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 id="2147483651" r:id="rId2"/>
  </p:sldMasterIdLst>
  <p:notesMasterIdLst>
    <p:notesMasterId r:id="rId42"/>
  </p:notesMasterIdLst>
  <p:handoutMasterIdLst>
    <p:handoutMasterId r:id="rId43"/>
  </p:handoutMasterIdLst>
  <p:sldIdLst>
    <p:sldId id="264" r:id="rId3"/>
    <p:sldId id="269" r:id="rId4"/>
    <p:sldId id="2398" r:id="rId5"/>
    <p:sldId id="983" r:id="rId6"/>
    <p:sldId id="1174" r:id="rId7"/>
    <p:sldId id="1176" r:id="rId8"/>
    <p:sldId id="1178" r:id="rId9"/>
    <p:sldId id="281" r:id="rId10"/>
    <p:sldId id="2397" r:id="rId11"/>
    <p:sldId id="2400" r:id="rId12"/>
    <p:sldId id="2399" r:id="rId13"/>
    <p:sldId id="271" r:id="rId14"/>
    <p:sldId id="272" r:id="rId15"/>
    <p:sldId id="273" r:id="rId16"/>
    <p:sldId id="274" r:id="rId17"/>
    <p:sldId id="275" r:id="rId18"/>
    <p:sldId id="1190" r:id="rId19"/>
    <p:sldId id="278" r:id="rId20"/>
    <p:sldId id="289" r:id="rId21"/>
    <p:sldId id="290" r:id="rId22"/>
    <p:sldId id="282" r:id="rId23"/>
    <p:sldId id="2388" r:id="rId24"/>
    <p:sldId id="2389" r:id="rId25"/>
    <p:sldId id="2390" r:id="rId26"/>
    <p:sldId id="2395" r:id="rId27"/>
    <p:sldId id="279" r:id="rId28"/>
    <p:sldId id="2396" r:id="rId29"/>
    <p:sldId id="283" r:id="rId30"/>
    <p:sldId id="284" r:id="rId31"/>
    <p:sldId id="285" r:id="rId32"/>
    <p:sldId id="286" r:id="rId33"/>
    <p:sldId id="287" r:id="rId34"/>
    <p:sldId id="2394" r:id="rId35"/>
    <p:sldId id="2385" r:id="rId36"/>
    <p:sldId id="2384" r:id="rId37"/>
    <p:sldId id="2386" r:id="rId38"/>
    <p:sldId id="2387" r:id="rId39"/>
    <p:sldId id="288" r:id="rId40"/>
    <p:sldId id="259" r:id="rId41"/>
  </p:sldIdLst>
  <p:sldSz cx="9906000" cy="6858000" type="A4"/>
  <p:notesSz cx="6635750" cy="9766300"/>
  <p:defaultTextStyle>
    <a:defPPr>
      <a:defRPr lang="ja-JP"/>
    </a:defPPr>
    <a:lvl1pPr algn="l" rtl="0" fontAlgn="base">
      <a:spcBef>
        <a:spcPct val="0"/>
      </a:spcBef>
      <a:spcAft>
        <a:spcPct val="0"/>
      </a:spcAft>
      <a:defRPr kumimoji="1" kern="1200">
        <a:solidFill>
          <a:schemeClr val="tx1"/>
        </a:solidFill>
        <a:latin typeface="HGS創英角ｺﾞｼｯｸUB" charset="-128"/>
        <a:ea typeface="ＭＳ Ｐゴシック" charset="-128"/>
        <a:cs typeface="+mn-cs"/>
      </a:defRPr>
    </a:lvl1pPr>
    <a:lvl2pPr marL="457200" algn="l" rtl="0" fontAlgn="base">
      <a:spcBef>
        <a:spcPct val="0"/>
      </a:spcBef>
      <a:spcAft>
        <a:spcPct val="0"/>
      </a:spcAft>
      <a:defRPr kumimoji="1" kern="1200">
        <a:solidFill>
          <a:schemeClr val="tx1"/>
        </a:solidFill>
        <a:latin typeface="HGS創英角ｺﾞｼｯｸUB" charset="-128"/>
        <a:ea typeface="ＭＳ Ｐゴシック" charset="-128"/>
        <a:cs typeface="+mn-cs"/>
      </a:defRPr>
    </a:lvl2pPr>
    <a:lvl3pPr marL="914400" algn="l" rtl="0" fontAlgn="base">
      <a:spcBef>
        <a:spcPct val="0"/>
      </a:spcBef>
      <a:spcAft>
        <a:spcPct val="0"/>
      </a:spcAft>
      <a:defRPr kumimoji="1" kern="1200">
        <a:solidFill>
          <a:schemeClr val="tx1"/>
        </a:solidFill>
        <a:latin typeface="HGS創英角ｺﾞｼｯｸUB" charset="-128"/>
        <a:ea typeface="ＭＳ Ｐゴシック" charset="-128"/>
        <a:cs typeface="+mn-cs"/>
      </a:defRPr>
    </a:lvl3pPr>
    <a:lvl4pPr marL="1371600" algn="l" rtl="0" fontAlgn="base">
      <a:spcBef>
        <a:spcPct val="0"/>
      </a:spcBef>
      <a:spcAft>
        <a:spcPct val="0"/>
      </a:spcAft>
      <a:defRPr kumimoji="1" kern="1200">
        <a:solidFill>
          <a:schemeClr val="tx1"/>
        </a:solidFill>
        <a:latin typeface="HGS創英角ｺﾞｼｯｸUB" charset="-128"/>
        <a:ea typeface="ＭＳ Ｐゴシック" charset="-128"/>
        <a:cs typeface="+mn-cs"/>
      </a:defRPr>
    </a:lvl4pPr>
    <a:lvl5pPr marL="1828800" algn="l" rtl="0" fontAlgn="base">
      <a:spcBef>
        <a:spcPct val="0"/>
      </a:spcBef>
      <a:spcAft>
        <a:spcPct val="0"/>
      </a:spcAft>
      <a:defRPr kumimoji="1" kern="1200">
        <a:solidFill>
          <a:schemeClr val="tx1"/>
        </a:solidFill>
        <a:latin typeface="HGS創英角ｺﾞｼｯｸUB" charset="-128"/>
        <a:ea typeface="ＭＳ Ｐゴシック" charset="-128"/>
        <a:cs typeface="+mn-cs"/>
      </a:defRPr>
    </a:lvl5pPr>
    <a:lvl6pPr marL="2286000" algn="l" defTabSz="914400" rtl="0" eaLnBrk="1" latinLnBrk="0" hangingPunct="1">
      <a:defRPr kumimoji="1" kern="1200">
        <a:solidFill>
          <a:schemeClr val="tx1"/>
        </a:solidFill>
        <a:latin typeface="HGS創英角ｺﾞｼｯｸUB" charset="-128"/>
        <a:ea typeface="ＭＳ Ｐゴシック" charset="-128"/>
        <a:cs typeface="+mn-cs"/>
      </a:defRPr>
    </a:lvl6pPr>
    <a:lvl7pPr marL="2743200" algn="l" defTabSz="914400" rtl="0" eaLnBrk="1" latinLnBrk="0" hangingPunct="1">
      <a:defRPr kumimoji="1" kern="1200">
        <a:solidFill>
          <a:schemeClr val="tx1"/>
        </a:solidFill>
        <a:latin typeface="HGS創英角ｺﾞｼｯｸUB" charset="-128"/>
        <a:ea typeface="ＭＳ Ｐゴシック" charset="-128"/>
        <a:cs typeface="+mn-cs"/>
      </a:defRPr>
    </a:lvl7pPr>
    <a:lvl8pPr marL="3200400" algn="l" defTabSz="914400" rtl="0" eaLnBrk="1" latinLnBrk="0" hangingPunct="1">
      <a:defRPr kumimoji="1" kern="1200">
        <a:solidFill>
          <a:schemeClr val="tx1"/>
        </a:solidFill>
        <a:latin typeface="HGS創英角ｺﾞｼｯｸUB" charset="-128"/>
        <a:ea typeface="ＭＳ Ｐゴシック" charset="-128"/>
        <a:cs typeface="+mn-cs"/>
      </a:defRPr>
    </a:lvl8pPr>
    <a:lvl9pPr marL="3657600" algn="l" defTabSz="914400" rtl="0" eaLnBrk="1" latinLnBrk="0" hangingPunct="1">
      <a:defRPr kumimoji="1" kern="1200">
        <a:solidFill>
          <a:schemeClr val="tx1"/>
        </a:solidFill>
        <a:latin typeface="HGS創英角ｺﾞｼｯｸUB" charset="-128"/>
        <a:ea typeface="ＭＳ Ｐゴシック" charset="-128"/>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1111"/>
    <a:srgbClr val="EDEAF9"/>
    <a:srgbClr val="E8EEFF"/>
    <a:srgbClr val="E7EDFE"/>
    <a:srgbClr val="FFFFFF"/>
    <a:srgbClr val="5330C1"/>
    <a:srgbClr val="DDD6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315" autoAdjust="0"/>
    <p:restoredTop sz="95109" autoAdjust="0"/>
  </p:normalViewPr>
  <p:slideViewPr>
    <p:cSldViewPr>
      <p:cViewPr varScale="1">
        <p:scale>
          <a:sx n="161" d="100"/>
          <a:sy n="161" d="100"/>
        </p:scale>
        <p:origin x="1672" y="104"/>
      </p:cViewPr>
      <p:guideLst/>
    </p:cSldViewPr>
  </p:slideViewPr>
  <p:notesTextViewPr>
    <p:cViewPr>
      <p:scale>
        <a:sx n="1" d="1"/>
        <a:sy n="1" d="1"/>
      </p:scale>
      <p:origin x="0" y="0"/>
    </p:cViewPr>
  </p:notesText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47" Type="http://schemas.openxmlformats.org/officeDocument/2006/relationships/tableStyles" Target="tableStyles.xml"/><Relationship Id="rId50" Type="http://schemas.openxmlformats.org/officeDocument/2006/relationships/customXml" Target="../customXml/item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customXml" Target="../customXml/item2.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handoutMaster" Target="handoutMasters/handoutMaster1.xml"/><Relationship Id="rId48" Type="http://schemas.openxmlformats.org/officeDocument/2006/relationships/customXml" Target="../customXml/item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1-0148-470A-A0CF-B915FC97502C}"/>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extLst>
              <c:ext xmlns:c16="http://schemas.microsoft.com/office/drawing/2014/chart" uri="{C3380CC4-5D6E-409C-BE32-E72D297353CC}">
                <c16:uniqueId val="{00000003-0148-470A-A0CF-B915FC97502C}"/>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extLst>
              <c:ext xmlns:c16="http://schemas.microsoft.com/office/drawing/2014/chart" uri="{C3380CC4-5D6E-409C-BE32-E72D297353CC}">
                <c16:uniqueId val="{00000005-0148-470A-A0CF-B915FC97502C}"/>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extLst>
              <c:ext xmlns:c16="http://schemas.microsoft.com/office/drawing/2014/chart" uri="{C3380CC4-5D6E-409C-BE32-E72D297353CC}">
                <c16:uniqueId val="{00000007-0148-470A-A0CF-B915FC97502C}"/>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extLst>
              <c:ext xmlns:c16="http://schemas.microsoft.com/office/drawing/2014/chart" uri="{C3380CC4-5D6E-409C-BE32-E72D297353CC}">
                <c16:uniqueId val="{00000009-0148-470A-A0CF-B915FC97502C}"/>
              </c:ext>
            </c:extLst>
          </c:dPt>
          <c:dPt>
            <c:idx val="5"/>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c:spPr>
            <c:extLst>
              <c:ext xmlns:c16="http://schemas.microsoft.com/office/drawing/2014/chart" uri="{C3380CC4-5D6E-409C-BE32-E72D297353CC}">
                <c16:uniqueId val="{0000000B-0148-470A-A0CF-B915FC97502C}"/>
              </c:ext>
            </c:extLst>
          </c:dPt>
          <c:dPt>
            <c:idx val="6"/>
            <c:bubble3D val="0"/>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c:spPr>
            <c:extLst>
              <c:ext xmlns:c16="http://schemas.microsoft.com/office/drawing/2014/chart" uri="{C3380CC4-5D6E-409C-BE32-E72D297353CC}">
                <c16:uniqueId val="{0000000D-0148-470A-A0CF-B915FC97502C}"/>
              </c:ext>
            </c:extLst>
          </c:dPt>
          <c:dLbls>
            <c:dLbl>
              <c:idx val="0"/>
              <c:layout>
                <c:manualLayout>
                  <c:x val="0.14166666666666666"/>
                  <c:y val="1.851841744386756E-2"/>
                </c:manualLayout>
              </c:layout>
              <c:tx>
                <c:rich>
                  <a:bodyPr rot="0" spcFirstLastPara="1" vertOverflow="ellipsis" vert="horz" wrap="square" lIns="38100" tIns="19050" rIns="38100" bIns="19050" anchor="ctr" anchorCtr="1">
                    <a:spAutoFit/>
                  </a:bodyPr>
                  <a:lstStyle/>
                  <a:p>
                    <a:pPr>
                      <a:defRPr sz="900" b="1" i="0" u="none" strike="noStrike" kern="1200" baseline="0">
                        <a:solidFill>
                          <a:srgbClr val="3366FF"/>
                        </a:solidFill>
                        <a:latin typeface="メイリオ" panose="020B0604030504040204" pitchFamily="50" charset="-128"/>
                        <a:ea typeface="メイリオ" panose="020B0604030504040204" pitchFamily="50" charset="-128"/>
                        <a:cs typeface="+mn-cs"/>
                      </a:defRPr>
                    </a:pPr>
                    <a:fld id="{283463DF-AD98-486F-8F8F-9AB000C7ED40}" type="CATEGORYNAME">
                      <a:rPr lang="ja-JP" altLang="en-US" sz="900">
                        <a:solidFill>
                          <a:srgbClr val="3366FF"/>
                        </a:solidFill>
                        <a:latin typeface="メイリオ" panose="020B0604030504040204" pitchFamily="50" charset="-128"/>
                        <a:ea typeface="メイリオ" panose="020B0604030504040204" pitchFamily="50" charset="-128"/>
                      </a:rPr>
                      <a:pPr>
                        <a:defRPr b="1">
                          <a:solidFill>
                            <a:srgbClr val="3366FF"/>
                          </a:solidFill>
                          <a:latin typeface="メイリオ" panose="020B0604030504040204" pitchFamily="50" charset="-128"/>
                          <a:ea typeface="メイリオ" panose="020B0604030504040204" pitchFamily="50" charset="-128"/>
                        </a:defRPr>
                      </a:pPr>
                      <a:t>[分類名]</a:t>
                    </a:fld>
                    <a:r>
                      <a:rPr lang="ja-JP" altLang="en-US" sz="900" baseline="0" dirty="0">
                        <a:solidFill>
                          <a:srgbClr val="3366FF"/>
                        </a:solidFill>
                        <a:latin typeface="メイリオ" panose="020B0604030504040204" pitchFamily="50" charset="-128"/>
                        <a:ea typeface="メイリオ" panose="020B0604030504040204" pitchFamily="50" charset="-128"/>
                      </a:rPr>
                      <a:t>
</a:t>
                    </a:r>
                    <a:fld id="{7E5D6627-FBBB-4412-8AD4-EAD83BAEE663}" type="VALUE">
                      <a:rPr lang="en-US" altLang="ja-JP" sz="900" baseline="0" smtClean="0">
                        <a:solidFill>
                          <a:srgbClr val="3366FF"/>
                        </a:solidFill>
                        <a:latin typeface="メイリオ" panose="020B0604030504040204" pitchFamily="50" charset="-128"/>
                        <a:ea typeface="メイリオ" panose="020B0604030504040204" pitchFamily="50" charset="-128"/>
                      </a:rPr>
                      <a:pPr>
                        <a:defRPr b="1">
                          <a:solidFill>
                            <a:srgbClr val="3366FF"/>
                          </a:solidFill>
                          <a:latin typeface="メイリオ" panose="020B0604030504040204" pitchFamily="50" charset="-128"/>
                          <a:ea typeface="メイリオ" panose="020B0604030504040204" pitchFamily="50" charset="-128"/>
                        </a:defRPr>
                      </a:pPr>
                      <a:t>[値]</a:t>
                    </a:fld>
                    <a:r>
                      <a:rPr lang="ja-JP" altLang="en-US" sz="900" baseline="0" dirty="0">
                        <a:solidFill>
                          <a:srgbClr val="3366FF"/>
                        </a:solidFill>
                        <a:latin typeface="メイリオ" panose="020B0604030504040204" pitchFamily="50" charset="-128"/>
                        <a:ea typeface="メイリオ" panose="020B0604030504040204" pitchFamily="50" charset="-128"/>
                      </a:rPr>
                      <a:t>件</a:t>
                    </a:r>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3366FF"/>
                      </a:solidFill>
                      <a:latin typeface="メイリオ" panose="020B0604030504040204" pitchFamily="50" charset="-128"/>
                      <a:ea typeface="メイリオ" panose="020B0604030504040204" pitchFamily="50" charset="-128"/>
                      <a:cs typeface="+mn-cs"/>
                    </a:defRPr>
                  </a:pPr>
                  <a:endParaRPr lang="ja-JP"/>
                </a:p>
              </c:txPr>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0148-470A-A0CF-B915FC97502C}"/>
                </c:ext>
              </c:extLst>
            </c:dLbl>
            <c:dLbl>
              <c:idx val="1"/>
              <c:layout>
                <c:manualLayout>
                  <c:x val="0.18888888888888888"/>
                  <c:y val="-1.3590497567765663E-3"/>
                </c:manualLayout>
              </c:layout>
              <c:tx>
                <c:rich>
                  <a:bodyPr rot="0" spcFirstLastPara="1" vertOverflow="ellipsis" vert="horz" wrap="square" lIns="38100" tIns="19050" rIns="38100" bIns="19050" anchor="ctr" anchorCtr="1">
                    <a:spAutoFit/>
                  </a:bodyPr>
                  <a:lstStyle/>
                  <a:p>
                    <a:pPr>
                      <a:lnSpc>
                        <a:spcPts val="1400"/>
                      </a:lnSpc>
                      <a:defRPr sz="900" b="0" i="0" u="none" strike="noStrike" kern="1200" baseline="0">
                        <a:solidFill>
                          <a:schemeClr val="tx2"/>
                        </a:solidFill>
                        <a:latin typeface="メイリオ" panose="020B0604030504040204" pitchFamily="50" charset="-128"/>
                        <a:ea typeface="メイリオ" panose="020B0604030504040204" pitchFamily="50" charset="-128"/>
                        <a:cs typeface="+mn-cs"/>
                      </a:defRPr>
                    </a:pPr>
                    <a:fld id="{8FEFE679-4C06-42B2-93DA-BC27A82EF26E}" type="CATEGORYNAME">
                      <a:rPr lang="ja-JP" altLang="en-US" sz="900" b="0">
                        <a:latin typeface="メイリオ" panose="020B0604030504040204" pitchFamily="50" charset="-128"/>
                        <a:ea typeface="メイリオ" panose="020B0604030504040204" pitchFamily="50" charset="-128"/>
                      </a:rPr>
                      <a:pPr>
                        <a:lnSpc>
                          <a:spcPts val="1400"/>
                        </a:lnSpc>
                        <a:defRPr>
                          <a:latin typeface="メイリオ" panose="020B0604030504040204" pitchFamily="50" charset="-128"/>
                          <a:ea typeface="メイリオ" panose="020B0604030504040204" pitchFamily="50" charset="-128"/>
                        </a:defRPr>
                      </a:pPr>
                      <a:t>[分類名]</a:t>
                    </a:fld>
                    <a:r>
                      <a:rPr lang="ja-JP" altLang="en-US" sz="900" b="0" baseline="0" dirty="0">
                        <a:latin typeface="メイリオ" panose="020B0604030504040204" pitchFamily="50" charset="-128"/>
                        <a:ea typeface="メイリオ" panose="020B0604030504040204" pitchFamily="50" charset="-128"/>
                      </a:rPr>
                      <a:t>
</a:t>
                    </a:r>
                    <a:fld id="{61D8923A-3F88-4804-BB0E-4B654DFFA151}" type="VALUE">
                      <a:rPr lang="en-US" altLang="ja-JP" sz="900" b="0" baseline="0" smtClean="0">
                        <a:latin typeface="メイリオ" panose="020B0604030504040204" pitchFamily="50" charset="-128"/>
                        <a:ea typeface="メイリオ" panose="020B0604030504040204" pitchFamily="50" charset="-128"/>
                      </a:rPr>
                      <a:pPr>
                        <a:lnSpc>
                          <a:spcPts val="1400"/>
                        </a:lnSpc>
                        <a:defRPr>
                          <a:latin typeface="メイリオ" panose="020B0604030504040204" pitchFamily="50" charset="-128"/>
                          <a:ea typeface="メイリオ" panose="020B0604030504040204" pitchFamily="50" charset="-128"/>
                        </a:defRPr>
                      </a:pPr>
                      <a:t>[値]</a:t>
                    </a:fld>
                    <a:r>
                      <a:rPr lang="ja-JP" altLang="en-US" sz="900" b="0" baseline="0" dirty="0">
                        <a:latin typeface="メイリオ" panose="020B0604030504040204" pitchFamily="50" charset="-128"/>
                        <a:ea typeface="メイリオ" panose="020B0604030504040204" pitchFamily="50" charset="-128"/>
                      </a:rPr>
                      <a:t>件</a:t>
                    </a:r>
                  </a:p>
                </c:rich>
              </c:tx>
              <c:spPr>
                <a:noFill/>
                <a:ln>
                  <a:noFill/>
                </a:ln>
                <a:effectLst/>
              </c:spPr>
              <c:txPr>
                <a:bodyPr rot="0" spcFirstLastPara="1" vertOverflow="ellipsis" vert="horz" wrap="square" lIns="38100" tIns="19050" rIns="38100" bIns="19050" anchor="ctr" anchorCtr="1">
                  <a:spAutoFit/>
                </a:bodyPr>
                <a:lstStyle/>
                <a:p>
                  <a:pPr>
                    <a:lnSpc>
                      <a:spcPts val="1400"/>
                    </a:lnSpc>
                    <a:defRPr sz="900" b="0" i="0" u="none" strike="noStrike" kern="1200" baseline="0">
                      <a:solidFill>
                        <a:schemeClr val="tx2"/>
                      </a:solidFill>
                      <a:latin typeface="メイリオ" panose="020B0604030504040204" pitchFamily="50" charset="-128"/>
                      <a:ea typeface="メイリオ" panose="020B0604030504040204" pitchFamily="50" charset="-128"/>
                      <a:cs typeface="+mn-cs"/>
                    </a:defRPr>
                  </a:pPr>
                  <a:endParaRPr lang="ja-JP"/>
                </a:p>
              </c:txPr>
              <c:showLegendKey val="0"/>
              <c:showVal val="1"/>
              <c:showCatName val="1"/>
              <c:showSerName val="0"/>
              <c:showPercent val="0"/>
              <c:showBubbleSize val="0"/>
              <c:separator>
</c:separator>
              <c:extLst>
                <c:ext xmlns:c15="http://schemas.microsoft.com/office/drawing/2012/chart" uri="{CE6537A1-D6FC-4f65-9D91-7224C49458BB}">
                  <c15:layout>
                    <c:manualLayout>
                      <c:w val="0.24755555555555556"/>
                      <c:h val="0.27046625231113508"/>
                    </c:manualLayout>
                  </c15:layout>
                  <c15:dlblFieldTable/>
                  <c15:showDataLabelsRange val="0"/>
                </c:ext>
                <c:ext xmlns:c16="http://schemas.microsoft.com/office/drawing/2014/chart" uri="{C3380CC4-5D6E-409C-BE32-E72D297353CC}">
                  <c16:uniqueId val="{00000003-0148-470A-A0CF-B915FC97502C}"/>
                </c:ext>
              </c:extLst>
            </c:dLbl>
            <c:dLbl>
              <c:idx val="2"/>
              <c:layout>
                <c:manualLayout>
                  <c:x val="-0.1"/>
                  <c:y val="0.1015545154973972"/>
                </c:manualLayout>
              </c:layout>
              <c:tx>
                <c:rich>
                  <a:bodyPr rot="0" spcFirstLastPara="1" vertOverflow="ellipsis" vert="horz" wrap="square" lIns="38100" tIns="19050" rIns="38100" bIns="19050" anchor="ctr" anchorCtr="1">
                    <a:spAutoFit/>
                  </a:bodyPr>
                  <a:lstStyle/>
                  <a:p>
                    <a:pPr>
                      <a:lnSpc>
                        <a:spcPts val="1400"/>
                      </a:lnSpc>
                      <a:defRPr sz="900" b="0" i="0" u="none" strike="noStrike" kern="1200" baseline="0">
                        <a:solidFill>
                          <a:schemeClr val="tx2"/>
                        </a:solidFill>
                        <a:latin typeface="メイリオ" panose="020B0604030504040204" pitchFamily="50" charset="-128"/>
                        <a:ea typeface="メイリオ" panose="020B0604030504040204" pitchFamily="50" charset="-128"/>
                        <a:cs typeface="+mn-cs"/>
                      </a:defRPr>
                    </a:pPr>
                    <a:fld id="{F7D259A0-07D9-40A6-9DF8-6871A8D83364}" type="CATEGORYNAME">
                      <a:rPr lang="ja-JP" altLang="en-US" sz="900" b="0">
                        <a:latin typeface="メイリオ" panose="020B0604030504040204" pitchFamily="50" charset="-128"/>
                        <a:ea typeface="メイリオ" panose="020B0604030504040204" pitchFamily="50" charset="-128"/>
                      </a:rPr>
                      <a:pPr>
                        <a:lnSpc>
                          <a:spcPts val="1400"/>
                        </a:lnSpc>
                        <a:defRPr>
                          <a:latin typeface="メイリオ" panose="020B0604030504040204" pitchFamily="50" charset="-128"/>
                          <a:ea typeface="メイリオ" panose="020B0604030504040204" pitchFamily="50" charset="-128"/>
                        </a:defRPr>
                      </a:pPr>
                      <a:t>[分類名]</a:t>
                    </a:fld>
                    <a:r>
                      <a:rPr lang="ja-JP" altLang="en-US" sz="900" b="0" baseline="0" dirty="0">
                        <a:latin typeface="メイリオ" panose="020B0604030504040204" pitchFamily="50" charset="-128"/>
                        <a:ea typeface="メイリオ" panose="020B0604030504040204" pitchFamily="50" charset="-128"/>
                      </a:rPr>
                      <a:t>
</a:t>
                    </a:r>
                    <a:fld id="{5CAE51FF-4BD0-45DA-9A16-0AEC6E8CD98D}" type="VALUE">
                      <a:rPr lang="en-US" altLang="ja-JP" sz="900" b="0" baseline="0" smtClean="0">
                        <a:latin typeface="メイリオ" panose="020B0604030504040204" pitchFamily="50" charset="-128"/>
                        <a:ea typeface="メイリオ" panose="020B0604030504040204" pitchFamily="50" charset="-128"/>
                      </a:rPr>
                      <a:pPr>
                        <a:lnSpc>
                          <a:spcPts val="1400"/>
                        </a:lnSpc>
                        <a:defRPr>
                          <a:latin typeface="メイリオ" panose="020B0604030504040204" pitchFamily="50" charset="-128"/>
                          <a:ea typeface="メイリオ" panose="020B0604030504040204" pitchFamily="50" charset="-128"/>
                        </a:defRPr>
                      </a:pPr>
                      <a:t>[値]</a:t>
                    </a:fld>
                    <a:r>
                      <a:rPr lang="ja-JP" altLang="en-US" sz="900" b="0" baseline="0" dirty="0">
                        <a:latin typeface="メイリオ" panose="020B0604030504040204" pitchFamily="50" charset="-128"/>
                        <a:ea typeface="メイリオ" panose="020B0604030504040204" pitchFamily="50" charset="-128"/>
                      </a:rPr>
                      <a:t>件</a:t>
                    </a:r>
                  </a:p>
                </c:rich>
              </c:tx>
              <c:spPr>
                <a:noFill/>
                <a:ln>
                  <a:noFill/>
                </a:ln>
                <a:effectLst/>
              </c:spPr>
              <c:txPr>
                <a:bodyPr rot="0" spcFirstLastPara="1" vertOverflow="ellipsis" vert="horz" wrap="square" lIns="38100" tIns="19050" rIns="38100" bIns="19050" anchor="ctr" anchorCtr="1">
                  <a:spAutoFit/>
                </a:bodyPr>
                <a:lstStyle/>
                <a:p>
                  <a:pPr>
                    <a:lnSpc>
                      <a:spcPts val="1400"/>
                    </a:lnSpc>
                    <a:defRPr sz="900" b="0" i="0" u="none" strike="noStrike" kern="1200" baseline="0">
                      <a:solidFill>
                        <a:schemeClr val="tx2"/>
                      </a:solidFill>
                      <a:latin typeface="メイリオ" panose="020B0604030504040204" pitchFamily="50" charset="-128"/>
                      <a:ea typeface="メイリオ" panose="020B0604030504040204" pitchFamily="50" charset="-128"/>
                      <a:cs typeface="+mn-cs"/>
                    </a:defRPr>
                  </a:pPr>
                  <a:endParaRPr lang="ja-JP"/>
                </a:p>
              </c:txPr>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0148-470A-A0CF-B915FC97502C}"/>
                </c:ext>
              </c:extLst>
            </c:dLbl>
            <c:dLbl>
              <c:idx val="3"/>
              <c:layout>
                <c:manualLayout>
                  <c:x val="-0.15004658792650918"/>
                  <c:y val="4.7188090576026923E-2"/>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メイリオ" panose="020B0604030504040204" pitchFamily="50" charset="-128"/>
                        <a:ea typeface="メイリオ" panose="020B0604030504040204" pitchFamily="50" charset="-128"/>
                        <a:cs typeface="+mn-cs"/>
                      </a:defRPr>
                    </a:pPr>
                    <a:fld id="{0C398235-65EF-4B51-9384-834B14994E3D}" type="CATEGORYNAME">
                      <a:rPr lang="zh-TW" altLang="en-US" sz="900" b="0">
                        <a:latin typeface="メイリオ" panose="020B0604030504040204" pitchFamily="50" charset="-128"/>
                        <a:ea typeface="メイリオ" panose="020B0604030504040204" pitchFamily="50" charset="-128"/>
                      </a:rPr>
                      <a:pPr>
                        <a:defRPr>
                          <a:latin typeface="メイリオ" panose="020B0604030504040204" pitchFamily="50" charset="-128"/>
                          <a:ea typeface="メイリオ" panose="020B0604030504040204" pitchFamily="50" charset="-128"/>
                        </a:defRPr>
                      </a:pPr>
                      <a:t>[分類名]</a:t>
                    </a:fld>
                    <a:r>
                      <a:rPr lang="zh-TW" altLang="en-US" sz="900" b="0" baseline="0" dirty="0">
                        <a:latin typeface="メイリオ" panose="020B0604030504040204" pitchFamily="50" charset="-128"/>
                        <a:ea typeface="メイリオ" panose="020B0604030504040204" pitchFamily="50" charset="-128"/>
                      </a:rPr>
                      <a:t>
</a:t>
                    </a:r>
                    <a:fld id="{625B1B4C-1B42-42AE-BD3D-AB37EBCFF9AD}" type="VALUE">
                      <a:rPr lang="en-US" altLang="zh-TW" sz="900" b="0" baseline="0" smtClean="0">
                        <a:latin typeface="メイリオ" panose="020B0604030504040204" pitchFamily="50" charset="-128"/>
                        <a:ea typeface="メイリオ" panose="020B0604030504040204" pitchFamily="50" charset="-128"/>
                      </a:rPr>
                      <a:pPr>
                        <a:defRPr>
                          <a:latin typeface="メイリオ" panose="020B0604030504040204" pitchFamily="50" charset="-128"/>
                          <a:ea typeface="メイリオ" panose="020B0604030504040204" pitchFamily="50" charset="-128"/>
                        </a:defRPr>
                      </a:pPr>
                      <a:t>[値]</a:t>
                    </a:fld>
                    <a:r>
                      <a:rPr lang="zh-TW" altLang="en-US" sz="900" b="0" baseline="0" dirty="0">
                        <a:latin typeface="メイリオ" panose="020B0604030504040204" pitchFamily="50" charset="-128"/>
                        <a:ea typeface="メイリオ" panose="020B0604030504040204" pitchFamily="50" charset="-128"/>
                      </a:rPr>
                      <a:t>件</a:t>
                    </a:r>
                  </a:p>
                </c:rich>
              </c:tx>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メイリオ" panose="020B0604030504040204" pitchFamily="50" charset="-128"/>
                      <a:ea typeface="メイリオ" panose="020B0604030504040204" pitchFamily="50" charset="-128"/>
                      <a:cs typeface="+mn-cs"/>
                    </a:defRPr>
                  </a:pPr>
                  <a:endParaRPr lang="ja-JP"/>
                </a:p>
              </c:txPr>
              <c:showLegendKey val="0"/>
              <c:showVal val="1"/>
              <c:showCatName val="1"/>
              <c:showSerName val="0"/>
              <c:showPercent val="0"/>
              <c:showBubbleSize val="0"/>
              <c:separator>
</c:separator>
              <c:extLst>
                <c:ext xmlns:c15="http://schemas.microsoft.com/office/drawing/2012/chart" uri="{CE6537A1-D6FC-4f65-9D91-7224C49458BB}">
                  <c15:layout>
                    <c:manualLayout>
                      <c:w val="0.32797222222222222"/>
                      <c:h val="0.26611111111111113"/>
                    </c:manualLayout>
                  </c15:layout>
                  <c15:dlblFieldTable/>
                  <c15:showDataLabelsRange val="0"/>
                </c:ext>
                <c:ext xmlns:c16="http://schemas.microsoft.com/office/drawing/2014/chart" uri="{C3380CC4-5D6E-409C-BE32-E72D297353CC}">
                  <c16:uniqueId val="{00000007-0148-470A-A0CF-B915FC97502C}"/>
                </c:ext>
              </c:extLst>
            </c:dLbl>
            <c:dLbl>
              <c:idx val="4"/>
              <c:layout>
                <c:manualLayout>
                  <c:x val="-0.12638888888888891"/>
                  <c:y val="-3.3766450847018202E-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2"/>
                        </a:solidFill>
                        <a:latin typeface="メイリオ" panose="020B0604030504040204" pitchFamily="50" charset="-128"/>
                        <a:ea typeface="メイリオ" panose="020B0604030504040204" pitchFamily="50" charset="-128"/>
                        <a:cs typeface="+mn-cs"/>
                      </a:defRPr>
                    </a:pPr>
                    <a:fld id="{DEDA3987-E347-4D5C-A938-1857FE788390}" type="CATEGORYNAME">
                      <a:rPr lang="ja-JP" altLang="en-US" sz="900" b="0" smtClean="0">
                        <a:latin typeface="メイリオ" panose="020B0604030504040204" pitchFamily="50" charset="-128"/>
                        <a:ea typeface="メイリオ" panose="020B0604030504040204" pitchFamily="50" charset="-128"/>
                      </a:rPr>
                      <a:pPr>
                        <a:defRPr>
                          <a:latin typeface="メイリオ" panose="020B0604030504040204" pitchFamily="50" charset="-128"/>
                          <a:ea typeface="メイリオ" panose="020B0604030504040204" pitchFamily="50" charset="-128"/>
                        </a:defRPr>
                      </a:pPr>
                      <a:t>[分類名]</a:t>
                    </a:fld>
                    <a:r>
                      <a:rPr lang="en-US" altLang="ja-JP" sz="900" b="0" baseline="0" dirty="0">
                        <a:latin typeface="メイリオ" panose="020B0604030504040204" pitchFamily="50" charset="-128"/>
                        <a:ea typeface="メイリオ" panose="020B0604030504040204" pitchFamily="50" charset="-128"/>
                      </a:rPr>
                      <a:t>,24</a:t>
                    </a:r>
                    <a:r>
                      <a:rPr lang="ja-JP" altLang="en-US" sz="900" b="0" baseline="0" dirty="0">
                        <a:latin typeface="メイリオ" panose="020B0604030504040204" pitchFamily="50" charset="-128"/>
                        <a:ea typeface="メイリオ" panose="020B0604030504040204" pitchFamily="50" charset="-128"/>
                      </a:rPr>
                      <a:t>件</a:t>
                    </a:r>
                  </a:p>
                </c:rich>
              </c:tx>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2"/>
                      </a:solidFill>
                      <a:latin typeface="メイリオ" panose="020B0604030504040204" pitchFamily="50" charset="-128"/>
                      <a:ea typeface="メイリオ" panose="020B0604030504040204" pitchFamily="50" charset="-128"/>
                      <a:cs typeface="+mn-cs"/>
                    </a:defRPr>
                  </a:pPr>
                  <a:endParaRPr lang="ja-JP"/>
                </a:p>
              </c:txPr>
              <c:showLegendKey val="0"/>
              <c:showVal val="1"/>
              <c:showCatName val="1"/>
              <c:showSerName val="0"/>
              <c:showPercent val="0"/>
              <c:showBubbleSize val="0"/>
              <c:separator>
</c:separator>
              <c:extLst>
                <c:ext xmlns:c15="http://schemas.microsoft.com/office/drawing/2012/chart" uri="{CE6537A1-D6FC-4f65-9D91-7224C49458BB}">
                  <c15:layout>
                    <c:manualLayout>
                      <c:w val="0.23366666666666666"/>
                      <c:h val="0.12702339448602404"/>
                    </c:manualLayout>
                  </c15:layout>
                  <c15:dlblFieldTable/>
                  <c15:showDataLabelsRange val="0"/>
                </c:ext>
                <c:ext xmlns:c16="http://schemas.microsoft.com/office/drawing/2014/chart" uri="{C3380CC4-5D6E-409C-BE32-E72D297353CC}">
                  <c16:uniqueId val="{00000009-0148-470A-A0CF-B915FC97502C}"/>
                </c:ext>
              </c:extLst>
            </c:dLbl>
            <c:dLbl>
              <c:idx val="5"/>
              <c:layout>
                <c:manualLayout>
                  <c:x val="-0.22638877952755906"/>
                  <c:y val="-0.10985566918873188"/>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2"/>
                        </a:solidFill>
                        <a:latin typeface="メイリオ" panose="020B0604030504040204" pitchFamily="50" charset="-128"/>
                        <a:ea typeface="メイリオ" panose="020B0604030504040204" pitchFamily="50" charset="-128"/>
                        <a:cs typeface="+mn-cs"/>
                      </a:defRPr>
                    </a:pPr>
                    <a:fld id="{7218363F-F2B3-453E-B017-FD80698C8C3D}" type="CATEGORYNAME">
                      <a:rPr lang="ja-JP" altLang="en-US" sz="900" b="0" smtClean="0">
                        <a:latin typeface="メイリオ" panose="020B0604030504040204" pitchFamily="50" charset="-128"/>
                        <a:ea typeface="メイリオ" panose="020B0604030504040204" pitchFamily="50" charset="-128"/>
                      </a:rPr>
                      <a:pPr>
                        <a:defRPr>
                          <a:latin typeface="メイリオ" panose="020B0604030504040204" pitchFamily="50" charset="-128"/>
                          <a:ea typeface="メイリオ" panose="020B0604030504040204" pitchFamily="50" charset="-128"/>
                        </a:defRPr>
                      </a:pPr>
                      <a:t>[分類名]</a:t>
                    </a:fld>
                    <a:r>
                      <a:rPr lang="en-US" altLang="ja-JP" sz="900" b="0" baseline="0" dirty="0">
                        <a:latin typeface="メイリオ" panose="020B0604030504040204" pitchFamily="50" charset="-128"/>
                        <a:ea typeface="メイリオ" panose="020B0604030504040204" pitchFamily="50" charset="-128"/>
                      </a:rPr>
                      <a:t>,</a:t>
                    </a:r>
                    <a:fld id="{92842B0A-5E21-40D7-BB93-77FE2DF1232E}" type="VALUE">
                      <a:rPr lang="en-US" altLang="ja-JP" sz="900" b="0" baseline="0" smtClean="0">
                        <a:latin typeface="メイリオ" panose="020B0604030504040204" pitchFamily="50" charset="-128"/>
                        <a:ea typeface="メイリオ" panose="020B0604030504040204" pitchFamily="50" charset="-128"/>
                      </a:rPr>
                      <a:pPr>
                        <a:defRPr>
                          <a:latin typeface="メイリオ" panose="020B0604030504040204" pitchFamily="50" charset="-128"/>
                          <a:ea typeface="メイリオ" panose="020B0604030504040204" pitchFamily="50" charset="-128"/>
                        </a:defRPr>
                      </a:pPr>
                      <a:t>[値]</a:t>
                    </a:fld>
                    <a:r>
                      <a:rPr lang="ja-JP" altLang="en-US" sz="900" b="0" baseline="0" dirty="0">
                        <a:latin typeface="メイリオ" panose="020B0604030504040204" pitchFamily="50" charset="-128"/>
                        <a:ea typeface="メイリオ" panose="020B0604030504040204" pitchFamily="50" charset="-128"/>
                      </a:rPr>
                      <a:t>件</a:t>
                    </a:r>
                  </a:p>
                </c:rich>
              </c:tx>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2"/>
                      </a:solidFill>
                      <a:latin typeface="メイリオ" panose="020B0604030504040204" pitchFamily="50" charset="-128"/>
                      <a:ea typeface="メイリオ" panose="020B0604030504040204" pitchFamily="50" charset="-128"/>
                      <a:cs typeface="+mn-cs"/>
                    </a:defRPr>
                  </a:pPr>
                  <a:endParaRPr lang="ja-JP"/>
                </a:p>
              </c:txPr>
              <c:showLegendKey val="0"/>
              <c:showVal val="1"/>
              <c:showCatName val="1"/>
              <c:showSerName val="0"/>
              <c:showPercent val="0"/>
              <c:showBubbleSize val="0"/>
              <c:separator>
</c:separator>
              <c:extLst>
                <c:ext xmlns:c15="http://schemas.microsoft.com/office/drawing/2012/chart" uri="{CE6537A1-D6FC-4f65-9D91-7224C49458BB}">
                  <c15:layout>
                    <c:manualLayout>
                      <c:w val="0.36105555555555552"/>
                      <c:h val="0.11448015664549406"/>
                    </c:manualLayout>
                  </c15:layout>
                  <c15:dlblFieldTable/>
                  <c15:showDataLabelsRange val="0"/>
                </c:ext>
                <c:ext xmlns:c16="http://schemas.microsoft.com/office/drawing/2014/chart" uri="{C3380CC4-5D6E-409C-BE32-E72D297353CC}">
                  <c16:uniqueId val="{0000000B-0148-470A-A0CF-B915FC97502C}"/>
                </c:ext>
              </c:extLst>
            </c:dLbl>
            <c:dLbl>
              <c:idx val="6"/>
              <c:layout>
                <c:manualLayout>
                  <c:x val="0.13611111111111102"/>
                  <c:y val="-8.667979002624672E-2"/>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メイリオ" panose="020B0604030504040204" pitchFamily="50" charset="-128"/>
                        <a:ea typeface="メイリオ" panose="020B0604030504040204" pitchFamily="50" charset="-128"/>
                        <a:cs typeface="+mn-cs"/>
                      </a:defRPr>
                    </a:pPr>
                    <a:fld id="{2C5C02E9-12EF-4CC6-989D-48714CC778E4}" type="CATEGORYNAME">
                      <a:rPr lang="ja-JP" altLang="en-US" sz="900" b="0" smtClean="0">
                        <a:latin typeface="メイリオ" panose="020B0604030504040204" pitchFamily="50" charset="-128"/>
                        <a:ea typeface="メイリオ" panose="020B0604030504040204" pitchFamily="50" charset="-128"/>
                      </a:rPr>
                      <a:pPr>
                        <a:defRPr>
                          <a:latin typeface="メイリオ" panose="020B0604030504040204" pitchFamily="50" charset="-128"/>
                          <a:ea typeface="メイリオ" panose="020B0604030504040204" pitchFamily="50" charset="-128"/>
                        </a:defRPr>
                      </a:pPr>
                      <a:t>[分類名]</a:t>
                    </a:fld>
                    <a:r>
                      <a:rPr lang="en-US" altLang="ja-JP" sz="900" b="0" baseline="0" dirty="0">
                        <a:latin typeface="メイリオ" panose="020B0604030504040204" pitchFamily="50" charset="-128"/>
                        <a:ea typeface="メイリオ" panose="020B0604030504040204" pitchFamily="50" charset="-128"/>
                      </a:rPr>
                      <a:t>,13</a:t>
                    </a:r>
                    <a:r>
                      <a:rPr lang="ja-JP" altLang="en-US" sz="900" b="0" baseline="0" dirty="0">
                        <a:latin typeface="メイリオ" panose="020B0604030504040204" pitchFamily="50" charset="-128"/>
                        <a:ea typeface="メイリオ" panose="020B0604030504040204" pitchFamily="50" charset="-128"/>
                      </a:rPr>
                      <a:t>件</a:t>
                    </a:r>
                  </a:p>
                </c:rich>
              </c:tx>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メイリオ" panose="020B0604030504040204" pitchFamily="50" charset="-128"/>
                      <a:ea typeface="メイリオ" panose="020B0604030504040204" pitchFamily="50" charset="-128"/>
                      <a:cs typeface="+mn-cs"/>
                    </a:defRPr>
                  </a:pPr>
                  <a:endParaRPr lang="ja-JP"/>
                </a:p>
              </c:txPr>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D-0148-470A-A0CF-B915FC97502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メイリオ" panose="020B0604030504040204" pitchFamily="50" charset="-128"/>
                    <a:ea typeface="メイリオ" panose="020B0604030504040204" pitchFamily="50" charset="-128"/>
                    <a:cs typeface="+mn-cs"/>
                  </a:defRPr>
                </a:pPr>
                <a:endParaRPr lang="ja-JP"/>
              </a:p>
            </c:txPr>
            <c:showLegendKey val="0"/>
            <c:showVal val="1"/>
            <c:showCatName val="1"/>
            <c:showSerName val="0"/>
            <c:showPercent val="0"/>
            <c:showBubbleSize val="0"/>
            <c:separator>
</c:separator>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Sheet1!$G$2:$G$8</c:f>
              <c:strCache>
                <c:ptCount val="7"/>
                <c:pt idx="0">
                  <c:v>紙媒体</c:v>
                </c:pt>
                <c:pt idx="1">
                  <c:v>インターネット</c:v>
                </c:pt>
                <c:pt idx="2">
                  <c:v>電子メール</c:v>
                </c:pt>
                <c:pt idx="3">
                  <c:v>USB等可搬記録媒体</c:v>
                </c:pt>
                <c:pt idx="4">
                  <c:v>PC本体</c:v>
                </c:pt>
                <c:pt idx="5">
                  <c:v>携帯電話スマートフォン</c:v>
                </c:pt>
                <c:pt idx="6">
                  <c:v>その他</c:v>
                </c:pt>
              </c:strCache>
            </c:strRef>
          </c:cat>
          <c:val>
            <c:numRef>
              <c:f>Sheet1!$H$2:$H$8</c:f>
              <c:numCache>
                <c:formatCode>General</c:formatCode>
                <c:ptCount val="7"/>
                <c:pt idx="0">
                  <c:v>132</c:v>
                </c:pt>
                <c:pt idx="1">
                  <c:v>118</c:v>
                </c:pt>
                <c:pt idx="2">
                  <c:v>95</c:v>
                </c:pt>
                <c:pt idx="3">
                  <c:v>56</c:v>
                </c:pt>
                <c:pt idx="4">
                  <c:v>24</c:v>
                </c:pt>
                <c:pt idx="5">
                  <c:v>5</c:v>
                </c:pt>
                <c:pt idx="6">
                  <c:v>13</c:v>
                </c:pt>
              </c:numCache>
            </c:numRef>
          </c:val>
          <c:extLst>
            <c:ext xmlns:c16="http://schemas.microsoft.com/office/drawing/2014/chart" uri="{C3380CC4-5D6E-409C-BE32-E72D297353CC}">
              <c16:uniqueId val="{0000000E-0148-470A-A0CF-B915FC97502C}"/>
            </c:ext>
          </c:extLst>
        </c:ser>
        <c:dLbls>
          <c:showLegendKey val="0"/>
          <c:showVal val="0"/>
          <c:showCatName val="1"/>
          <c:showSerName val="0"/>
          <c:showPercent val="1"/>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hdr" sz="quarter"/>
          </p:nvPr>
        </p:nvSpPr>
        <p:spPr bwMode="auto">
          <a:xfrm>
            <a:off x="0" y="0"/>
            <a:ext cx="2874963"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ClrTx/>
              <a:buFontTx/>
              <a:buNone/>
              <a:defRPr sz="1200">
                <a:latin typeface="Arial" charset="0"/>
                <a:ea typeface="ＭＳ Ｐゴシック" pitchFamily="50" charset="-128"/>
              </a:defRPr>
            </a:lvl1pPr>
          </a:lstStyle>
          <a:p>
            <a:pPr>
              <a:defRPr/>
            </a:pPr>
            <a:endParaRPr lang="en-US" altLang="ja-JP"/>
          </a:p>
        </p:txBody>
      </p:sp>
      <p:sp>
        <p:nvSpPr>
          <p:cNvPr id="62467" name="Rectangle 3"/>
          <p:cNvSpPr>
            <a:spLocks noGrp="1" noChangeArrowheads="1"/>
          </p:cNvSpPr>
          <p:nvPr>
            <p:ph type="dt" sz="quarter" idx="1"/>
          </p:nvPr>
        </p:nvSpPr>
        <p:spPr bwMode="auto">
          <a:xfrm>
            <a:off x="3759200" y="0"/>
            <a:ext cx="2874963"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ClrTx/>
              <a:buFontTx/>
              <a:buNone/>
              <a:defRPr sz="1200">
                <a:latin typeface="Arial" charset="0"/>
                <a:ea typeface="ＭＳ Ｐゴシック" pitchFamily="50" charset="-128"/>
              </a:defRPr>
            </a:lvl1pPr>
          </a:lstStyle>
          <a:p>
            <a:pPr>
              <a:defRPr/>
            </a:pPr>
            <a:endParaRPr lang="en-US" altLang="ja-JP"/>
          </a:p>
        </p:txBody>
      </p:sp>
      <p:sp>
        <p:nvSpPr>
          <p:cNvPr id="62468" name="Rectangle 4"/>
          <p:cNvSpPr>
            <a:spLocks noGrp="1" noChangeArrowheads="1"/>
          </p:cNvSpPr>
          <p:nvPr>
            <p:ph type="ftr" sz="quarter" idx="2"/>
          </p:nvPr>
        </p:nvSpPr>
        <p:spPr bwMode="auto">
          <a:xfrm>
            <a:off x="0" y="9275763"/>
            <a:ext cx="2874963"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spcBef>
                <a:spcPct val="0"/>
              </a:spcBef>
              <a:buClrTx/>
              <a:buFontTx/>
              <a:buNone/>
              <a:defRPr sz="1200">
                <a:latin typeface="Arial" charset="0"/>
                <a:ea typeface="ＭＳ Ｐゴシック" pitchFamily="50" charset="-128"/>
              </a:defRPr>
            </a:lvl1pPr>
          </a:lstStyle>
          <a:p>
            <a:pPr>
              <a:defRPr/>
            </a:pPr>
            <a:endParaRPr lang="en-US" altLang="ja-JP"/>
          </a:p>
        </p:txBody>
      </p:sp>
      <p:sp>
        <p:nvSpPr>
          <p:cNvPr id="62469" name="Rectangle 5"/>
          <p:cNvSpPr>
            <a:spLocks noGrp="1" noChangeArrowheads="1"/>
          </p:cNvSpPr>
          <p:nvPr>
            <p:ph type="sldNum" sz="quarter" idx="3"/>
          </p:nvPr>
        </p:nvSpPr>
        <p:spPr bwMode="auto">
          <a:xfrm>
            <a:off x="3759200" y="9275763"/>
            <a:ext cx="2874963"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fld id="{FA1CFADE-038B-E640-BF8B-FEF9E23F7BEF}" type="slidenum">
              <a:rPr lang="en-US" altLang="ja-JP"/>
              <a:pPr/>
              <a:t>‹#›</a:t>
            </a:fld>
            <a:endParaRPr lang="en-US" altLang="ja-JP"/>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874963"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ClrTx/>
              <a:buFontTx/>
              <a:buNone/>
              <a:defRPr sz="1200">
                <a:latin typeface="Arial" charset="0"/>
                <a:ea typeface="ＭＳ Ｐゴシック" pitchFamily="50" charset="-128"/>
              </a:defRPr>
            </a:lvl1pPr>
          </a:lstStyle>
          <a:p>
            <a:pPr>
              <a:defRPr/>
            </a:pPr>
            <a:endParaRPr lang="en-US" altLang="ja-JP"/>
          </a:p>
        </p:txBody>
      </p:sp>
      <p:sp>
        <p:nvSpPr>
          <p:cNvPr id="3075" name="Rectangle 3"/>
          <p:cNvSpPr>
            <a:spLocks noGrp="1" noChangeArrowheads="1"/>
          </p:cNvSpPr>
          <p:nvPr>
            <p:ph type="dt" idx="1"/>
          </p:nvPr>
        </p:nvSpPr>
        <p:spPr bwMode="auto">
          <a:xfrm>
            <a:off x="3759200" y="0"/>
            <a:ext cx="2874963"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ClrTx/>
              <a:buFontTx/>
              <a:buNone/>
              <a:defRPr sz="1200">
                <a:latin typeface="Arial" charset="0"/>
                <a:ea typeface="ＭＳ Ｐゴシック" pitchFamily="50" charset="-128"/>
              </a:defRPr>
            </a:lvl1pPr>
          </a:lstStyle>
          <a:p>
            <a:pPr>
              <a:defRPr/>
            </a:pPr>
            <a:endParaRPr lang="en-US" altLang="ja-JP"/>
          </a:p>
        </p:txBody>
      </p:sp>
      <p:sp>
        <p:nvSpPr>
          <p:cNvPr id="9220" name="Rectangle 4"/>
          <p:cNvSpPr>
            <a:spLocks noGrp="1" noRot="1" noChangeAspect="1" noChangeArrowheads="1" noTextEdit="1"/>
          </p:cNvSpPr>
          <p:nvPr>
            <p:ph type="sldImg" idx="2"/>
          </p:nvPr>
        </p:nvSpPr>
        <p:spPr bwMode="auto">
          <a:xfrm>
            <a:off x="673100" y="731838"/>
            <a:ext cx="5289550" cy="3662362"/>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 uri="{FAA26D3D-D897-4be2-8F04-BA451C77F1D7}">
              <ma14:placeholderFlag xmlns="" xmlns:ma14="http://schemas.microsoft.com/office/mac/drawingml/2011/main" val="1"/>
            </a:ext>
          </a:extLst>
        </p:spPr>
      </p:sp>
      <p:sp>
        <p:nvSpPr>
          <p:cNvPr id="3077" name="Rectangle 5"/>
          <p:cNvSpPr>
            <a:spLocks noGrp="1" noChangeArrowheads="1"/>
          </p:cNvSpPr>
          <p:nvPr>
            <p:ph type="body" sz="quarter" idx="3"/>
          </p:nvPr>
        </p:nvSpPr>
        <p:spPr bwMode="auto">
          <a:xfrm>
            <a:off x="663575" y="4638675"/>
            <a:ext cx="5308600" cy="439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3078" name="Rectangle 6"/>
          <p:cNvSpPr>
            <a:spLocks noGrp="1" noChangeArrowheads="1"/>
          </p:cNvSpPr>
          <p:nvPr>
            <p:ph type="ftr" sz="quarter" idx="4"/>
          </p:nvPr>
        </p:nvSpPr>
        <p:spPr bwMode="auto">
          <a:xfrm>
            <a:off x="0" y="9275763"/>
            <a:ext cx="2874963"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spcBef>
                <a:spcPct val="0"/>
              </a:spcBef>
              <a:buClrTx/>
              <a:buFontTx/>
              <a:buNone/>
              <a:defRPr sz="1200">
                <a:latin typeface="Arial" charset="0"/>
                <a:ea typeface="ＭＳ Ｐゴシック" pitchFamily="50" charset="-128"/>
              </a:defRPr>
            </a:lvl1pPr>
          </a:lstStyle>
          <a:p>
            <a:pPr>
              <a:defRPr/>
            </a:pPr>
            <a:endParaRPr lang="en-US" altLang="ja-JP"/>
          </a:p>
        </p:txBody>
      </p:sp>
      <p:sp>
        <p:nvSpPr>
          <p:cNvPr id="3079" name="Rectangle 7"/>
          <p:cNvSpPr>
            <a:spLocks noGrp="1" noChangeArrowheads="1"/>
          </p:cNvSpPr>
          <p:nvPr>
            <p:ph type="sldNum" sz="quarter" idx="5"/>
          </p:nvPr>
        </p:nvSpPr>
        <p:spPr bwMode="auto">
          <a:xfrm>
            <a:off x="3759200" y="9275763"/>
            <a:ext cx="2874963"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fld id="{E759D85C-3D5E-DB4B-B44B-E75F40794D9C}" type="slidenum">
              <a:rPr lang="en-US" altLang="ja-JP"/>
              <a:pPr/>
              <a:t>‹#›</a:t>
            </a:fld>
            <a:endParaRPr lang="en-US" altLang="ja-JP"/>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明朝"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788280">
              <a:defRPr/>
            </a:pPr>
            <a:r>
              <a:rPr lang="ja-JP" altLang="en-US" dirty="0">
                <a:latin typeface="Meiryo UI" panose="020B0604030504040204" pitchFamily="50" charset="-128"/>
                <a:ea typeface="Meiryo UI" panose="020B0604030504040204" pitchFamily="50" charset="-128"/>
                <a:cs typeface="Meiryo UI" pitchFamily="50" charset="-128"/>
              </a:rPr>
              <a:t>情報漏洩対策が一番多い</a:t>
            </a:r>
            <a:endParaRPr lang="en-US" altLang="ja-JP" dirty="0">
              <a:latin typeface="Meiryo UI" panose="020B0604030504040204" pitchFamily="50" charset="-128"/>
              <a:ea typeface="Meiryo UI" panose="020B0604030504040204" pitchFamily="50" charset="-128"/>
              <a:cs typeface="Meiryo UI" pitchFamily="50" charset="-128"/>
            </a:endParaRPr>
          </a:p>
          <a:p>
            <a:pPr defTabSz="788280">
              <a:defRPr/>
            </a:pPr>
            <a:r>
              <a:rPr lang="ja-JP" altLang="en-US" dirty="0">
                <a:latin typeface="Meiryo UI" panose="020B0604030504040204" pitchFamily="50" charset="-128"/>
                <a:ea typeface="Meiryo UI" panose="020B0604030504040204" pitchFamily="50" charset="-128"/>
                <a:cs typeface="Meiryo UI" pitchFamily="50" charset="-128"/>
              </a:rPr>
              <a:t>セキュリティ対策で導入</a:t>
            </a:r>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4</a:t>
            </a:fld>
            <a:endParaRPr lang="en-US" altLang="ja-JP"/>
          </a:p>
        </p:txBody>
      </p:sp>
    </p:spTree>
    <p:extLst>
      <p:ext uri="{BB962C8B-B14F-4D97-AF65-F5344CB8AC3E}">
        <p14:creationId xmlns:p14="http://schemas.microsoft.com/office/powerpoint/2010/main" val="3653717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ドライバメンテ不要でサテライトオフィスや支社でも印刷化</a:t>
            </a:r>
            <a:endParaRPr kumimoji="1" lang="en-US" altLang="ja-JP" dirty="0"/>
          </a:p>
          <a:p>
            <a:r>
              <a:rPr kumimoji="1" lang="ja-JP" altLang="en-US" dirty="0"/>
              <a:t>↓</a:t>
            </a:r>
            <a:endParaRPr kumimoji="1" lang="en-US" altLang="ja-JP" dirty="0"/>
          </a:p>
          <a:p>
            <a:r>
              <a:rPr kumimoji="1" lang="ja-JP" altLang="en-US" dirty="0"/>
              <a:t>テレワークの情報漏洩も対策できる</a:t>
            </a:r>
            <a:endParaRPr kumimoji="1" lang="en-US" altLang="ja-JP" dirty="0"/>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5</a:t>
            </a:fld>
            <a:endParaRPr lang="en-US" altLang="ja-JP"/>
          </a:p>
        </p:txBody>
      </p:sp>
    </p:spTree>
    <p:extLst>
      <p:ext uri="{BB962C8B-B14F-4D97-AF65-F5344CB8AC3E}">
        <p14:creationId xmlns:p14="http://schemas.microsoft.com/office/powerpoint/2010/main" val="2732938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■他社比率</a:t>
            </a:r>
            <a:r>
              <a:rPr kumimoji="1" lang="en-US" altLang="ja-JP" dirty="0"/>
              <a:t>20</a:t>
            </a:r>
            <a:r>
              <a:rPr kumimoji="1" lang="ja-JP" altLang="en-US" dirty="0"/>
              <a:t>％減</a:t>
            </a:r>
            <a:endParaRPr kumimoji="1" lang="en-US" altLang="ja-JP" dirty="0"/>
          </a:p>
          <a:p>
            <a:r>
              <a:rPr kumimoji="1" lang="ja-JP" altLang="en-US" dirty="0"/>
              <a:t>・標準のどこプリでプリンター台数削減</a:t>
            </a:r>
            <a:endParaRPr kumimoji="1" lang="en-US" altLang="ja-JP" dirty="0"/>
          </a:p>
          <a:p>
            <a:r>
              <a:rPr kumimoji="1" lang="ja-JP" altLang="en-US" dirty="0"/>
              <a:t>・ドライバーメンテ不要で負担軽減</a:t>
            </a:r>
            <a:endParaRPr kumimoji="1" lang="en-US" altLang="ja-JP" dirty="0"/>
          </a:p>
          <a:p>
            <a:r>
              <a:rPr kumimoji="1" lang="ja-JP" altLang="en-US" dirty="0"/>
              <a:t>・無駄印刷、放置印刷が削減</a:t>
            </a:r>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6</a:t>
            </a:fld>
            <a:endParaRPr lang="en-US" altLang="ja-JP"/>
          </a:p>
        </p:txBody>
      </p:sp>
    </p:spTree>
    <p:extLst>
      <p:ext uri="{BB962C8B-B14F-4D97-AF65-F5344CB8AC3E}">
        <p14:creationId xmlns:p14="http://schemas.microsoft.com/office/powerpoint/2010/main" val="2518813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8</a:t>
            </a:fld>
            <a:endParaRPr lang="en-US" altLang="ja-JP"/>
          </a:p>
        </p:txBody>
      </p:sp>
    </p:spTree>
    <p:extLst>
      <p:ext uri="{BB962C8B-B14F-4D97-AF65-F5344CB8AC3E}">
        <p14:creationId xmlns:p14="http://schemas.microsoft.com/office/powerpoint/2010/main" val="12112147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16</a:t>
            </a:fld>
            <a:endParaRPr lang="en-US" altLang="ja-JP"/>
          </a:p>
        </p:txBody>
      </p:sp>
    </p:spTree>
    <p:extLst>
      <p:ext uri="{BB962C8B-B14F-4D97-AF65-F5344CB8AC3E}">
        <p14:creationId xmlns:p14="http://schemas.microsoft.com/office/powerpoint/2010/main" val="34377113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slideMaster" Target="../slideMasters/slideMaster1.xml"/><Relationship Id="rId4" Type="http://schemas.openxmlformats.org/officeDocument/2006/relationships/image" Target="../media/image4.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5" name="Line 6"/>
          <p:cNvSpPr>
            <a:spLocks noChangeShapeType="1"/>
          </p:cNvSpPr>
          <p:nvPr userDrawn="1"/>
        </p:nvSpPr>
        <p:spPr bwMode="auto">
          <a:xfrm>
            <a:off x="0" y="3717925"/>
            <a:ext cx="8408988" cy="0"/>
          </a:xfrm>
          <a:prstGeom prst="line">
            <a:avLst/>
          </a:prstGeom>
          <a:noFill/>
          <a:ln w="9525">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endParaRPr lang="ja-JP" altLang="en-US"/>
          </a:p>
        </p:txBody>
      </p:sp>
      <p:pic>
        <p:nvPicPr>
          <p:cNvPr id="30" name="Picture 33" descr="ce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09384" y="296864"/>
            <a:ext cx="1188000" cy="60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 name="Rectangle 2"/>
          <p:cNvSpPr>
            <a:spLocks noGrp="1" noChangeArrowheads="1"/>
          </p:cNvSpPr>
          <p:nvPr>
            <p:ph type="ctrTitle"/>
          </p:nvPr>
        </p:nvSpPr>
        <p:spPr>
          <a:xfrm>
            <a:off x="1497013" y="2349500"/>
            <a:ext cx="6911975" cy="1179513"/>
          </a:xfrm>
        </p:spPr>
        <p:txBody>
          <a:bodyPr anchor="b"/>
          <a:lstStyle>
            <a:lvl1pPr>
              <a:defRPr sz="3000">
                <a:latin typeface="メイリオ" pitchFamily="50" charset="-128"/>
                <a:ea typeface="メイリオ" pitchFamily="50" charset="-128"/>
                <a:cs typeface="メイリオ" pitchFamily="50" charset="-128"/>
              </a:defRPr>
            </a:lvl1pPr>
          </a:lstStyle>
          <a:p>
            <a:pPr lvl="0"/>
            <a:r>
              <a:rPr lang="ja-JP" altLang="en-US" noProof="0"/>
              <a:t>マスター タイトルの書式設定</a:t>
            </a:r>
          </a:p>
        </p:txBody>
      </p:sp>
      <p:sp>
        <p:nvSpPr>
          <p:cNvPr id="5123" name="Rectangle 3"/>
          <p:cNvSpPr>
            <a:spLocks noGrp="1" noChangeArrowheads="1"/>
          </p:cNvSpPr>
          <p:nvPr>
            <p:ph type="subTitle" idx="1"/>
          </p:nvPr>
        </p:nvSpPr>
        <p:spPr>
          <a:xfrm>
            <a:off x="1485900" y="3933825"/>
            <a:ext cx="6913563" cy="1079500"/>
          </a:xfrm>
        </p:spPr>
        <p:txBody>
          <a:bodyPr/>
          <a:lstStyle>
            <a:lvl1pPr marL="0" indent="0">
              <a:buFont typeface="Wingdings" pitchFamily="2" charset="2"/>
              <a:buNone/>
              <a:defRPr sz="1800">
                <a:latin typeface="メイリオ" pitchFamily="50" charset="-128"/>
                <a:ea typeface="メイリオ" pitchFamily="50" charset="-128"/>
                <a:cs typeface="メイリオ" pitchFamily="50" charset="-128"/>
              </a:defRPr>
            </a:lvl1pPr>
          </a:lstStyle>
          <a:p>
            <a:pPr lvl="0"/>
            <a:r>
              <a:rPr lang="ja-JP" altLang="en-US" noProof="0"/>
              <a:t>マスター サブタイトルの書式設定</a:t>
            </a:r>
          </a:p>
        </p:txBody>
      </p:sp>
      <p:pic>
        <p:nvPicPr>
          <p:cNvPr id="33" name="図 3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28"/>
            <a:ext cx="2882900" cy="2197100"/>
          </a:xfrm>
          <a:prstGeom prst="rect">
            <a:avLst/>
          </a:prstGeom>
        </p:spPr>
      </p:pic>
      <p:pic>
        <p:nvPicPr>
          <p:cNvPr id="34" name="図 3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152097"/>
            <a:ext cx="9906000" cy="1705903"/>
          </a:xfrm>
          <a:prstGeom prst="rect">
            <a:avLst/>
          </a:prstGeom>
        </p:spPr>
      </p:pic>
      <p:sp>
        <p:nvSpPr>
          <p:cNvPr id="38" name="フッター プレースホルダー 3"/>
          <p:cNvSpPr>
            <a:spLocks noGrp="1"/>
          </p:cNvSpPr>
          <p:nvPr>
            <p:ph type="ftr" sz="quarter" idx="3"/>
          </p:nvPr>
        </p:nvSpPr>
        <p:spPr>
          <a:xfrm>
            <a:off x="200472" y="6507376"/>
            <a:ext cx="6033600" cy="306000"/>
          </a:xfrm>
          <a:prstGeom prst="rect">
            <a:avLst/>
          </a:prstGeom>
          <a:noFill/>
        </p:spPr>
        <p:txBody>
          <a:bodyPr/>
          <a:lstStyle>
            <a:lvl1pPr eaLnBrk="1" hangingPunct="1">
              <a:defRPr kumimoji="1" sz="800" dirty="0" smtClean="0">
                <a:solidFill>
                  <a:srgbClr val="111111"/>
                </a:solidFill>
                <a:latin typeface="Verdana" panose="020B0604030504040204" pitchFamily="34" charset="0"/>
                <a:ea typeface="Verdana" panose="020B0604030504040204" pitchFamily="34" charset="0"/>
                <a:cs typeface="Verdana" panose="020B0604030504040204" pitchFamily="34" charset="0"/>
              </a:defRPr>
            </a:lvl1pPr>
            <a:lvl2pPr marL="742950" indent="-285750" eaLnBrk="0" hangingPunct="0">
              <a:defRPr kumimoji="1">
                <a:solidFill>
                  <a:schemeClr val="tx1"/>
                </a:solidFill>
                <a:latin typeface="HGS創英角ｺﾞｼｯｸUB" pitchFamily="50" charset="-128"/>
                <a:ea typeface="ＭＳ Ｐゴシック" charset="-128"/>
              </a:defRPr>
            </a:lvl2pPr>
            <a:lvl3pPr marL="1143000" indent="-228600" eaLnBrk="0" hangingPunct="0">
              <a:defRPr kumimoji="1">
                <a:solidFill>
                  <a:schemeClr val="tx1"/>
                </a:solidFill>
                <a:latin typeface="HGS創英角ｺﾞｼｯｸUB" pitchFamily="50" charset="-128"/>
                <a:ea typeface="ＭＳ Ｐゴシック" charset="-128"/>
              </a:defRPr>
            </a:lvl3pPr>
            <a:lvl4pPr marL="1600200" indent="-228600" eaLnBrk="0" hangingPunct="0">
              <a:defRPr kumimoji="1">
                <a:solidFill>
                  <a:schemeClr val="tx1"/>
                </a:solidFill>
                <a:latin typeface="HGS創英角ｺﾞｼｯｸUB" pitchFamily="50" charset="-128"/>
                <a:ea typeface="ＭＳ Ｐゴシック" charset="-128"/>
              </a:defRPr>
            </a:lvl4pPr>
            <a:lvl5pPr marL="2057400" indent="-228600" eaLnBrk="0" hangingPunct="0">
              <a:defRPr kumimoji="1">
                <a:solidFill>
                  <a:schemeClr val="tx1"/>
                </a:solidFill>
                <a:latin typeface="HGS創英角ｺﾞｼｯｸUB" pitchFamily="50" charset="-128"/>
                <a:ea typeface="ＭＳ Ｐゴシック" charset="-128"/>
              </a:defRPr>
            </a:lvl5pPr>
            <a:lvl6pPr marL="25146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6pPr>
            <a:lvl7pPr marL="29718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7pPr>
            <a:lvl8pPr marL="34290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8pPr>
            <a:lvl9pPr marL="38862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9pPr>
          </a:lstStyle>
          <a:p>
            <a:pPr>
              <a:defRPr/>
            </a:pPr>
            <a:r>
              <a:rPr lang="en-US" altLang="ja-JP" dirty="0"/>
              <a:t>© Computer Engineering &amp; Consulting Ltd. All rights reserved.</a:t>
            </a:r>
          </a:p>
        </p:txBody>
      </p:sp>
    </p:spTree>
    <p:extLst>
      <p:ext uri="{BB962C8B-B14F-4D97-AF65-F5344CB8AC3E}">
        <p14:creationId xmlns:p14="http://schemas.microsoft.com/office/powerpoint/2010/main" val="1608033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atin typeface="メイリオ" pitchFamily="50" charset="-128"/>
                <a:ea typeface="メイリオ" pitchFamily="50" charset="-128"/>
                <a:cs typeface="メイリオ" pitchFamily="50" charset="-128"/>
              </a:defRPr>
            </a:lvl1pPr>
          </a:lstStyle>
          <a:p>
            <a:r>
              <a:rPr lang="ja-JP" altLang="en-US"/>
              <a:t>マスター タイトルの書式設定</a:t>
            </a:r>
          </a:p>
        </p:txBody>
      </p:sp>
      <p:sp>
        <p:nvSpPr>
          <p:cNvPr id="3" name="コンテンツ プレースホルダー 2"/>
          <p:cNvSpPr>
            <a:spLocks noGrp="1"/>
          </p:cNvSpPr>
          <p:nvPr>
            <p:ph idx="1"/>
          </p:nvPr>
        </p:nvSpPr>
        <p:spPr/>
        <p:txBody>
          <a:bodyPr/>
          <a:lstStyle>
            <a:lvl1pPr>
              <a:defRPr>
                <a:latin typeface="メイリオ" pitchFamily="50" charset="-128"/>
                <a:ea typeface="メイリオ" pitchFamily="50" charset="-128"/>
                <a:cs typeface="メイリオ" pitchFamily="50" charset="-128"/>
              </a:defRPr>
            </a:lvl1pPr>
            <a:lvl2pPr>
              <a:defRPr>
                <a:latin typeface="メイリオ" pitchFamily="50" charset="-128"/>
                <a:ea typeface="メイリオ" pitchFamily="50" charset="-128"/>
                <a:cs typeface="メイリオ" pitchFamily="50" charset="-128"/>
              </a:defRPr>
            </a:lvl2pPr>
            <a:lvl3pPr>
              <a:defRPr>
                <a:latin typeface="メイリオ" pitchFamily="50" charset="-128"/>
                <a:ea typeface="メイリオ" pitchFamily="50" charset="-128"/>
                <a:cs typeface="メイリオ" pitchFamily="50" charset="-128"/>
              </a:defRPr>
            </a:lvl3pPr>
            <a:lvl4pPr>
              <a:defRPr>
                <a:latin typeface="メイリオ" pitchFamily="50" charset="-128"/>
                <a:ea typeface="メイリオ" pitchFamily="50" charset="-128"/>
                <a:cs typeface="メイリオ" pitchFamily="50" charset="-128"/>
              </a:defRPr>
            </a:lvl4pPr>
            <a:lvl5pPr>
              <a:defRPr>
                <a:latin typeface="メイリオ" pitchFamily="50" charset="-128"/>
                <a:ea typeface="メイリオ" pitchFamily="50" charset="-128"/>
                <a:cs typeface="メイリオ" pitchFamily="50" charset="-128"/>
              </a:defRPr>
            </a:lvl5pPr>
          </a:lstStyle>
          <a:p>
            <a:pPr lvl="0"/>
            <a:r>
              <a:rPr lang="ja-JP" altLang="en-US"/>
              <a:t>マスター テキストの書式設定</a:t>
            </a:r>
          </a:p>
        </p:txBody>
      </p:sp>
      <p:sp>
        <p:nvSpPr>
          <p:cNvPr id="5" name="スライド番号プレースホルダー 4"/>
          <p:cNvSpPr>
            <a:spLocks noGrp="1"/>
          </p:cNvSpPr>
          <p:nvPr>
            <p:ph type="sldNum" sz="quarter" idx="11"/>
          </p:nvPr>
        </p:nvSpPr>
        <p:spPr>
          <a:xfrm>
            <a:off x="7545288" y="6504639"/>
            <a:ext cx="2311400" cy="338074"/>
          </a:xfrm>
        </p:spPr>
        <p:txBody>
          <a:bodyPr/>
          <a:lstStyle>
            <a:lvl1pPr>
              <a:defRPr>
                <a:latin typeface="メイリオ" charset="-128"/>
                <a:ea typeface="メイリオ" charset="-128"/>
              </a:defRPr>
            </a:lvl1pPr>
          </a:lstStyle>
          <a:p>
            <a:fld id="{CA6536ED-BD5D-BB4A-995A-A44D28302799}" type="slidenum">
              <a:rPr lang="en-US" altLang="ja-JP"/>
              <a:pPr/>
              <a:t>‹#›</a:t>
            </a:fld>
            <a:endParaRPr lang="en-US" altLang="ja-JP"/>
          </a:p>
        </p:txBody>
      </p:sp>
      <p:sp>
        <p:nvSpPr>
          <p:cNvPr id="6" name="フッター プレースホルダー 3">
            <a:extLst>
              <a:ext uri="{FF2B5EF4-FFF2-40B4-BE49-F238E27FC236}">
                <a16:creationId xmlns:a16="http://schemas.microsoft.com/office/drawing/2014/main" id="{8B8B21CC-647B-4A0D-9C12-FC73050167E0}"/>
              </a:ext>
            </a:extLst>
          </p:cNvPr>
          <p:cNvSpPr>
            <a:spLocks noGrp="1"/>
          </p:cNvSpPr>
          <p:nvPr>
            <p:ph type="ftr" sz="quarter" idx="3"/>
          </p:nvPr>
        </p:nvSpPr>
        <p:spPr>
          <a:xfrm>
            <a:off x="200472" y="6507376"/>
            <a:ext cx="6033600" cy="306000"/>
          </a:xfrm>
          <a:prstGeom prst="rect">
            <a:avLst/>
          </a:prstGeom>
          <a:noFill/>
        </p:spPr>
        <p:txBody>
          <a:bodyPr/>
          <a:lstStyle>
            <a:lvl1pPr eaLnBrk="1" hangingPunct="1">
              <a:defRPr kumimoji="1" sz="800" dirty="0" smtClean="0">
                <a:solidFill>
                  <a:srgbClr val="111111"/>
                </a:solidFill>
                <a:latin typeface="Verdana" panose="020B0604030504040204" pitchFamily="34" charset="0"/>
                <a:ea typeface="Verdana" panose="020B0604030504040204" pitchFamily="34" charset="0"/>
                <a:cs typeface="Verdana" panose="020B0604030504040204" pitchFamily="34" charset="0"/>
              </a:defRPr>
            </a:lvl1pPr>
            <a:lvl2pPr marL="742950" indent="-285750" eaLnBrk="0" hangingPunct="0">
              <a:defRPr kumimoji="1">
                <a:solidFill>
                  <a:schemeClr val="tx1"/>
                </a:solidFill>
                <a:latin typeface="HGS創英角ｺﾞｼｯｸUB" pitchFamily="50" charset="-128"/>
                <a:ea typeface="ＭＳ Ｐゴシック" charset="-128"/>
              </a:defRPr>
            </a:lvl2pPr>
            <a:lvl3pPr marL="1143000" indent="-228600" eaLnBrk="0" hangingPunct="0">
              <a:defRPr kumimoji="1">
                <a:solidFill>
                  <a:schemeClr val="tx1"/>
                </a:solidFill>
                <a:latin typeface="HGS創英角ｺﾞｼｯｸUB" pitchFamily="50" charset="-128"/>
                <a:ea typeface="ＭＳ Ｐゴシック" charset="-128"/>
              </a:defRPr>
            </a:lvl3pPr>
            <a:lvl4pPr marL="1600200" indent="-228600" eaLnBrk="0" hangingPunct="0">
              <a:defRPr kumimoji="1">
                <a:solidFill>
                  <a:schemeClr val="tx1"/>
                </a:solidFill>
                <a:latin typeface="HGS創英角ｺﾞｼｯｸUB" pitchFamily="50" charset="-128"/>
                <a:ea typeface="ＭＳ Ｐゴシック" charset="-128"/>
              </a:defRPr>
            </a:lvl4pPr>
            <a:lvl5pPr marL="2057400" indent="-228600" eaLnBrk="0" hangingPunct="0">
              <a:defRPr kumimoji="1">
                <a:solidFill>
                  <a:schemeClr val="tx1"/>
                </a:solidFill>
                <a:latin typeface="HGS創英角ｺﾞｼｯｸUB" pitchFamily="50" charset="-128"/>
                <a:ea typeface="ＭＳ Ｐゴシック" charset="-128"/>
              </a:defRPr>
            </a:lvl5pPr>
            <a:lvl6pPr marL="25146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6pPr>
            <a:lvl7pPr marL="29718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7pPr>
            <a:lvl8pPr marL="34290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8pPr>
            <a:lvl9pPr marL="38862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9pPr>
          </a:lstStyle>
          <a:p>
            <a:pPr>
              <a:defRPr/>
            </a:pPr>
            <a:r>
              <a:rPr lang="en-US" altLang="ja-JP" dirty="0"/>
              <a:t>© Computer Engineering &amp; Consulting Ltd. All rights reserved.</a:t>
            </a:r>
          </a:p>
        </p:txBody>
      </p:sp>
    </p:spTree>
    <p:extLst>
      <p:ext uri="{BB962C8B-B14F-4D97-AF65-F5344CB8AC3E}">
        <p14:creationId xmlns:p14="http://schemas.microsoft.com/office/powerpoint/2010/main" val="137185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比較">
    <p:spTree>
      <p:nvGrpSpPr>
        <p:cNvPr id="1" name=""/>
        <p:cNvGrpSpPr/>
        <p:nvPr/>
      </p:nvGrpSpPr>
      <p:grpSpPr>
        <a:xfrm>
          <a:off x="0" y="0"/>
          <a:ext cx="0" cy="0"/>
          <a:chOff x="0" y="0"/>
          <a:chExt cx="0" cy="0"/>
        </a:xfrm>
      </p:grpSpPr>
      <p:sp>
        <p:nvSpPr>
          <p:cNvPr id="7" name="Rectangle 5"/>
          <p:cNvSpPr>
            <a:spLocks noGrp="1" noChangeArrowheads="1"/>
          </p:cNvSpPr>
          <p:nvPr>
            <p:ph type="ftr" sz="quarter" idx="10"/>
          </p:nvPr>
        </p:nvSpPr>
        <p:spPr/>
        <p:txBody>
          <a:bodyPr/>
          <a:lstStyle>
            <a:lvl1pPr>
              <a:defRPr/>
            </a:lvl1pPr>
          </a:lstStyle>
          <a:p>
            <a:pPr>
              <a:defRPr/>
            </a:pPr>
            <a:r>
              <a:rPr lang="en-US" altLang="ja-JP"/>
              <a:t>© Computer Engineering &amp; Consulting Ltd. All rights reserved.</a:t>
            </a:r>
          </a:p>
        </p:txBody>
      </p:sp>
      <p:sp>
        <p:nvSpPr>
          <p:cNvPr id="9" name="スライド番号プレースホルダー 21">
            <a:extLst>
              <a:ext uri="{FF2B5EF4-FFF2-40B4-BE49-F238E27FC236}">
                <a16:creationId xmlns:a16="http://schemas.microsoft.com/office/drawing/2014/main" id="{1B1B5929-AA9A-4D41-89E0-F5764B674209}"/>
              </a:ext>
            </a:extLst>
          </p:cNvPr>
          <p:cNvSpPr>
            <a:spLocks noGrp="1"/>
          </p:cNvSpPr>
          <p:nvPr>
            <p:ph type="sldNum" sz="quarter" idx="11"/>
          </p:nvPr>
        </p:nvSpPr>
        <p:spPr>
          <a:xfrm>
            <a:off x="7545288" y="6504639"/>
            <a:ext cx="2311400" cy="338074"/>
          </a:xfrm>
        </p:spPr>
        <p:txBody>
          <a:bodyPr/>
          <a:lstStyle/>
          <a:p>
            <a:fld id="{F1C7E9F2-4B28-4D51-9755-67E9A45CA5E5}" type="slidenum">
              <a:rPr lang="en-US" altLang="ja-JP" smtClean="0"/>
              <a:pPr/>
              <a:t>‹#›</a:t>
            </a:fld>
            <a:endParaRPr lang="en-US" altLang="ja-JP"/>
          </a:p>
        </p:txBody>
      </p:sp>
    </p:spTree>
    <p:extLst>
      <p:ext uri="{BB962C8B-B14F-4D97-AF65-F5344CB8AC3E}">
        <p14:creationId xmlns:p14="http://schemas.microsoft.com/office/powerpoint/2010/main" val="3861069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a:prstGeom prst="rect">
            <a:avLst/>
          </a:prstGeom>
        </p:spPr>
        <p:txBody>
          <a:bodyPr/>
          <a:lstStyle>
            <a:lvl1pPr>
              <a:defRPr>
                <a:latin typeface="メイリオ" pitchFamily="50" charset="-128"/>
                <a:ea typeface="メイリオ" pitchFamily="50" charset="-128"/>
                <a:cs typeface="メイリオ" pitchFamily="50" charset="-128"/>
              </a:defRPr>
            </a:lvl1pPr>
          </a:lstStyle>
          <a:p>
            <a:r>
              <a:rPr lang="ja-JP" altLang="en-US"/>
              <a:t>マスター タイトルの書式設定</a:t>
            </a:r>
          </a:p>
        </p:txBody>
      </p:sp>
      <p:sp>
        <p:nvSpPr>
          <p:cNvPr id="3" name="コンテンツ プレースホルダー 2"/>
          <p:cNvSpPr>
            <a:spLocks noGrp="1"/>
          </p:cNvSpPr>
          <p:nvPr>
            <p:ph idx="1"/>
          </p:nvPr>
        </p:nvSpPr>
        <p:spPr>
          <a:xfrm>
            <a:off x="495300" y="1600200"/>
            <a:ext cx="8915400" cy="4525963"/>
          </a:xfrm>
          <a:prstGeom prst="rect">
            <a:avLst/>
          </a:prstGeom>
        </p:spPr>
        <p:txBody>
          <a:bodyPr/>
          <a:lstStyle>
            <a:lvl1pPr>
              <a:defRPr>
                <a:latin typeface="メイリオ" pitchFamily="50" charset="-128"/>
                <a:ea typeface="メイリオ" pitchFamily="50" charset="-128"/>
                <a:cs typeface="メイリオ" pitchFamily="50" charset="-128"/>
              </a:defRPr>
            </a:lvl1pPr>
            <a:lvl2pPr>
              <a:defRPr>
                <a:latin typeface="メイリオ" pitchFamily="50" charset="-128"/>
                <a:ea typeface="メイリオ" pitchFamily="50" charset="-128"/>
                <a:cs typeface="メイリオ" pitchFamily="50" charset="-128"/>
              </a:defRPr>
            </a:lvl2pPr>
            <a:lvl3pPr>
              <a:defRPr>
                <a:latin typeface="メイリオ" pitchFamily="50" charset="-128"/>
                <a:ea typeface="メイリオ" pitchFamily="50" charset="-128"/>
                <a:cs typeface="メイリオ" pitchFamily="50" charset="-128"/>
              </a:defRPr>
            </a:lvl3pPr>
            <a:lvl4pPr>
              <a:defRPr>
                <a:latin typeface="メイリオ" pitchFamily="50" charset="-128"/>
                <a:ea typeface="メイリオ" pitchFamily="50" charset="-128"/>
                <a:cs typeface="メイリオ" pitchFamily="50" charset="-128"/>
              </a:defRPr>
            </a:lvl4pPr>
            <a:lvl5pPr>
              <a:defRPr>
                <a:latin typeface="メイリオ" pitchFamily="50" charset="-128"/>
                <a:ea typeface="メイリオ" pitchFamily="50" charset="-128"/>
                <a:cs typeface="メイリオ" pitchFamily="50"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3514247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wmf"/><Relationship Id="rId5" Type="http://schemas.openxmlformats.org/officeDocument/2006/relationships/image" Target="../media/image1.wmf"/><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theme" Target="../theme/theme2.xml"/><Relationship Id="rId1" Type="http://schemas.openxmlformats.org/officeDocument/2006/relationships/slideLayout" Target="../slideLayouts/slideLayout4.xml"/><Relationship Id="rId4" Type="http://schemas.openxmlformats.org/officeDocument/2006/relationships/image" Target="../media/image4.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13AF1962-E6EC-8940-8A5C-24523D72CCC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5152037"/>
            <a:ext cx="9906000" cy="1705963"/>
          </a:xfrm>
          <a:prstGeom prst="rect">
            <a:avLst/>
          </a:prstGeom>
        </p:spPr>
      </p:pic>
      <p:sp>
        <p:nvSpPr>
          <p:cNvPr id="1027" name="Rectangle 2"/>
          <p:cNvSpPr>
            <a:spLocks noGrp="1" noChangeArrowheads="1"/>
          </p:cNvSpPr>
          <p:nvPr>
            <p:ph type="title"/>
          </p:nvPr>
        </p:nvSpPr>
        <p:spPr bwMode="auto">
          <a:xfrm>
            <a:off x="495300" y="300038"/>
            <a:ext cx="7626052" cy="56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8" name="Rectangle 3"/>
          <p:cNvSpPr>
            <a:spLocks noGrp="1" noChangeArrowheads="1"/>
          </p:cNvSpPr>
          <p:nvPr>
            <p:ph type="body" idx="1"/>
          </p:nvPr>
        </p:nvSpPr>
        <p:spPr bwMode="auto">
          <a:xfrm>
            <a:off x="495300" y="1196975"/>
            <a:ext cx="8915400" cy="5040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ja-JP" altLang="en-US" dirty="0"/>
              <a:t>マスタ テキストの書式設定</a:t>
            </a:r>
          </a:p>
          <a:p>
            <a:pPr lvl="1"/>
            <a:r>
              <a:rPr lang="ja-JP" altLang="en-US" dirty="0"/>
              <a:t> 第 </a:t>
            </a:r>
            <a:r>
              <a:rPr lang="en-US" altLang="ja-JP" dirty="0"/>
              <a:t>2 </a:t>
            </a:r>
            <a:r>
              <a:rPr lang="ja-JP" altLang="en-US" dirty="0"/>
              <a:t>レベル</a:t>
            </a:r>
          </a:p>
          <a:p>
            <a:pPr lvl="2"/>
            <a:r>
              <a:rPr lang="ja-JP" altLang="en-US" dirty="0"/>
              <a:t> 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1030" name="Rectangle 6"/>
          <p:cNvSpPr>
            <a:spLocks noGrp="1" noChangeArrowheads="1"/>
          </p:cNvSpPr>
          <p:nvPr>
            <p:ph type="sldNum" sz="quarter" idx="4"/>
          </p:nvPr>
        </p:nvSpPr>
        <p:spPr bwMode="auto">
          <a:xfrm>
            <a:off x="7545600" y="6505200"/>
            <a:ext cx="2311200" cy="3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solidFill>
                  <a:schemeClr val="bg1"/>
                </a:solidFill>
                <a:latin typeface="Verdana" charset="0"/>
              </a:defRPr>
            </a:lvl1pPr>
          </a:lstStyle>
          <a:p>
            <a:fld id="{2660CD72-15F5-6846-80A7-6E67E5CE528D}" type="slidenum">
              <a:rPr lang="en-US" altLang="ja-JP"/>
              <a:pPr/>
              <a:t>‹#›</a:t>
            </a:fld>
            <a:endParaRPr lang="en-US" altLang="ja-JP"/>
          </a:p>
        </p:txBody>
      </p:sp>
      <p:sp>
        <p:nvSpPr>
          <p:cNvPr id="2" name="Line 7"/>
          <p:cNvSpPr>
            <a:spLocks noChangeShapeType="1"/>
          </p:cNvSpPr>
          <p:nvPr userDrawn="1"/>
        </p:nvSpPr>
        <p:spPr bwMode="auto">
          <a:xfrm>
            <a:off x="0" y="981075"/>
            <a:ext cx="8121352" cy="0"/>
          </a:xfrm>
          <a:prstGeom prst="line">
            <a:avLst/>
          </a:prstGeom>
          <a:noFill/>
          <a:ln w="9525">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endParaRPr lang="ja-JP" altLang="en-US"/>
          </a:p>
        </p:txBody>
      </p:sp>
      <p:pic>
        <p:nvPicPr>
          <p:cNvPr id="3" name="Picture 27" descr="ce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9600" y="295200"/>
            <a:ext cx="1188000" cy="600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フッター プレースホルダー 3"/>
          <p:cNvSpPr>
            <a:spLocks noGrp="1"/>
          </p:cNvSpPr>
          <p:nvPr>
            <p:ph type="ftr" sz="quarter" idx="3"/>
          </p:nvPr>
        </p:nvSpPr>
        <p:spPr>
          <a:xfrm>
            <a:off x="200472" y="6507376"/>
            <a:ext cx="6033600" cy="306000"/>
          </a:xfrm>
          <a:prstGeom prst="rect">
            <a:avLst/>
          </a:prstGeom>
          <a:noFill/>
        </p:spPr>
        <p:txBody>
          <a:bodyPr/>
          <a:lstStyle>
            <a:lvl1pPr eaLnBrk="1" hangingPunct="1">
              <a:defRPr kumimoji="1" sz="800" dirty="0" smtClean="0">
                <a:solidFill>
                  <a:srgbClr val="111111"/>
                </a:solidFill>
                <a:latin typeface="Verdana" panose="020B0604030504040204" pitchFamily="34" charset="0"/>
                <a:ea typeface="Verdana" panose="020B0604030504040204" pitchFamily="34" charset="0"/>
                <a:cs typeface="Verdana" panose="020B0604030504040204" pitchFamily="34" charset="0"/>
              </a:defRPr>
            </a:lvl1pPr>
            <a:lvl2pPr marL="742950" indent="-285750" eaLnBrk="0" hangingPunct="0">
              <a:defRPr kumimoji="1">
                <a:solidFill>
                  <a:schemeClr val="tx1"/>
                </a:solidFill>
                <a:latin typeface="HGS創英角ｺﾞｼｯｸUB" pitchFamily="50" charset="-128"/>
                <a:ea typeface="ＭＳ Ｐゴシック" charset="-128"/>
              </a:defRPr>
            </a:lvl2pPr>
            <a:lvl3pPr marL="1143000" indent="-228600" eaLnBrk="0" hangingPunct="0">
              <a:defRPr kumimoji="1">
                <a:solidFill>
                  <a:schemeClr val="tx1"/>
                </a:solidFill>
                <a:latin typeface="HGS創英角ｺﾞｼｯｸUB" pitchFamily="50" charset="-128"/>
                <a:ea typeface="ＭＳ Ｐゴシック" charset="-128"/>
              </a:defRPr>
            </a:lvl3pPr>
            <a:lvl4pPr marL="1600200" indent="-228600" eaLnBrk="0" hangingPunct="0">
              <a:defRPr kumimoji="1">
                <a:solidFill>
                  <a:schemeClr val="tx1"/>
                </a:solidFill>
                <a:latin typeface="HGS創英角ｺﾞｼｯｸUB" pitchFamily="50" charset="-128"/>
                <a:ea typeface="ＭＳ Ｐゴシック" charset="-128"/>
              </a:defRPr>
            </a:lvl4pPr>
            <a:lvl5pPr marL="2057400" indent="-228600" eaLnBrk="0" hangingPunct="0">
              <a:defRPr kumimoji="1">
                <a:solidFill>
                  <a:schemeClr val="tx1"/>
                </a:solidFill>
                <a:latin typeface="HGS創英角ｺﾞｼｯｸUB" pitchFamily="50" charset="-128"/>
                <a:ea typeface="ＭＳ Ｐゴシック" charset="-128"/>
              </a:defRPr>
            </a:lvl5pPr>
            <a:lvl6pPr marL="25146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6pPr>
            <a:lvl7pPr marL="29718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7pPr>
            <a:lvl8pPr marL="34290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8pPr>
            <a:lvl9pPr marL="38862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9pPr>
          </a:lstStyle>
          <a:p>
            <a:pPr>
              <a:defRPr/>
            </a:pPr>
            <a:r>
              <a:rPr lang="en-US" altLang="ja-JP" dirty="0"/>
              <a:t>© Computer Engineering &amp; Consulting Ltd. All rights reserved.</a:t>
            </a:r>
          </a:p>
        </p:txBody>
      </p:sp>
    </p:spTree>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Lst>
  <p:hf sldNum="0" hdr="0" dt="0"/>
  <p:txStyles>
    <p:title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p:titleStyle>
    <p:body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5" name="Picture 8" descr="ce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750" y="1412875"/>
            <a:ext cx="3238500" cy="163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図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152097"/>
            <a:ext cx="9906000" cy="1705903"/>
          </a:xfrm>
          <a:prstGeom prst="rect">
            <a:avLst/>
          </a:prstGeom>
        </p:spPr>
      </p:pic>
    </p:spTree>
  </p:cSld>
  <p:clrMap bg1="lt1" tx1="dk1" bg2="lt2" tx2="dk2" accent1="accent1" accent2="accent2" accent3="accent3" accent4="accent4" accent5="accent5" accent6="accent6" hlink="hlink" folHlink="folHlink"/>
  <p:sldLayoutIdLst>
    <p:sldLayoutId id="2147483719" r:id="rId1"/>
  </p:sldLayoutIdLst>
  <p:hf sldNum="0" hdr="0" dt="0"/>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Times"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Times"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Times" charset="0"/>
          <a:ea typeface="ＭＳ Ｐゴシック" pitchFamily="50" charset="-128"/>
        </a:defRPr>
      </a:lvl5pPr>
      <a:lvl6pPr marL="457200" algn="ctr" rtl="0" fontAlgn="base">
        <a:spcBef>
          <a:spcPct val="0"/>
        </a:spcBef>
        <a:spcAft>
          <a:spcPct val="0"/>
        </a:spcAft>
        <a:defRPr kumimoji="1" sz="4400">
          <a:solidFill>
            <a:schemeClr val="tx2"/>
          </a:solidFill>
          <a:latin typeface="Times" charset="0"/>
          <a:ea typeface="ＭＳ Ｐゴシック" pitchFamily="50" charset="-128"/>
        </a:defRPr>
      </a:lvl6pPr>
      <a:lvl7pPr marL="914400" algn="ctr" rtl="0" fontAlgn="base">
        <a:spcBef>
          <a:spcPct val="0"/>
        </a:spcBef>
        <a:spcAft>
          <a:spcPct val="0"/>
        </a:spcAft>
        <a:defRPr kumimoji="1" sz="4400">
          <a:solidFill>
            <a:schemeClr val="tx2"/>
          </a:solidFill>
          <a:latin typeface="Times" charset="0"/>
          <a:ea typeface="ＭＳ Ｐゴシック" pitchFamily="50" charset="-128"/>
        </a:defRPr>
      </a:lvl7pPr>
      <a:lvl8pPr marL="1371600" algn="ctr" rtl="0" fontAlgn="base">
        <a:spcBef>
          <a:spcPct val="0"/>
        </a:spcBef>
        <a:spcAft>
          <a:spcPct val="0"/>
        </a:spcAft>
        <a:defRPr kumimoji="1" sz="4400">
          <a:solidFill>
            <a:schemeClr val="tx2"/>
          </a:solidFill>
          <a:latin typeface="Times" charset="0"/>
          <a:ea typeface="ＭＳ Ｐゴシック" pitchFamily="50" charset="-128"/>
        </a:defRPr>
      </a:lvl8pPr>
      <a:lvl9pPr marL="1828800" algn="ctr" rtl="0" fontAlgn="base">
        <a:spcBef>
          <a:spcPct val="0"/>
        </a:spcBef>
        <a:spcAft>
          <a:spcPct val="0"/>
        </a:spcAft>
        <a:defRPr kumimoji="1" sz="4400">
          <a:solidFill>
            <a:schemeClr val="tx2"/>
          </a:solidFill>
          <a:latin typeface="Times"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slide" Target="slide13.xml"/><Relationship Id="rId13" Type="http://schemas.openxmlformats.org/officeDocument/2006/relationships/slide" Target="slide21.xml"/><Relationship Id="rId18" Type="http://schemas.openxmlformats.org/officeDocument/2006/relationships/slide" Target="slide26.xml"/><Relationship Id="rId26" Type="http://schemas.openxmlformats.org/officeDocument/2006/relationships/slide" Target="slide35.xml"/><Relationship Id="rId3" Type="http://schemas.openxmlformats.org/officeDocument/2006/relationships/slide" Target="slide6.xml"/><Relationship Id="rId21" Type="http://schemas.openxmlformats.org/officeDocument/2006/relationships/slide" Target="slide29.xml"/><Relationship Id="rId7" Type="http://schemas.openxmlformats.org/officeDocument/2006/relationships/slide" Target="slide12.xml"/><Relationship Id="rId12" Type="http://schemas.openxmlformats.org/officeDocument/2006/relationships/slide" Target="slide20.xml"/><Relationship Id="rId17" Type="http://schemas.openxmlformats.org/officeDocument/2006/relationships/slide" Target="slide25.xml"/><Relationship Id="rId25" Type="http://schemas.openxmlformats.org/officeDocument/2006/relationships/slide" Target="slide34.xml"/><Relationship Id="rId2" Type="http://schemas.openxmlformats.org/officeDocument/2006/relationships/slide" Target="slide5.xml"/><Relationship Id="rId16" Type="http://schemas.openxmlformats.org/officeDocument/2006/relationships/slide" Target="slide24.xml"/><Relationship Id="rId20" Type="http://schemas.openxmlformats.org/officeDocument/2006/relationships/slide" Target="slide28.xml"/><Relationship Id="rId29" Type="http://schemas.openxmlformats.org/officeDocument/2006/relationships/slide" Target="slide38.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19.xml"/><Relationship Id="rId24" Type="http://schemas.openxmlformats.org/officeDocument/2006/relationships/slide" Target="slide33.xml"/><Relationship Id="rId5" Type="http://schemas.openxmlformats.org/officeDocument/2006/relationships/slide" Target="slide9.xml"/><Relationship Id="rId15" Type="http://schemas.openxmlformats.org/officeDocument/2006/relationships/slide" Target="slide23.xml"/><Relationship Id="rId23" Type="http://schemas.openxmlformats.org/officeDocument/2006/relationships/slide" Target="slide32.xml"/><Relationship Id="rId28" Type="http://schemas.openxmlformats.org/officeDocument/2006/relationships/slide" Target="slide37.xml"/><Relationship Id="rId10" Type="http://schemas.openxmlformats.org/officeDocument/2006/relationships/slide" Target="slide16.xml"/><Relationship Id="rId19" Type="http://schemas.openxmlformats.org/officeDocument/2006/relationships/slide" Target="slide27.xml"/><Relationship Id="rId4" Type="http://schemas.openxmlformats.org/officeDocument/2006/relationships/slide" Target="slide7.xml"/><Relationship Id="rId9" Type="http://schemas.openxmlformats.org/officeDocument/2006/relationships/slide" Target="slide14.xml"/><Relationship Id="rId14" Type="http://schemas.openxmlformats.org/officeDocument/2006/relationships/slide" Target="slide22.xml"/><Relationship Id="rId22" Type="http://schemas.openxmlformats.org/officeDocument/2006/relationships/slide" Target="slide31.xml"/><Relationship Id="rId27" Type="http://schemas.openxmlformats.org/officeDocument/2006/relationships/slide" Target="slide36.xml"/><Relationship Id="rId30" Type="http://schemas.openxmlformats.org/officeDocument/2006/relationships/slide" Target="slide3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9.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8" Type="http://schemas.openxmlformats.org/officeDocument/2006/relationships/image" Target="../media/image28.gif"/><Relationship Id="rId13" Type="http://schemas.openxmlformats.org/officeDocument/2006/relationships/image" Target="../media/image33.gif"/><Relationship Id="rId18" Type="http://schemas.openxmlformats.org/officeDocument/2006/relationships/image" Target="../media/image38.gif"/><Relationship Id="rId3" Type="http://schemas.openxmlformats.org/officeDocument/2006/relationships/image" Target="../media/image23.gif"/><Relationship Id="rId21" Type="http://schemas.openxmlformats.org/officeDocument/2006/relationships/image" Target="../media/image41.gif"/><Relationship Id="rId7" Type="http://schemas.openxmlformats.org/officeDocument/2006/relationships/image" Target="../media/image27.gif"/><Relationship Id="rId12" Type="http://schemas.openxmlformats.org/officeDocument/2006/relationships/image" Target="../media/image32.gif"/><Relationship Id="rId17" Type="http://schemas.openxmlformats.org/officeDocument/2006/relationships/image" Target="../media/image37.gif"/><Relationship Id="rId25" Type="http://schemas.openxmlformats.org/officeDocument/2006/relationships/image" Target="../media/image45.svg"/><Relationship Id="rId2" Type="http://schemas.openxmlformats.org/officeDocument/2006/relationships/image" Target="../media/image22.png"/><Relationship Id="rId16" Type="http://schemas.openxmlformats.org/officeDocument/2006/relationships/image" Target="../media/image36.gif"/><Relationship Id="rId20" Type="http://schemas.openxmlformats.org/officeDocument/2006/relationships/image" Target="../media/image40.gif"/><Relationship Id="rId1" Type="http://schemas.openxmlformats.org/officeDocument/2006/relationships/slideLayout" Target="../slideLayouts/slideLayout2.xml"/><Relationship Id="rId6" Type="http://schemas.openxmlformats.org/officeDocument/2006/relationships/image" Target="../media/image26.gif"/><Relationship Id="rId11" Type="http://schemas.openxmlformats.org/officeDocument/2006/relationships/image" Target="../media/image31.gif"/><Relationship Id="rId24" Type="http://schemas.openxmlformats.org/officeDocument/2006/relationships/image" Target="../media/image44.png"/><Relationship Id="rId5" Type="http://schemas.openxmlformats.org/officeDocument/2006/relationships/image" Target="../media/image25.gif"/><Relationship Id="rId15" Type="http://schemas.openxmlformats.org/officeDocument/2006/relationships/image" Target="../media/image35.gif"/><Relationship Id="rId23" Type="http://schemas.openxmlformats.org/officeDocument/2006/relationships/image" Target="../media/image43.gif"/><Relationship Id="rId10" Type="http://schemas.openxmlformats.org/officeDocument/2006/relationships/image" Target="../media/image30.gif"/><Relationship Id="rId19" Type="http://schemas.openxmlformats.org/officeDocument/2006/relationships/image" Target="../media/image39.gif"/><Relationship Id="rId4" Type="http://schemas.openxmlformats.org/officeDocument/2006/relationships/image" Target="../media/image24.gif"/><Relationship Id="rId9" Type="http://schemas.openxmlformats.org/officeDocument/2006/relationships/image" Target="../media/image29.gif"/><Relationship Id="rId14" Type="http://schemas.openxmlformats.org/officeDocument/2006/relationships/image" Target="../media/image34.gif"/><Relationship Id="rId22" Type="http://schemas.openxmlformats.org/officeDocument/2006/relationships/image" Target="../media/image42.gif"/></Relationships>
</file>

<file path=ppt/slides/_rels/slide1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svg"/></Relationships>
</file>

<file path=ppt/slides/_rels/slide12.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13.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3.png"/><Relationship Id="rId7" Type="http://schemas.openxmlformats.org/officeDocument/2006/relationships/image" Target="../media/image7.sv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55.png"/></Relationships>
</file>

<file path=ppt/slides/_rels/slide14.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7.png"/><Relationship Id="rId7" Type="http://schemas.openxmlformats.org/officeDocument/2006/relationships/image" Target="../media/image59.png"/><Relationship Id="rId2"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58.svg"/></Relationships>
</file>

<file path=ppt/slides/_rels/slide15.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Layout" Target="../slideLayouts/slideLayout2.xml"/><Relationship Id="rId5" Type="http://schemas.openxmlformats.org/officeDocument/2006/relationships/image" Target="../media/image58.svg"/><Relationship Id="rId4" Type="http://schemas.openxmlformats.org/officeDocument/2006/relationships/image" Target="../media/image57.png"/></Relationships>
</file>

<file path=ppt/slides/_rels/slide1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63.svg"/></Relationships>
</file>

<file path=ppt/slides/_rels/slide17.xml.rels><?xml version="1.0" encoding="UTF-8" standalone="yes"?>
<Relationships xmlns="http://schemas.openxmlformats.org/package/2006/relationships"><Relationship Id="rId8" Type="http://schemas.openxmlformats.org/officeDocument/2006/relationships/image" Target="../media/image67.svg"/><Relationship Id="rId13" Type="http://schemas.openxmlformats.org/officeDocument/2006/relationships/image" Target="../media/image72.png"/><Relationship Id="rId3" Type="http://schemas.openxmlformats.org/officeDocument/2006/relationships/image" Target="../media/image62.png"/><Relationship Id="rId7" Type="http://schemas.openxmlformats.org/officeDocument/2006/relationships/image" Target="../media/image66.png"/><Relationship Id="rId12" Type="http://schemas.openxmlformats.org/officeDocument/2006/relationships/image" Target="../media/image7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5.png"/><Relationship Id="rId11" Type="http://schemas.openxmlformats.org/officeDocument/2006/relationships/image" Target="../media/image70.png"/><Relationship Id="rId5" Type="http://schemas.openxmlformats.org/officeDocument/2006/relationships/image" Target="../media/image64.png"/><Relationship Id="rId15" Type="http://schemas.openxmlformats.org/officeDocument/2006/relationships/image" Target="../media/image50.svg"/><Relationship Id="rId10" Type="http://schemas.openxmlformats.org/officeDocument/2006/relationships/image" Target="../media/image69.svg"/><Relationship Id="rId4" Type="http://schemas.openxmlformats.org/officeDocument/2006/relationships/image" Target="../media/image63.svg"/><Relationship Id="rId9" Type="http://schemas.openxmlformats.org/officeDocument/2006/relationships/image" Target="../media/image68.png"/><Relationship Id="rId14" Type="http://schemas.openxmlformats.org/officeDocument/2006/relationships/image" Target="../media/image4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78.jpeg"/><Relationship Id="rId2" Type="http://schemas.openxmlformats.org/officeDocument/2006/relationships/image" Target="../media/image73.png"/><Relationship Id="rId1" Type="http://schemas.openxmlformats.org/officeDocument/2006/relationships/slideLayout" Target="../slideLayouts/slideLayout2.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png"/></Relationships>
</file>

<file path=ppt/slides/_rels/slide2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81.png"/></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83.png"/><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84.svg"/></Relationships>
</file>

<file path=ppt/slides/_rels/slide2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23.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image" Target="../media/image86.png"/><Relationship Id="rId1" Type="http://schemas.openxmlformats.org/officeDocument/2006/relationships/slideLayout" Target="../slideLayouts/slideLayout2.xml"/><Relationship Id="rId6" Type="http://schemas.openxmlformats.org/officeDocument/2006/relationships/image" Target="../media/image91.svg"/><Relationship Id="rId5" Type="http://schemas.openxmlformats.org/officeDocument/2006/relationships/image" Target="../media/image90.png"/><Relationship Id="rId4" Type="http://schemas.openxmlformats.org/officeDocument/2006/relationships/image" Target="../media/image89.png"/><Relationship Id="rId9" Type="http://schemas.openxmlformats.org/officeDocument/2006/relationships/image" Target="../media/image87.png"/></Relationships>
</file>

<file path=ppt/slides/_rels/slide24.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95.png"/><Relationship Id="rId7" Type="http://schemas.openxmlformats.org/officeDocument/2006/relationships/image" Target="../media/image93.png"/><Relationship Id="rId2" Type="http://schemas.openxmlformats.org/officeDocument/2006/relationships/image" Target="../media/image94.png"/><Relationship Id="rId1" Type="http://schemas.openxmlformats.org/officeDocument/2006/relationships/slideLayout" Target="../slideLayouts/slideLayout2.xml"/><Relationship Id="rId6" Type="http://schemas.openxmlformats.org/officeDocument/2006/relationships/image" Target="../media/image98.png"/><Relationship Id="rId5" Type="http://schemas.openxmlformats.org/officeDocument/2006/relationships/image" Target="../media/image97.png"/><Relationship Id="rId10" Type="http://schemas.openxmlformats.org/officeDocument/2006/relationships/image" Target="../media/image50.svg"/><Relationship Id="rId4" Type="http://schemas.openxmlformats.org/officeDocument/2006/relationships/image" Target="../media/image96.png"/><Relationship Id="rId9" Type="http://schemas.openxmlformats.org/officeDocument/2006/relationships/image" Target="../media/image49.png"/></Relationships>
</file>

<file path=ppt/slides/_rels/slide2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4.png"/><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2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 Id="rId4" Type="http://schemas.openxmlformats.org/officeDocument/2006/relationships/image" Target="../media/image101.png"/></Relationships>
</file>

<file path=ppt/slides/_rels/slide29.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 Id="rId5" Type="http://schemas.openxmlformats.org/officeDocument/2006/relationships/image" Target="../media/image105.png"/><Relationship Id="rId4" Type="http://schemas.openxmlformats.org/officeDocument/2006/relationships/image" Target="../media/image104.png"/></Relationships>
</file>

<file path=ppt/slides/_rels/slide30.xml.rels><?xml version="1.0" encoding="UTF-8" standalone="yes"?>
<Relationships xmlns="http://schemas.openxmlformats.org/package/2006/relationships"><Relationship Id="rId8" Type="http://schemas.openxmlformats.org/officeDocument/2006/relationships/image" Target="../media/image110.svg"/><Relationship Id="rId3" Type="http://schemas.openxmlformats.org/officeDocument/2006/relationships/image" Target="../media/image107.png"/><Relationship Id="rId7" Type="http://schemas.openxmlformats.org/officeDocument/2006/relationships/image" Target="../media/image84.svg"/><Relationship Id="rId2" Type="http://schemas.openxmlformats.org/officeDocument/2006/relationships/image" Target="../media/image106.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109.png"/><Relationship Id="rId4" Type="http://schemas.openxmlformats.org/officeDocument/2006/relationships/image" Target="../media/image108.png"/></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11.png"/><Relationship Id="rId1" Type="http://schemas.openxmlformats.org/officeDocument/2006/relationships/slideLayout" Target="../slideLayouts/slideLayout2.xml"/><Relationship Id="rId4" Type="http://schemas.openxmlformats.org/officeDocument/2006/relationships/image" Target="../media/image110.svg"/></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12.png"/><Relationship Id="rId1" Type="http://schemas.openxmlformats.org/officeDocument/2006/relationships/slideLayout" Target="../slideLayouts/slideLayout2.xml"/><Relationship Id="rId5" Type="http://schemas.openxmlformats.org/officeDocument/2006/relationships/image" Target="../media/image113.png"/><Relationship Id="rId4" Type="http://schemas.openxmlformats.org/officeDocument/2006/relationships/image" Target="../media/image110.svg"/></Relationships>
</file>

<file path=ppt/slides/_rels/slide33.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119.png"/><Relationship Id="rId13" Type="http://schemas.openxmlformats.org/officeDocument/2006/relationships/image" Target="../media/image124.png"/><Relationship Id="rId18" Type="http://schemas.openxmlformats.org/officeDocument/2006/relationships/image" Target="../media/image87.png"/><Relationship Id="rId3" Type="http://schemas.openxmlformats.org/officeDocument/2006/relationships/image" Target="../media/image115.png"/><Relationship Id="rId7" Type="http://schemas.openxmlformats.org/officeDocument/2006/relationships/image" Target="../media/image118.jpeg"/><Relationship Id="rId12" Type="http://schemas.openxmlformats.org/officeDocument/2006/relationships/image" Target="../media/image123.png"/><Relationship Id="rId17" Type="http://schemas.openxmlformats.org/officeDocument/2006/relationships/image" Target="../media/image88.png"/><Relationship Id="rId2" Type="http://schemas.openxmlformats.org/officeDocument/2006/relationships/image" Target="../media/image114.gif"/><Relationship Id="rId16" Type="http://schemas.openxmlformats.org/officeDocument/2006/relationships/image" Target="../media/image126.png"/><Relationship Id="rId20" Type="http://schemas.openxmlformats.org/officeDocument/2006/relationships/image" Target="../media/image50.svg"/><Relationship Id="rId1" Type="http://schemas.openxmlformats.org/officeDocument/2006/relationships/slideLayout" Target="../slideLayouts/slideLayout2.xml"/><Relationship Id="rId6" Type="http://schemas.openxmlformats.org/officeDocument/2006/relationships/image" Target="../media/image117.jpeg"/><Relationship Id="rId11" Type="http://schemas.openxmlformats.org/officeDocument/2006/relationships/image" Target="../media/image122.png"/><Relationship Id="rId5" Type="http://schemas.openxmlformats.org/officeDocument/2006/relationships/image" Target="../media/image116.png"/><Relationship Id="rId15" Type="http://schemas.openxmlformats.org/officeDocument/2006/relationships/image" Target="../media/image93.png"/><Relationship Id="rId10" Type="http://schemas.openxmlformats.org/officeDocument/2006/relationships/image" Target="../media/image121.png"/><Relationship Id="rId19" Type="http://schemas.openxmlformats.org/officeDocument/2006/relationships/image" Target="../media/image49.png"/><Relationship Id="rId4" Type="http://schemas.openxmlformats.org/officeDocument/2006/relationships/image" Target="../media/image92.png"/><Relationship Id="rId9" Type="http://schemas.openxmlformats.org/officeDocument/2006/relationships/image" Target="../media/image120.png"/><Relationship Id="rId14" Type="http://schemas.openxmlformats.org/officeDocument/2006/relationships/image" Target="../media/image125.png"/></Relationships>
</file>

<file path=ppt/slides/_rels/slide35.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image" Target="../media/image87.png"/><Relationship Id="rId1" Type="http://schemas.openxmlformats.org/officeDocument/2006/relationships/slideLayout" Target="../slideLayouts/slideLayout2.xml"/><Relationship Id="rId5" Type="http://schemas.openxmlformats.org/officeDocument/2006/relationships/image" Target="../media/image93.png"/><Relationship Id="rId4" Type="http://schemas.openxmlformats.org/officeDocument/2006/relationships/image" Target="../media/image118.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
            <a:extLst>
              <a:ext uri="{FF2B5EF4-FFF2-40B4-BE49-F238E27FC236}">
                <a16:creationId xmlns:a16="http://schemas.microsoft.com/office/drawing/2014/main" id="{7EB947B0-13A9-4755-85CA-DFB7A7616C39}"/>
              </a:ext>
            </a:extLst>
          </p:cNvPr>
          <p:cNvSpPr>
            <a:spLocks noGrp="1" noChangeArrowheads="1"/>
          </p:cNvSpPr>
          <p:nvPr>
            <p:ph type="subTitle" idx="1"/>
          </p:nvPr>
        </p:nvSpPr>
        <p:spPr>
          <a:xfrm>
            <a:off x="1485900" y="3933825"/>
            <a:ext cx="6913563" cy="1079500"/>
          </a:xfrm>
        </p:spPr>
        <p:txBody>
          <a:bodyPr/>
          <a:lstStyle/>
          <a:p>
            <a:pPr>
              <a:lnSpc>
                <a:spcPts val="2200"/>
              </a:lnSpc>
              <a:buFont typeface="Wingdings" charset="2"/>
              <a:buNone/>
            </a:pPr>
            <a:r>
              <a:rPr lang="ja-JP" altLang="en-US" sz="1600" dirty="0">
                <a:latin typeface="メイリオ" charset="-128"/>
                <a:ea typeface="メイリオ" charset="-128"/>
              </a:rPr>
              <a:t>株式会社シーイーシー</a:t>
            </a:r>
          </a:p>
          <a:p>
            <a:pPr>
              <a:lnSpc>
                <a:spcPts val="2200"/>
              </a:lnSpc>
              <a:buFont typeface="Wingdings" charset="2"/>
              <a:buNone/>
            </a:pPr>
            <a:r>
              <a:rPr lang="ja-JP" altLang="en-US" sz="1600" dirty="0">
                <a:latin typeface="メイリオ" charset="-128"/>
                <a:ea typeface="メイリオ" charset="-128"/>
              </a:rPr>
              <a:t>営業本部　首都圏営業部</a:t>
            </a:r>
          </a:p>
          <a:p>
            <a:pPr>
              <a:lnSpc>
                <a:spcPts val="2200"/>
              </a:lnSpc>
              <a:buFont typeface="Wingdings" charset="2"/>
              <a:buNone/>
            </a:pPr>
            <a:r>
              <a:rPr lang="en-US" altLang="ja-JP" sz="1600" dirty="0">
                <a:latin typeface="メイリオ" charset="-128"/>
                <a:ea typeface="メイリオ" charset="-128"/>
              </a:rPr>
              <a:t>2024</a:t>
            </a:r>
            <a:r>
              <a:rPr lang="ja-JP" altLang="en-US" sz="1600" dirty="0">
                <a:latin typeface="メイリオ" charset="-128"/>
                <a:ea typeface="メイリオ" charset="-128"/>
              </a:rPr>
              <a:t>年</a:t>
            </a:r>
            <a:r>
              <a:rPr lang="en-US" altLang="ja-JP" sz="1600" dirty="0">
                <a:latin typeface="メイリオ" charset="-128"/>
                <a:ea typeface="メイリオ" charset="-128"/>
              </a:rPr>
              <a:t>6</a:t>
            </a:r>
            <a:r>
              <a:rPr lang="ja-JP" altLang="en-US" sz="1600" dirty="0">
                <a:latin typeface="メイリオ" charset="-128"/>
                <a:ea typeface="メイリオ" charset="-128"/>
              </a:rPr>
              <a:t>日</a:t>
            </a:r>
            <a:endParaRPr lang="en-US" altLang="ja-JP" sz="1600" dirty="0">
              <a:latin typeface="メイリオ" charset="-128"/>
              <a:ea typeface="メイリオ" charset="-128"/>
            </a:endParaRPr>
          </a:p>
        </p:txBody>
      </p:sp>
      <p:sp>
        <p:nvSpPr>
          <p:cNvPr id="2" name="タイトル 1">
            <a:extLst>
              <a:ext uri="{FF2B5EF4-FFF2-40B4-BE49-F238E27FC236}">
                <a16:creationId xmlns:a16="http://schemas.microsoft.com/office/drawing/2014/main" id="{1B5973C0-AE13-4136-B2DC-7C08A69417BA}"/>
              </a:ext>
            </a:extLst>
          </p:cNvPr>
          <p:cNvSpPr txBox="1">
            <a:spLocks/>
          </p:cNvSpPr>
          <p:nvPr/>
        </p:nvSpPr>
        <p:spPr>
          <a:xfrm>
            <a:off x="1351644" y="2604784"/>
            <a:ext cx="7626052" cy="984008"/>
          </a:xfrm>
          <a:prstGeom prst="rect">
            <a:avLst/>
          </a:prstGeom>
        </p:spPr>
        <p:txBody>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endParaRPr lang="en-US" altLang="ja-JP" sz="3200" b="1" kern="0" dirty="0">
              <a:solidFill>
                <a:schemeClr val="tx1">
                  <a:lumMod val="85000"/>
                  <a:lumOff val="15000"/>
                </a:schemeClr>
              </a:solidFill>
            </a:endParaRPr>
          </a:p>
          <a:p>
            <a:r>
              <a:rPr lang="ja-JP" altLang="en-US" sz="3200" b="1" kern="0" dirty="0">
                <a:solidFill>
                  <a:schemeClr val="tx1">
                    <a:lumMod val="85000"/>
                    <a:lumOff val="15000"/>
                  </a:schemeClr>
                </a:solidFill>
              </a:rPr>
              <a:t>印刷環境の共通基盤 ご紹介</a:t>
            </a:r>
            <a:endParaRPr lang="en-US" altLang="ja-JP" sz="3200" b="1" kern="0" dirty="0">
              <a:solidFill>
                <a:schemeClr val="tx1">
                  <a:lumMod val="85000"/>
                  <a:lumOff val="15000"/>
                </a:schemeClr>
              </a:solidFill>
            </a:endParaRPr>
          </a:p>
        </p:txBody>
      </p:sp>
      <p:pic>
        <p:nvPicPr>
          <p:cNvPr id="3" name="図 2">
            <a:extLst>
              <a:ext uri="{FF2B5EF4-FFF2-40B4-BE49-F238E27FC236}">
                <a16:creationId xmlns:a16="http://schemas.microsoft.com/office/drawing/2014/main" id="{62A1BE91-4E87-930F-E6BD-ADD054414DF0}"/>
              </a:ext>
            </a:extLst>
          </p:cNvPr>
          <p:cNvPicPr>
            <a:picLocks noChangeAspect="1"/>
          </p:cNvPicPr>
          <p:nvPr/>
        </p:nvPicPr>
        <p:blipFill>
          <a:blip r:embed="rId2"/>
          <a:stretch>
            <a:fillRect/>
          </a:stretch>
        </p:blipFill>
        <p:spPr>
          <a:xfrm>
            <a:off x="1352600" y="2348880"/>
            <a:ext cx="3644156" cy="731326"/>
          </a:xfrm>
          <a:prstGeom prst="rect">
            <a:avLst/>
          </a:prstGeom>
        </p:spPr>
      </p:pic>
    </p:spTree>
    <p:extLst>
      <p:ext uri="{BB962C8B-B14F-4D97-AF65-F5344CB8AC3E}">
        <p14:creationId xmlns:p14="http://schemas.microsoft.com/office/powerpoint/2010/main" val="465708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フッター プレースホルダー 4">
            <a:extLst>
              <a:ext uri="{FF2B5EF4-FFF2-40B4-BE49-F238E27FC236}">
                <a16:creationId xmlns:a16="http://schemas.microsoft.com/office/drawing/2014/main" id="{3027D657-28BD-49F0-8F29-9EA18BA176AF}"/>
              </a:ext>
            </a:extLst>
          </p:cNvPr>
          <p:cNvSpPr>
            <a:spLocks noGrp="1"/>
          </p:cNvSpPr>
          <p:nvPr>
            <p:ph type="ftr" sz="quarter" idx="3"/>
          </p:nvPr>
        </p:nvSpPr>
        <p:spPr/>
        <p:txBody>
          <a:bodyPr/>
          <a:lstStyle/>
          <a:p>
            <a:pPr>
              <a:defRPr/>
            </a:pPr>
            <a:r>
              <a:rPr lang="en-US" altLang="ja-JP" dirty="0"/>
              <a:t>© Computer Engineering &amp; Consulting Ltd. All rights reserved.</a:t>
            </a:r>
          </a:p>
        </p:txBody>
      </p:sp>
      <p:sp>
        <p:nvSpPr>
          <p:cNvPr id="6" name="タイトル 1">
            <a:extLst>
              <a:ext uri="{FF2B5EF4-FFF2-40B4-BE49-F238E27FC236}">
                <a16:creationId xmlns:a16="http://schemas.microsoft.com/office/drawing/2014/main" id="{4ED169DD-6A76-4A4A-A709-FA37470910CE}"/>
              </a:ext>
            </a:extLst>
          </p:cNvPr>
          <p:cNvSpPr>
            <a:spLocks noGrp="1"/>
          </p:cNvSpPr>
          <p:nvPr>
            <p:ph type="title"/>
          </p:nvPr>
        </p:nvSpPr>
        <p:spPr>
          <a:xfrm>
            <a:off x="495300" y="300038"/>
            <a:ext cx="7626052" cy="561975"/>
          </a:xfrm>
        </p:spPr>
        <p:txBody>
          <a:bodyPr/>
          <a:lstStyle/>
          <a:p>
            <a:r>
              <a:rPr kumimoji="1" lang="ja-JP" altLang="en-US" dirty="0"/>
              <a:t>会社概要</a:t>
            </a:r>
          </a:p>
        </p:txBody>
      </p:sp>
      <p:graphicFrame>
        <p:nvGraphicFramePr>
          <p:cNvPr id="8" name="表 8">
            <a:extLst>
              <a:ext uri="{FF2B5EF4-FFF2-40B4-BE49-F238E27FC236}">
                <a16:creationId xmlns:a16="http://schemas.microsoft.com/office/drawing/2014/main" id="{6A6AA8A9-D5C5-4DD3-A462-F33F80A8A148}"/>
              </a:ext>
            </a:extLst>
          </p:cNvPr>
          <p:cNvGraphicFramePr>
            <a:graphicFrameLocks noGrp="1"/>
          </p:cNvGraphicFramePr>
          <p:nvPr>
            <p:extLst>
              <p:ext uri="{D42A27DB-BD31-4B8C-83A1-F6EECF244321}">
                <p14:modId xmlns:p14="http://schemas.microsoft.com/office/powerpoint/2010/main" val="2860994545"/>
              </p:ext>
            </p:extLst>
          </p:nvPr>
        </p:nvGraphicFramePr>
        <p:xfrm>
          <a:off x="495300" y="1124744"/>
          <a:ext cx="8922197" cy="5279963"/>
        </p:xfrm>
        <a:graphic>
          <a:graphicData uri="http://schemas.openxmlformats.org/drawingml/2006/table">
            <a:tbl>
              <a:tblPr firstRow="1" bandRow="1">
                <a:tableStyleId>{5C22544A-7EE6-4342-B048-85BDC9FD1C3A}</a:tableStyleId>
              </a:tblPr>
              <a:tblGrid>
                <a:gridCol w="1127139">
                  <a:extLst>
                    <a:ext uri="{9D8B030D-6E8A-4147-A177-3AD203B41FA5}">
                      <a16:colId xmlns:a16="http://schemas.microsoft.com/office/drawing/2014/main" val="3013226184"/>
                    </a:ext>
                  </a:extLst>
                </a:gridCol>
                <a:gridCol w="4050641">
                  <a:extLst>
                    <a:ext uri="{9D8B030D-6E8A-4147-A177-3AD203B41FA5}">
                      <a16:colId xmlns:a16="http://schemas.microsoft.com/office/drawing/2014/main" val="1798355768"/>
                    </a:ext>
                  </a:extLst>
                </a:gridCol>
                <a:gridCol w="1584176">
                  <a:extLst>
                    <a:ext uri="{9D8B030D-6E8A-4147-A177-3AD203B41FA5}">
                      <a16:colId xmlns:a16="http://schemas.microsoft.com/office/drawing/2014/main" val="1609580823"/>
                    </a:ext>
                  </a:extLst>
                </a:gridCol>
                <a:gridCol w="2160241">
                  <a:extLst>
                    <a:ext uri="{9D8B030D-6E8A-4147-A177-3AD203B41FA5}">
                      <a16:colId xmlns:a16="http://schemas.microsoft.com/office/drawing/2014/main" val="3511275634"/>
                    </a:ext>
                  </a:extLst>
                </a:gridCol>
              </a:tblGrid>
              <a:tr h="488216">
                <a:tc>
                  <a:txBody>
                    <a:bodyPr/>
                    <a:lstStyle/>
                    <a:p>
                      <a:r>
                        <a:rPr lang="ja-JP" altLang="en-US" sz="1100" b="1" kern="900" spc="100" baseline="0" dirty="0">
                          <a:solidFill>
                            <a:srgbClr val="5330C1"/>
                          </a:solidFill>
                          <a:latin typeface="メイリオ" panose="020B0604030504040204" pitchFamily="50" charset="-128"/>
                          <a:ea typeface="メイリオ" panose="020B0604030504040204" pitchFamily="50" charset="-128"/>
                        </a:rPr>
                        <a:t>名　称</a:t>
                      </a:r>
                      <a:endParaRPr kumimoji="1" lang="ja-JP" altLang="en-US" sz="1100" b="1" kern="900" spc="100" baseline="0" dirty="0">
                        <a:latin typeface="メイリオ" panose="020B0604030504040204" pitchFamily="50" charset="-128"/>
                        <a:ea typeface="メイリオ" panose="020B0604030504040204" pitchFamily="50" charset="-128"/>
                      </a:endParaRPr>
                    </a:p>
                  </a:txBody>
                  <a:tcPr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gridSpan="3">
                  <a:txBody>
                    <a:bodyPr/>
                    <a:lstStyle/>
                    <a:p>
                      <a:r>
                        <a:rPr lang="ja-JP" altLang="en-US" sz="1100" b="0" kern="900" spc="100" baseline="0" dirty="0">
                          <a:solidFill>
                            <a:schemeClr val="tx1">
                              <a:lumMod val="95000"/>
                              <a:lumOff val="5000"/>
                            </a:schemeClr>
                          </a:solidFill>
                          <a:latin typeface="メイリオ" panose="020B0604030504040204" pitchFamily="50" charset="-128"/>
                          <a:ea typeface="メイリオ" panose="020B0604030504040204" pitchFamily="50" charset="-128"/>
                        </a:rPr>
                        <a:t>株式会社シーイーシー </a:t>
                      </a:r>
                      <a:endParaRPr lang="en-US" altLang="ja-JP" sz="1100" b="0" kern="900" spc="100" baseline="0" dirty="0">
                        <a:solidFill>
                          <a:schemeClr val="tx1">
                            <a:lumMod val="95000"/>
                            <a:lumOff val="5000"/>
                          </a:schemeClr>
                        </a:solidFill>
                        <a:latin typeface="メイリオ" panose="020B0604030504040204" pitchFamily="50" charset="-128"/>
                        <a:ea typeface="メイリオ" panose="020B0604030504040204" pitchFamily="50" charset="-128"/>
                      </a:endParaRPr>
                    </a:p>
                    <a:p>
                      <a:r>
                        <a:rPr kumimoji="1" lang="en-US" altLang="ja-JP" sz="1100" b="0" kern="900" spc="100" baseline="0" dirty="0">
                          <a:solidFill>
                            <a:schemeClr val="tx1">
                              <a:lumMod val="95000"/>
                              <a:lumOff val="5000"/>
                            </a:schemeClr>
                          </a:solidFill>
                          <a:latin typeface="メイリオ" panose="020B0604030504040204" pitchFamily="50" charset="-128"/>
                          <a:ea typeface="メイリオ" panose="020B0604030504040204" pitchFamily="50" charset="-128"/>
                        </a:rPr>
                        <a:t>Computer Engineering </a:t>
                      </a:r>
                      <a:r>
                        <a:rPr kumimoji="1" lang="ja-JP" altLang="en-US" sz="1100" b="0" kern="900" spc="100" baseline="0" dirty="0">
                          <a:solidFill>
                            <a:schemeClr val="tx1">
                              <a:lumMod val="95000"/>
                              <a:lumOff val="5000"/>
                            </a:schemeClr>
                          </a:solidFill>
                          <a:latin typeface="メイリオ" panose="020B0604030504040204" pitchFamily="50" charset="-128"/>
                          <a:ea typeface="メイリオ" panose="020B0604030504040204" pitchFamily="50" charset="-128"/>
                        </a:rPr>
                        <a:t>＆</a:t>
                      </a:r>
                      <a:r>
                        <a:rPr kumimoji="1" lang="en-US" altLang="ja-JP" sz="1100" b="0" kern="900" spc="100" baseline="0" dirty="0">
                          <a:solidFill>
                            <a:schemeClr val="tx1">
                              <a:lumMod val="95000"/>
                              <a:lumOff val="5000"/>
                            </a:schemeClr>
                          </a:solidFill>
                          <a:latin typeface="メイリオ" panose="020B0604030504040204" pitchFamily="50" charset="-128"/>
                          <a:ea typeface="メイリオ" panose="020B0604030504040204" pitchFamily="50" charset="-128"/>
                        </a:rPr>
                        <a:t>Consulting Ltd.</a:t>
                      </a:r>
                    </a:p>
                  </a:txBody>
                  <a:tcPr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kumimoji="1" lang="ja-JP" altLang="en-US"/>
                    </a:p>
                  </a:txBody>
                  <a:tcPr>
                    <a:lnL w="12700" cmpd="sng">
                      <a:noFill/>
                    </a:lnL>
                  </a:tcPr>
                </a:tc>
                <a:tc hMerge="1">
                  <a:txBody>
                    <a:bodyPr/>
                    <a:lstStyle/>
                    <a:p>
                      <a:endParaRPr kumimoji="1" lang="ja-JP" altLang="en-US"/>
                    </a:p>
                  </a:txBody>
                  <a:tcPr>
                    <a:lnL w="12700" cmpd="sng">
                      <a:noFill/>
                    </a:lnL>
                  </a:tcPr>
                </a:tc>
                <a:extLst>
                  <a:ext uri="{0D108BD9-81ED-4DB2-BD59-A6C34878D82A}">
                    <a16:rowId xmlns:a16="http://schemas.microsoft.com/office/drawing/2014/main" val="4236163283"/>
                  </a:ext>
                </a:extLst>
              </a:tr>
              <a:tr h="279350">
                <a:tc>
                  <a:txBody>
                    <a:bodyPr/>
                    <a:lstStyle/>
                    <a:p>
                      <a:r>
                        <a:rPr lang="ja-JP" altLang="en-US" sz="1100" b="1" kern="900" spc="100" baseline="0" dirty="0">
                          <a:solidFill>
                            <a:srgbClr val="5330C1"/>
                          </a:solidFill>
                          <a:latin typeface="メイリオ" panose="020B0604030504040204" pitchFamily="50" charset="-128"/>
                          <a:ea typeface="メイリオ" panose="020B0604030504040204" pitchFamily="50" charset="-128"/>
                        </a:rPr>
                        <a:t>設立年月日</a:t>
                      </a:r>
                      <a:endParaRPr kumimoji="1" lang="ja-JP" altLang="en-US" sz="1100" b="1" kern="900" spc="100" baseline="0" dirty="0">
                        <a:latin typeface="メイリオ" panose="020B0604030504040204" pitchFamily="50" charset="-128"/>
                        <a:ea typeface="メイリオ" panose="020B0604030504040204" pitchFamily="50" charset="-128"/>
                      </a:endParaRPr>
                    </a:p>
                  </a:txBody>
                  <a:tcPr marT="36000" marB="3600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100" kern="900" spc="100" baseline="0" dirty="0">
                          <a:latin typeface="メイリオ" panose="020B0604030504040204" pitchFamily="50" charset="-128"/>
                          <a:ea typeface="メイリオ" panose="020B0604030504040204" pitchFamily="50" charset="-128"/>
                        </a:rPr>
                        <a:t>1968</a:t>
                      </a:r>
                      <a:r>
                        <a:rPr lang="ja-JP" altLang="en-US" sz="1100" kern="900" spc="100" baseline="0" dirty="0">
                          <a:latin typeface="メイリオ" panose="020B0604030504040204" pitchFamily="50" charset="-128"/>
                          <a:ea typeface="メイリオ" panose="020B0604030504040204" pitchFamily="50" charset="-128"/>
                        </a:rPr>
                        <a:t>年</a:t>
                      </a:r>
                      <a:r>
                        <a:rPr lang="en-US" altLang="ja-JP" sz="1100" kern="900" spc="100" baseline="0" dirty="0">
                          <a:latin typeface="メイリオ" panose="020B0604030504040204" pitchFamily="50" charset="-128"/>
                          <a:ea typeface="メイリオ" panose="020B0604030504040204" pitchFamily="50" charset="-128"/>
                        </a:rPr>
                        <a:t>2</a:t>
                      </a:r>
                      <a:r>
                        <a:rPr lang="ja-JP" altLang="en-US" sz="1100" kern="900" spc="100" baseline="0" dirty="0">
                          <a:latin typeface="メイリオ" panose="020B0604030504040204" pitchFamily="50" charset="-128"/>
                          <a:ea typeface="メイリオ" panose="020B0604030504040204" pitchFamily="50" charset="-128"/>
                        </a:rPr>
                        <a:t>月</a:t>
                      </a:r>
                      <a:r>
                        <a:rPr lang="en-US" altLang="ja-JP" sz="1100" kern="900" spc="100" baseline="0" dirty="0">
                          <a:latin typeface="メイリオ" panose="020B0604030504040204" pitchFamily="50" charset="-128"/>
                          <a:ea typeface="メイリオ" panose="020B0604030504040204" pitchFamily="50" charset="-128"/>
                        </a:rPr>
                        <a:t>24</a:t>
                      </a:r>
                      <a:r>
                        <a:rPr lang="ja-JP" altLang="en-US" sz="1100" kern="900" spc="100" baseline="0" dirty="0">
                          <a:latin typeface="メイリオ" panose="020B0604030504040204" pitchFamily="50" charset="-128"/>
                          <a:ea typeface="メイリオ" panose="020B0604030504040204" pitchFamily="50" charset="-128"/>
                        </a:rPr>
                        <a:t>日</a:t>
                      </a:r>
                      <a:endParaRPr lang="en-US" altLang="ja-JP" sz="1100" kern="900" spc="100" baseline="0" dirty="0">
                        <a:latin typeface="メイリオ" panose="020B0604030504040204" pitchFamily="50" charset="-128"/>
                        <a:ea typeface="メイリオ" panose="020B0604030504040204" pitchFamily="50" charset="-128"/>
                      </a:endParaRPr>
                    </a:p>
                  </a:txBody>
                  <a:tcPr marT="36000" marB="3600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kumimoji="1" lang="ja-JP" altLang="en-US"/>
                    </a:p>
                  </a:txBody>
                  <a:tcPr>
                    <a:lnL w="12700" cmpd="sng">
                      <a:noFill/>
                    </a:lnL>
                  </a:tcPr>
                </a:tc>
                <a:tc hMerge="1">
                  <a:txBody>
                    <a:bodyPr/>
                    <a:lstStyle/>
                    <a:p>
                      <a:endParaRPr kumimoji="1" lang="ja-JP" altLang="en-US"/>
                    </a:p>
                  </a:txBody>
                  <a:tcPr>
                    <a:lnL w="12700" cmpd="sng">
                      <a:noFill/>
                    </a:lnL>
                  </a:tcPr>
                </a:tc>
                <a:extLst>
                  <a:ext uri="{0D108BD9-81ED-4DB2-BD59-A6C34878D82A}">
                    <a16:rowId xmlns:a16="http://schemas.microsoft.com/office/drawing/2014/main" val="1298983128"/>
                  </a:ext>
                </a:extLst>
              </a:tr>
              <a:tr h="530487">
                <a:tc>
                  <a:txBody>
                    <a:bodyPr/>
                    <a:lstStyle/>
                    <a:p>
                      <a:r>
                        <a:rPr lang="ja-JP" altLang="en-US" sz="1100" b="1" kern="900" spc="100" baseline="0" dirty="0">
                          <a:solidFill>
                            <a:srgbClr val="5330C1"/>
                          </a:solidFill>
                          <a:latin typeface="メイリオ" panose="020B0604030504040204" pitchFamily="50" charset="-128"/>
                          <a:ea typeface="メイリオ" panose="020B0604030504040204" pitchFamily="50" charset="-128"/>
                        </a:rPr>
                        <a:t>上場年月</a:t>
                      </a:r>
                      <a:r>
                        <a:rPr lang="ja-JP" altLang="en-US" sz="1100" kern="900" spc="100" baseline="0" dirty="0">
                          <a:latin typeface="メイリオ" panose="020B0604030504040204" pitchFamily="50" charset="-128"/>
                          <a:ea typeface="メイリオ" panose="020B0604030504040204" pitchFamily="50" charset="-128"/>
                        </a:rPr>
                        <a:t>	</a:t>
                      </a:r>
                      <a:endParaRPr kumimoji="1" lang="ja-JP" altLang="en-US" sz="1100" b="1" kern="900" spc="100" baseline="0" dirty="0">
                        <a:latin typeface="メイリオ" panose="020B0604030504040204" pitchFamily="50" charset="-128"/>
                        <a:ea typeface="メイリオ" panose="020B0604030504040204" pitchFamily="50" charset="-12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3">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altLang="ja-JP" sz="1100" kern="900" spc="100" baseline="0" dirty="0">
                          <a:latin typeface="メイリオ" panose="020B0604030504040204" pitchFamily="50" charset="-128"/>
                          <a:ea typeface="メイリオ" panose="020B0604030504040204" pitchFamily="50" charset="-128"/>
                        </a:rPr>
                        <a:t>2022</a:t>
                      </a:r>
                      <a:r>
                        <a:rPr lang="ja-JP" altLang="en-US" sz="1100" kern="900" spc="100" baseline="0" dirty="0">
                          <a:latin typeface="メイリオ" panose="020B0604030504040204" pitchFamily="50" charset="-128"/>
                          <a:ea typeface="メイリオ" panose="020B0604030504040204" pitchFamily="50" charset="-128"/>
                        </a:rPr>
                        <a:t>年</a:t>
                      </a:r>
                      <a:r>
                        <a:rPr lang="en-US" altLang="ja-JP" sz="1100" kern="900" spc="100" baseline="0" dirty="0">
                          <a:latin typeface="メイリオ" panose="020B0604030504040204" pitchFamily="50" charset="-128"/>
                          <a:ea typeface="メイリオ" panose="020B0604030504040204" pitchFamily="50" charset="-128"/>
                        </a:rPr>
                        <a:t>4</a:t>
                      </a:r>
                      <a:r>
                        <a:rPr lang="ja-JP" altLang="en-US" sz="1100" kern="900" spc="100" baseline="0" dirty="0">
                          <a:latin typeface="メイリオ" panose="020B0604030504040204" pitchFamily="50" charset="-128"/>
                          <a:ea typeface="メイリオ" panose="020B0604030504040204" pitchFamily="50" charset="-128"/>
                        </a:rPr>
                        <a:t>月（プライム市場）</a:t>
                      </a:r>
                      <a:endParaRPr lang="en-US" altLang="zh-TW" sz="1100" kern="900" spc="100" baseline="0" dirty="0">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ts val="1700"/>
                        </a:lnSpc>
                        <a:spcBef>
                          <a:spcPts val="0"/>
                        </a:spcBef>
                        <a:spcAft>
                          <a:spcPts val="0"/>
                        </a:spcAft>
                        <a:buClrTx/>
                        <a:buSzTx/>
                        <a:buFontTx/>
                        <a:buNone/>
                        <a:tabLst/>
                        <a:defRPr/>
                      </a:pPr>
                      <a:r>
                        <a:rPr lang="en-US" altLang="zh-TW" sz="1100" kern="900" spc="100" baseline="0" dirty="0">
                          <a:latin typeface="メイリオ" panose="020B0604030504040204" pitchFamily="50" charset="-128"/>
                          <a:ea typeface="メイリオ" panose="020B0604030504040204" pitchFamily="50" charset="-128"/>
                        </a:rPr>
                        <a:t>2001</a:t>
                      </a:r>
                      <a:r>
                        <a:rPr lang="zh-TW" altLang="en-US" sz="1100" kern="900" spc="100" baseline="0" dirty="0">
                          <a:latin typeface="メイリオ" panose="020B0604030504040204" pitchFamily="50" charset="-128"/>
                          <a:ea typeface="メイリオ" panose="020B0604030504040204" pitchFamily="50" charset="-128"/>
                        </a:rPr>
                        <a:t>年</a:t>
                      </a:r>
                      <a:r>
                        <a:rPr lang="en-US" altLang="zh-TW" sz="1100" kern="900" spc="100" baseline="0" dirty="0">
                          <a:latin typeface="メイリオ" panose="020B0604030504040204" pitchFamily="50" charset="-128"/>
                          <a:ea typeface="メイリオ" panose="020B0604030504040204" pitchFamily="50" charset="-128"/>
                        </a:rPr>
                        <a:t>7</a:t>
                      </a:r>
                      <a:r>
                        <a:rPr lang="zh-TW" altLang="en-US" sz="1100" kern="900" spc="100" baseline="0" dirty="0">
                          <a:latin typeface="メイリオ" panose="020B0604030504040204" pitchFamily="50" charset="-128"/>
                          <a:ea typeface="メイリオ" panose="020B0604030504040204" pitchFamily="50" charset="-128"/>
                        </a:rPr>
                        <a:t>月（東証一部）</a:t>
                      </a:r>
                      <a:endParaRPr lang="en-US" altLang="zh-TW" sz="1100" kern="900" spc="100" baseline="0" dirty="0">
                        <a:latin typeface="メイリオ" panose="020B0604030504040204" pitchFamily="50" charset="-128"/>
                        <a:ea typeface="メイリオ" panose="020B0604030504040204" pitchFamily="50" charset="-128"/>
                      </a:endParaRPr>
                    </a:p>
                  </a:txBody>
                  <a:tcPr marT="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kumimoji="1" lang="ja-JP" altLang="en-US"/>
                    </a:p>
                  </a:txBody>
                  <a:tcPr>
                    <a:lnL w="12700" cmpd="sng">
                      <a:noFill/>
                    </a:lnL>
                  </a:tcPr>
                </a:tc>
                <a:tc hMerge="1">
                  <a:txBody>
                    <a:bodyPr/>
                    <a:lstStyle/>
                    <a:p>
                      <a:endParaRPr kumimoji="1" lang="ja-JP" altLang="en-US"/>
                    </a:p>
                  </a:txBody>
                  <a:tcPr>
                    <a:lnL w="12700" cmpd="sng">
                      <a:noFill/>
                    </a:lnL>
                  </a:tcPr>
                </a:tc>
                <a:extLst>
                  <a:ext uri="{0D108BD9-81ED-4DB2-BD59-A6C34878D82A}">
                    <a16:rowId xmlns:a16="http://schemas.microsoft.com/office/drawing/2014/main" val="1930910671"/>
                  </a:ext>
                </a:extLst>
              </a:tr>
              <a:tr h="279350">
                <a:tc>
                  <a:txBody>
                    <a:bodyPr/>
                    <a:lstStyle/>
                    <a:p>
                      <a:r>
                        <a:rPr lang="ja-JP" altLang="en-US" sz="1100" b="1" kern="900" spc="100" baseline="0" dirty="0">
                          <a:solidFill>
                            <a:srgbClr val="5330C1"/>
                          </a:solidFill>
                          <a:latin typeface="メイリオ" panose="020B0604030504040204" pitchFamily="50" charset="-128"/>
                          <a:ea typeface="メイリオ" panose="020B0604030504040204" pitchFamily="50" charset="-128"/>
                        </a:rPr>
                        <a:t>資本金</a:t>
                      </a:r>
                      <a:endParaRPr kumimoji="1" lang="ja-JP" altLang="en-US" sz="1100" b="1" kern="900" spc="100" baseline="0" dirty="0">
                        <a:latin typeface="メイリオ" panose="020B0604030504040204" pitchFamily="50" charset="-128"/>
                        <a:ea typeface="メイリオ" panose="020B0604030504040204" pitchFamily="50" charset="-128"/>
                      </a:endParaRPr>
                    </a:p>
                  </a:txBody>
                  <a:tcPr marT="36000" marB="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100" kern="900" spc="100" baseline="0" dirty="0">
                          <a:latin typeface="メイリオ" panose="020B0604030504040204" pitchFamily="50" charset="-128"/>
                          <a:ea typeface="メイリオ" panose="020B0604030504040204" pitchFamily="50" charset="-128"/>
                        </a:rPr>
                        <a:t>65</a:t>
                      </a:r>
                      <a:r>
                        <a:rPr lang="ja-JP" altLang="en-US" sz="1100" kern="900" spc="100" baseline="0" dirty="0">
                          <a:latin typeface="メイリオ" panose="020B0604030504040204" pitchFamily="50" charset="-128"/>
                          <a:ea typeface="メイリオ" panose="020B0604030504040204" pitchFamily="50" charset="-128"/>
                        </a:rPr>
                        <a:t>億</a:t>
                      </a:r>
                      <a:r>
                        <a:rPr lang="en-US" altLang="ja-JP" sz="1100" kern="900" spc="100" baseline="0" dirty="0">
                          <a:latin typeface="メイリオ" panose="020B0604030504040204" pitchFamily="50" charset="-128"/>
                          <a:ea typeface="メイリオ" panose="020B0604030504040204" pitchFamily="50" charset="-128"/>
                        </a:rPr>
                        <a:t>8</a:t>
                      </a:r>
                      <a:r>
                        <a:rPr lang="ja-JP" altLang="en-US" sz="1100" kern="900" spc="100" baseline="0" dirty="0">
                          <a:latin typeface="メイリオ" panose="020B0604030504040204" pitchFamily="50" charset="-128"/>
                          <a:ea typeface="メイリオ" panose="020B0604030504040204" pitchFamily="50" charset="-128"/>
                        </a:rPr>
                        <a:t>千</a:t>
                      </a:r>
                      <a:r>
                        <a:rPr lang="en-US" altLang="ja-JP" sz="1100" kern="900" spc="100" baseline="0" dirty="0">
                          <a:latin typeface="メイリオ" panose="020B0604030504040204" pitchFamily="50" charset="-128"/>
                          <a:ea typeface="メイリオ" panose="020B0604030504040204" pitchFamily="50" charset="-128"/>
                        </a:rPr>
                        <a:t>6</a:t>
                      </a:r>
                      <a:r>
                        <a:rPr lang="ja-JP" altLang="en-US" sz="1100" kern="900" spc="100" baseline="0" dirty="0">
                          <a:latin typeface="メイリオ" panose="020B0604030504040204" pitchFamily="50" charset="-128"/>
                          <a:ea typeface="メイリオ" panose="020B0604030504040204" pitchFamily="50" charset="-128"/>
                        </a:rPr>
                        <a:t>百万円</a:t>
                      </a:r>
                    </a:p>
                  </a:txBody>
                  <a:tcPr marT="36000" marB="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kumimoji="1" lang="ja-JP" altLang="en-US"/>
                    </a:p>
                  </a:txBody>
                  <a:tcPr>
                    <a:lnL w="12700" cmpd="sng">
                      <a:noFill/>
                    </a:lnL>
                  </a:tcPr>
                </a:tc>
                <a:tc hMerge="1">
                  <a:txBody>
                    <a:bodyPr/>
                    <a:lstStyle/>
                    <a:p>
                      <a:endParaRPr kumimoji="1" lang="ja-JP" altLang="en-US"/>
                    </a:p>
                  </a:txBody>
                  <a:tcPr>
                    <a:lnL w="12700" cmpd="sng">
                      <a:noFill/>
                    </a:lnL>
                  </a:tcPr>
                </a:tc>
                <a:extLst>
                  <a:ext uri="{0D108BD9-81ED-4DB2-BD59-A6C34878D82A}">
                    <a16:rowId xmlns:a16="http://schemas.microsoft.com/office/drawing/2014/main" val="1730708160"/>
                  </a:ext>
                </a:extLst>
              </a:tr>
              <a:tr h="2793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100" b="1" kern="900" spc="100" baseline="0" dirty="0">
                          <a:solidFill>
                            <a:srgbClr val="5330C1"/>
                          </a:solidFill>
                          <a:latin typeface="メイリオ" panose="020B0604030504040204" pitchFamily="50" charset="-128"/>
                          <a:ea typeface="メイリオ" panose="020B0604030504040204" pitchFamily="50" charset="-128"/>
                        </a:rPr>
                        <a:t>売上高</a:t>
                      </a:r>
                      <a:endParaRPr kumimoji="1" lang="ja-JP" altLang="en-US" sz="1100" b="1" kern="900" spc="100" baseline="0" dirty="0">
                        <a:latin typeface="メイリオ" panose="020B0604030504040204" pitchFamily="50" charset="-128"/>
                        <a:ea typeface="メイリオ" panose="020B0604030504040204" pitchFamily="50" charset="-128"/>
                      </a:endParaRPr>
                    </a:p>
                  </a:txBody>
                  <a:tcPr marT="36000" marB="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100" kern="900" spc="100" baseline="0" dirty="0">
                          <a:latin typeface="メイリオ" panose="020B0604030504040204" pitchFamily="50" charset="-128"/>
                          <a:ea typeface="メイリオ" panose="020B0604030504040204" pitchFamily="50" charset="-128"/>
                        </a:rPr>
                        <a:t>531</a:t>
                      </a:r>
                      <a:r>
                        <a:rPr lang="zh-TW" altLang="en-US" sz="1100" kern="900" spc="100" baseline="0" dirty="0">
                          <a:latin typeface="メイリオ" panose="020B0604030504040204" pitchFamily="50" charset="-128"/>
                          <a:ea typeface="メイリオ" panose="020B0604030504040204" pitchFamily="50" charset="-128"/>
                        </a:rPr>
                        <a:t>億</a:t>
                      </a:r>
                      <a:r>
                        <a:rPr lang="en-US" altLang="zh-TW" sz="1100" kern="900" spc="100" baseline="0" dirty="0">
                          <a:latin typeface="メイリオ" panose="020B0604030504040204" pitchFamily="50" charset="-128"/>
                          <a:ea typeface="メイリオ" panose="020B0604030504040204" pitchFamily="50" charset="-128"/>
                        </a:rPr>
                        <a:t>2</a:t>
                      </a:r>
                      <a:r>
                        <a:rPr lang="ja-JP" altLang="en-US" sz="1100" kern="900" spc="100" baseline="0" dirty="0">
                          <a:latin typeface="メイリオ" panose="020B0604030504040204" pitchFamily="50" charset="-128"/>
                          <a:ea typeface="メイリオ" panose="020B0604030504040204" pitchFamily="50" charset="-128"/>
                        </a:rPr>
                        <a:t>千</a:t>
                      </a:r>
                      <a:r>
                        <a:rPr lang="en-US" altLang="ja-JP" sz="1100" kern="900" spc="100" baseline="0" dirty="0">
                          <a:latin typeface="メイリオ" panose="020B0604030504040204" pitchFamily="50" charset="-128"/>
                          <a:ea typeface="メイリオ" panose="020B0604030504040204" pitchFamily="50" charset="-128"/>
                        </a:rPr>
                        <a:t>4</a:t>
                      </a:r>
                      <a:r>
                        <a:rPr lang="zh-TW" altLang="en-US" sz="1100" kern="900" spc="100" baseline="0" dirty="0">
                          <a:latin typeface="メイリオ" panose="020B0604030504040204" pitchFamily="50" charset="-128"/>
                          <a:ea typeface="メイリオ" panose="020B0604030504040204" pitchFamily="50" charset="-128"/>
                        </a:rPr>
                        <a:t>百万円（</a:t>
                      </a:r>
                      <a:r>
                        <a:rPr lang="en-US" altLang="zh-TW" sz="1100" kern="900" spc="100" baseline="0" dirty="0">
                          <a:latin typeface="メイリオ" panose="020B0604030504040204" pitchFamily="50" charset="-128"/>
                          <a:ea typeface="メイリオ" panose="020B0604030504040204" pitchFamily="50" charset="-128"/>
                        </a:rPr>
                        <a:t>2024</a:t>
                      </a:r>
                      <a:r>
                        <a:rPr lang="zh-TW" altLang="en-US" sz="1100" kern="900" spc="100" baseline="0" dirty="0">
                          <a:latin typeface="メイリオ" panose="020B0604030504040204" pitchFamily="50" charset="-128"/>
                          <a:ea typeface="メイリオ" panose="020B0604030504040204" pitchFamily="50" charset="-128"/>
                        </a:rPr>
                        <a:t>年</a:t>
                      </a:r>
                      <a:r>
                        <a:rPr lang="en-US" altLang="zh-TW" sz="1100" kern="900" spc="100" baseline="0" dirty="0">
                          <a:latin typeface="メイリオ" panose="020B0604030504040204" pitchFamily="50" charset="-128"/>
                          <a:ea typeface="メイリオ" panose="020B0604030504040204" pitchFamily="50" charset="-128"/>
                        </a:rPr>
                        <a:t>1</a:t>
                      </a:r>
                      <a:r>
                        <a:rPr lang="zh-TW" altLang="en-US" sz="1100" kern="900" spc="100" baseline="0" dirty="0">
                          <a:latin typeface="メイリオ" panose="020B0604030504040204" pitchFamily="50" charset="-128"/>
                          <a:ea typeface="メイリオ" panose="020B0604030504040204" pitchFamily="50" charset="-128"/>
                        </a:rPr>
                        <a:t>月期）</a:t>
                      </a:r>
                    </a:p>
                  </a:txBody>
                  <a:tcPr marT="36000" marB="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kumimoji="1" lang="ja-JP" altLang="en-US"/>
                    </a:p>
                  </a:txBody>
                  <a:tcPr>
                    <a:lnL w="12700" cmpd="sng">
                      <a:noFill/>
                    </a:lnL>
                  </a:tcPr>
                </a:tc>
                <a:tc hMerge="1">
                  <a:txBody>
                    <a:bodyPr/>
                    <a:lstStyle/>
                    <a:p>
                      <a:endParaRPr kumimoji="1" lang="ja-JP" altLang="en-US"/>
                    </a:p>
                  </a:txBody>
                  <a:tcPr>
                    <a:lnL w="12700" cmpd="sng">
                      <a:noFill/>
                    </a:lnL>
                  </a:tcPr>
                </a:tc>
                <a:extLst>
                  <a:ext uri="{0D108BD9-81ED-4DB2-BD59-A6C34878D82A}">
                    <a16:rowId xmlns:a16="http://schemas.microsoft.com/office/drawing/2014/main" val="4153666858"/>
                  </a:ext>
                </a:extLst>
              </a:tr>
              <a:tr h="279350">
                <a:tc>
                  <a:txBody>
                    <a:bodyPr/>
                    <a:lstStyle/>
                    <a:p>
                      <a:r>
                        <a:rPr lang="ja-JP" altLang="en-US" sz="1100" b="1" kern="900" spc="100" baseline="0" dirty="0">
                          <a:solidFill>
                            <a:srgbClr val="5330C1"/>
                          </a:solidFill>
                          <a:latin typeface="メイリオ" panose="020B0604030504040204" pitchFamily="50" charset="-128"/>
                          <a:ea typeface="メイリオ" panose="020B0604030504040204" pitchFamily="50" charset="-128"/>
                        </a:rPr>
                        <a:t>従業員数</a:t>
                      </a:r>
                      <a:endParaRPr kumimoji="1" lang="ja-JP" altLang="en-US" sz="1100" b="1" kern="900" spc="100" baseline="0" dirty="0">
                        <a:latin typeface="メイリオ" panose="020B0604030504040204" pitchFamily="50" charset="-128"/>
                        <a:ea typeface="メイリオ" panose="020B0604030504040204" pitchFamily="50" charset="-128"/>
                      </a:endParaRPr>
                    </a:p>
                  </a:txBody>
                  <a:tcPr marT="36000" marB="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100" kern="900" spc="100" baseline="0" dirty="0">
                          <a:latin typeface="メイリオ" panose="020B0604030504040204" pitchFamily="50" charset="-128"/>
                          <a:ea typeface="メイリオ" panose="020B0604030504040204" pitchFamily="50" charset="-128"/>
                        </a:rPr>
                        <a:t>2,290</a:t>
                      </a:r>
                      <a:r>
                        <a:rPr lang="zh-TW" altLang="en-US" sz="1100" kern="900" spc="100" baseline="0" dirty="0">
                          <a:latin typeface="メイリオ" panose="020B0604030504040204" pitchFamily="50" charset="-128"/>
                          <a:ea typeface="メイリオ" panose="020B0604030504040204" pitchFamily="50" charset="-128"/>
                        </a:rPr>
                        <a:t>名（</a:t>
                      </a:r>
                      <a:r>
                        <a:rPr lang="en-US" altLang="zh-TW" sz="1100" kern="900" spc="100" baseline="0" dirty="0">
                          <a:latin typeface="メイリオ" panose="020B0604030504040204" pitchFamily="50" charset="-128"/>
                          <a:ea typeface="メイリオ" panose="020B0604030504040204" pitchFamily="50" charset="-128"/>
                        </a:rPr>
                        <a:t>2023</a:t>
                      </a:r>
                      <a:r>
                        <a:rPr lang="zh-TW" altLang="en-US" sz="1100" kern="900" spc="100" baseline="0" dirty="0">
                          <a:latin typeface="メイリオ" panose="020B0604030504040204" pitchFamily="50" charset="-128"/>
                          <a:ea typeface="メイリオ" panose="020B0604030504040204" pitchFamily="50" charset="-128"/>
                        </a:rPr>
                        <a:t>年</a:t>
                      </a:r>
                      <a:r>
                        <a:rPr lang="en-US" altLang="zh-TW" sz="1100" kern="900" spc="100" baseline="0" dirty="0">
                          <a:latin typeface="メイリオ" panose="020B0604030504040204" pitchFamily="50" charset="-128"/>
                          <a:ea typeface="メイリオ" panose="020B0604030504040204" pitchFamily="50" charset="-128"/>
                        </a:rPr>
                        <a:t>4</a:t>
                      </a:r>
                      <a:r>
                        <a:rPr lang="zh-TW" altLang="en-US" sz="1100" kern="900" spc="100" baseline="0" dirty="0">
                          <a:latin typeface="メイリオ" panose="020B0604030504040204" pitchFamily="50" charset="-128"/>
                          <a:ea typeface="メイリオ" panose="020B0604030504040204" pitchFamily="50" charset="-128"/>
                        </a:rPr>
                        <a:t>月</a:t>
                      </a:r>
                      <a:r>
                        <a:rPr lang="en-US" altLang="zh-TW" sz="1100" kern="900" spc="100" baseline="0" dirty="0">
                          <a:latin typeface="メイリオ" panose="020B0604030504040204" pitchFamily="50" charset="-128"/>
                          <a:ea typeface="メイリオ" panose="020B0604030504040204" pitchFamily="50" charset="-128"/>
                        </a:rPr>
                        <a:t>1</a:t>
                      </a:r>
                      <a:r>
                        <a:rPr lang="zh-TW" altLang="en-US" sz="1100" kern="900" spc="100" baseline="0" dirty="0">
                          <a:latin typeface="メイリオ" panose="020B0604030504040204" pitchFamily="50" charset="-128"/>
                          <a:ea typeface="メイリオ" panose="020B0604030504040204" pitchFamily="50" charset="-128"/>
                        </a:rPr>
                        <a:t>日現在）</a:t>
                      </a:r>
                    </a:p>
                  </a:txBody>
                  <a:tcPr marT="36000" marB="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kumimoji="1" lang="ja-JP" altLang="en-US"/>
                    </a:p>
                  </a:txBody>
                  <a:tcPr>
                    <a:lnL w="12700" cmpd="sng">
                      <a:noFill/>
                    </a:lnL>
                  </a:tcPr>
                </a:tc>
                <a:tc hMerge="1">
                  <a:txBody>
                    <a:bodyPr/>
                    <a:lstStyle/>
                    <a:p>
                      <a:endParaRPr kumimoji="1" lang="ja-JP" altLang="en-US"/>
                    </a:p>
                  </a:txBody>
                  <a:tcPr>
                    <a:lnL w="12700" cmpd="sng">
                      <a:noFill/>
                    </a:lnL>
                  </a:tcPr>
                </a:tc>
                <a:extLst>
                  <a:ext uri="{0D108BD9-81ED-4DB2-BD59-A6C34878D82A}">
                    <a16:rowId xmlns:a16="http://schemas.microsoft.com/office/drawing/2014/main" val="2404566216"/>
                  </a:ext>
                </a:extLst>
              </a:tr>
              <a:tr h="279350">
                <a:tc>
                  <a:txBody>
                    <a:bodyPr/>
                    <a:lstStyle/>
                    <a:p>
                      <a:r>
                        <a:rPr lang="ja-JP" altLang="en-US" sz="1100" b="1" kern="900" spc="100" baseline="0" dirty="0">
                          <a:solidFill>
                            <a:srgbClr val="5330C1"/>
                          </a:solidFill>
                          <a:latin typeface="メイリオ" panose="020B0604030504040204" pitchFamily="50" charset="-128"/>
                          <a:ea typeface="メイリオ" panose="020B0604030504040204" pitchFamily="50" charset="-128"/>
                        </a:rPr>
                        <a:t>連結子会社</a:t>
                      </a:r>
                      <a:endParaRPr kumimoji="1" lang="ja-JP" altLang="en-US" sz="1100" b="1" kern="900" spc="100" baseline="0" dirty="0">
                        <a:latin typeface="メイリオ" panose="020B0604030504040204" pitchFamily="50" charset="-128"/>
                        <a:ea typeface="メイリオ" panose="020B0604030504040204" pitchFamily="50" charset="-128"/>
                      </a:endParaRPr>
                    </a:p>
                  </a:txBody>
                  <a:tcPr marT="36000" marB="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3">
                  <a:txBody>
                    <a:bodyPr/>
                    <a:lstStyle/>
                    <a:p>
                      <a:pPr algn="l"/>
                      <a:r>
                        <a:rPr lang="en-US" altLang="ja-JP" sz="1100" kern="900" spc="100" baseline="0" dirty="0">
                          <a:latin typeface="メイリオ" panose="020B0604030504040204" pitchFamily="50" charset="-128"/>
                          <a:ea typeface="メイリオ" panose="020B0604030504040204" pitchFamily="50" charset="-128"/>
                        </a:rPr>
                        <a:t>7</a:t>
                      </a:r>
                      <a:r>
                        <a:rPr lang="ja-JP" altLang="en-US" sz="1100" kern="900" spc="100" baseline="0" dirty="0">
                          <a:latin typeface="メイリオ" panose="020B0604030504040204" pitchFamily="50" charset="-128"/>
                          <a:ea typeface="メイリオ" panose="020B0604030504040204" pitchFamily="50" charset="-128"/>
                        </a:rPr>
                        <a:t>社</a:t>
                      </a:r>
                      <a:endParaRPr kumimoji="1" lang="ja-JP" altLang="en-US" sz="1100" b="0" kern="900" spc="100" baseline="0" dirty="0">
                        <a:solidFill>
                          <a:schemeClr val="tx1">
                            <a:lumMod val="95000"/>
                            <a:lumOff val="5000"/>
                          </a:schemeClr>
                        </a:solidFill>
                        <a:latin typeface="メイリオ" panose="020B0604030504040204" pitchFamily="50" charset="-128"/>
                        <a:ea typeface="メイリオ" panose="020B0604030504040204" pitchFamily="50" charset="-128"/>
                      </a:endParaRPr>
                    </a:p>
                  </a:txBody>
                  <a:tcPr marT="36000" marB="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kumimoji="1" lang="ja-JP" altLang="en-US"/>
                    </a:p>
                  </a:txBody>
                  <a:tcPr>
                    <a:lnL w="12700" cmpd="sng">
                      <a:noFill/>
                    </a:lnL>
                  </a:tcPr>
                </a:tc>
                <a:tc hMerge="1">
                  <a:txBody>
                    <a:bodyPr/>
                    <a:lstStyle/>
                    <a:p>
                      <a:endParaRPr kumimoji="1" lang="ja-JP" altLang="en-US"/>
                    </a:p>
                  </a:txBody>
                  <a:tcPr>
                    <a:lnL w="12700" cmpd="sng">
                      <a:noFill/>
                    </a:lnL>
                  </a:tcPr>
                </a:tc>
                <a:extLst>
                  <a:ext uri="{0D108BD9-81ED-4DB2-BD59-A6C34878D82A}">
                    <a16:rowId xmlns:a16="http://schemas.microsoft.com/office/drawing/2014/main" val="840241283"/>
                  </a:ext>
                </a:extLst>
              </a:tr>
              <a:tr h="279350">
                <a:tc>
                  <a:txBody>
                    <a:bodyPr/>
                    <a:lstStyle/>
                    <a:p>
                      <a:r>
                        <a:rPr lang="ja-JP" altLang="en-US" sz="1100" b="1" kern="900" spc="100" baseline="0" dirty="0">
                          <a:solidFill>
                            <a:srgbClr val="5330C1"/>
                          </a:solidFill>
                          <a:latin typeface="メイリオ" panose="020B0604030504040204" pitchFamily="50" charset="-128"/>
                          <a:ea typeface="メイリオ" panose="020B0604030504040204" pitchFamily="50" charset="-128"/>
                        </a:rPr>
                        <a:t>本社事務所</a:t>
                      </a:r>
                      <a:r>
                        <a:rPr lang="ja-JP" altLang="en-US" sz="1100" kern="900" spc="100" baseline="0" dirty="0">
                          <a:latin typeface="メイリオ" panose="020B0604030504040204" pitchFamily="50" charset="-128"/>
                          <a:ea typeface="メイリオ" panose="020B0604030504040204" pitchFamily="50" charset="-128"/>
                        </a:rPr>
                        <a:t>	</a:t>
                      </a:r>
                      <a:endParaRPr kumimoji="1" lang="ja-JP" altLang="en-US" sz="1100" b="1" kern="900" spc="100" baseline="0" dirty="0">
                        <a:latin typeface="メイリオ" panose="020B0604030504040204" pitchFamily="50" charset="-128"/>
                        <a:ea typeface="メイリオ" panose="020B0604030504040204" pitchFamily="50" charset="-128"/>
                      </a:endParaRPr>
                    </a:p>
                  </a:txBody>
                  <a:tcPr marT="36000" marB="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3">
                  <a:txBody>
                    <a:bodyPr/>
                    <a:lstStyle/>
                    <a:p>
                      <a:r>
                        <a:rPr lang="ja-JP" altLang="en-US" sz="1100" kern="900" spc="100" baseline="0" dirty="0">
                          <a:latin typeface="メイリオ" panose="020B0604030504040204" pitchFamily="50" charset="-128"/>
                          <a:ea typeface="メイリオ" panose="020B0604030504040204" pitchFamily="50" charset="-128"/>
                        </a:rPr>
                        <a:t>〒</a:t>
                      </a:r>
                      <a:r>
                        <a:rPr lang="en-US" altLang="ja-JP" sz="1100" kern="900" spc="100" baseline="0" dirty="0">
                          <a:latin typeface="メイリオ" panose="020B0604030504040204" pitchFamily="50" charset="-128"/>
                          <a:ea typeface="メイリオ" panose="020B0604030504040204" pitchFamily="50" charset="-128"/>
                        </a:rPr>
                        <a:t>150-0022</a:t>
                      </a:r>
                      <a:r>
                        <a:rPr lang="ja-JP" altLang="en-US" sz="1100" kern="900" spc="100" baseline="0" dirty="0">
                          <a:latin typeface="メイリオ" panose="020B0604030504040204" pitchFamily="50" charset="-128"/>
                          <a:ea typeface="メイリオ" panose="020B0604030504040204" pitchFamily="50" charset="-128"/>
                        </a:rPr>
                        <a:t>　東京都渋谷区恵比寿南</a:t>
                      </a:r>
                      <a:r>
                        <a:rPr lang="en-US" altLang="ja-JP" sz="1100" kern="900" spc="100" baseline="0" dirty="0">
                          <a:latin typeface="メイリオ" panose="020B0604030504040204" pitchFamily="50" charset="-128"/>
                          <a:ea typeface="メイリオ" panose="020B0604030504040204" pitchFamily="50" charset="-128"/>
                        </a:rPr>
                        <a:t>1-5-5</a:t>
                      </a:r>
                      <a:r>
                        <a:rPr lang="ja-JP" altLang="en-US" sz="1100" kern="900" spc="100" baseline="0" dirty="0">
                          <a:latin typeface="メイリオ" panose="020B0604030504040204" pitchFamily="50" charset="-128"/>
                          <a:ea typeface="メイリオ" panose="020B0604030504040204" pitchFamily="50" charset="-128"/>
                        </a:rPr>
                        <a:t>　</a:t>
                      </a:r>
                      <a:r>
                        <a:rPr lang="en-US" altLang="ja-JP" sz="1100" kern="900" spc="100" baseline="0" dirty="0">
                          <a:latin typeface="メイリオ" panose="020B0604030504040204" pitchFamily="50" charset="-128"/>
                          <a:ea typeface="メイリオ" panose="020B0604030504040204" pitchFamily="50" charset="-128"/>
                        </a:rPr>
                        <a:t>JR</a:t>
                      </a:r>
                      <a:r>
                        <a:rPr lang="ja-JP" altLang="en-US" sz="1100" kern="900" spc="100" baseline="0" dirty="0">
                          <a:latin typeface="メイリオ" panose="020B0604030504040204" pitchFamily="50" charset="-128"/>
                          <a:ea typeface="メイリオ" panose="020B0604030504040204" pitchFamily="50" charset="-128"/>
                        </a:rPr>
                        <a:t>恵比寿ビル</a:t>
                      </a:r>
                      <a:endParaRPr kumimoji="1" lang="ja-JP" altLang="en-US" sz="1100" b="0" kern="900" spc="100" baseline="0" dirty="0">
                        <a:solidFill>
                          <a:schemeClr val="tx1">
                            <a:lumMod val="95000"/>
                            <a:lumOff val="5000"/>
                          </a:schemeClr>
                        </a:solidFill>
                        <a:latin typeface="メイリオ" panose="020B0604030504040204" pitchFamily="50" charset="-128"/>
                        <a:ea typeface="メイリオ" panose="020B0604030504040204" pitchFamily="50" charset="-128"/>
                      </a:endParaRPr>
                    </a:p>
                  </a:txBody>
                  <a:tcPr marT="36000" marB="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kumimoji="1" lang="ja-JP" altLang="en-US"/>
                    </a:p>
                  </a:txBody>
                  <a:tcPr>
                    <a:lnL w="12700" cmpd="sng">
                      <a:noFill/>
                    </a:lnL>
                  </a:tcPr>
                </a:tc>
                <a:tc hMerge="1">
                  <a:txBody>
                    <a:bodyPr/>
                    <a:lstStyle/>
                    <a:p>
                      <a:endParaRPr kumimoji="1" lang="ja-JP" altLang="en-US"/>
                    </a:p>
                  </a:txBody>
                  <a:tcPr>
                    <a:lnL w="12700" cmpd="sng">
                      <a:noFill/>
                    </a:lnL>
                  </a:tcPr>
                </a:tc>
                <a:extLst>
                  <a:ext uri="{0D108BD9-81ED-4DB2-BD59-A6C34878D82A}">
                    <a16:rowId xmlns:a16="http://schemas.microsoft.com/office/drawing/2014/main" val="198722439"/>
                  </a:ext>
                </a:extLst>
              </a:tr>
              <a:tr h="309188">
                <a:tc>
                  <a:txBody>
                    <a:bodyPr/>
                    <a:lstStyle/>
                    <a:p>
                      <a:r>
                        <a:rPr lang="ja-JP" altLang="en-US" sz="1100" b="1" kern="900" spc="100" baseline="0" dirty="0">
                          <a:solidFill>
                            <a:srgbClr val="5330C1"/>
                          </a:solidFill>
                          <a:latin typeface="メイリオ" panose="020B0604030504040204" pitchFamily="50" charset="-128"/>
                          <a:ea typeface="メイリオ" panose="020B0604030504040204" pitchFamily="50" charset="-128"/>
                        </a:rPr>
                        <a:t>代表者</a:t>
                      </a:r>
                      <a:endParaRPr kumimoji="1" lang="ja-JP" altLang="en-US" sz="1100" b="1" kern="900" spc="100" baseline="0" dirty="0">
                        <a:latin typeface="メイリオ" panose="020B0604030504040204" pitchFamily="50" charset="-128"/>
                        <a:ea typeface="メイリオ" panose="020B0604030504040204" pitchFamily="50" charset="-128"/>
                      </a:endParaRPr>
                    </a:p>
                  </a:txBody>
                  <a:tcPr marT="36000" marB="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3">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ja-JP" altLang="en-US" sz="1100" kern="900" spc="100" baseline="0" dirty="0">
                          <a:latin typeface="メイリオ" panose="020B0604030504040204" pitchFamily="50" charset="-128"/>
                          <a:ea typeface="メイリオ" panose="020B0604030504040204" pitchFamily="50" charset="-128"/>
                        </a:rPr>
                        <a:t>代表取締役社長　姫野 貴</a:t>
                      </a:r>
                    </a:p>
                  </a:txBody>
                  <a:tcPr marT="36000" marB="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kumimoji="1" lang="ja-JP" altLang="en-US"/>
                    </a:p>
                  </a:txBody>
                  <a:tcPr>
                    <a:lnL w="12700" cmpd="sng">
                      <a:noFill/>
                    </a:lnL>
                  </a:tcPr>
                </a:tc>
                <a:tc hMerge="1">
                  <a:txBody>
                    <a:bodyPr/>
                    <a:lstStyle/>
                    <a:p>
                      <a:endParaRPr kumimoji="1" lang="ja-JP" altLang="en-US"/>
                    </a:p>
                  </a:txBody>
                  <a:tcPr>
                    <a:lnL w="12700" cmpd="sng">
                      <a:noFill/>
                    </a:lnL>
                  </a:tcPr>
                </a:tc>
                <a:extLst>
                  <a:ext uri="{0D108BD9-81ED-4DB2-BD59-A6C34878D82A}">
                    <a16:rowId xmlns:a16="http://schemas.microsoft.com/office/drawing/2014/main" val="1204820483"/>
                  </a:ext>
                </a:extLst>
              </a:tr>
              <a:tr h="707489">
                <a:tc>
                  <a:txBody>
                    <a:bodyPr/>
                    <a:lstStyle/>
                    <a:p>
                      <a:r>
                        <a:rPr lang="ja-JP" altLang="en-US" sz="1100" b="1" kern="900" spc="100" baseline="0" dirty="0">
                          <a:solidFill>
                            <a:srgbClr val="5330C1"/>
                          </a:solidFill>
                          <a:latin typeface="メイリオ" panose="020B0604030504040204" pitchFamily="50" charset="-128"/>
                          <a:ea typeface="メイリオ" panose="020B0604030504040204" pitchFamily="50" charset="-128"/>
                        </a:rPr>
                        <a:t>事業内容</a:t>
                      </a:r>
                      <a:r>
                        <a:rPr lang="ja-JP" altLang="en-US" sz="1100" kern="900" spc="100" baseline="0" dirty="0">
                          <a:latin typeface="メイリオ" panose="020B0604030504040204" pitchFamily="50" charset="-128"/>
                          <a:ea typeface="メイリオ" panose="020B0604030504040204" pitchFamily="50" charset="-128"/>
                        </a:rPr>
                        <a:t>	</a:t>
                      </a:r>
                      <a:endParaRPr kumimoji="1" lang="ja-JP" altLang="en-US" sz="1100" b="1" kern="900" spc="100" baseline="0" dirty="0">
                        <a:latin typeface="メイリオ" panose="020B0604030504040204" pitchFamily="50" charset="-128"/>
                        <a:ea typeface="メイリオ" panose="020B0604030504040204" pitchFamily="50" charset="-12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3">
                  <a:txBody>
                    <a:bodyPr/>
                    <a:lstStyle/>
                    <a:p>
                      <a:pPr>
                        <a:lnSpc>
                          <a:spcPts val="1800"/>
                        </a:lnSpc>
                        <a:buNone/>
                      </a:pPr>
                      <a:r>
                        <a:rPr lang="ja-JP" altLang="en-US" sz="1100" b="1" kern="900" spc="100" baseline="0" dirty="0">
                          <a:latin typeface="メイリオ" panose="020B0604030504040204" pitchFamily="50" charset="-128"/>
                          <a:ea typeface="メイリオ" panose="020B0604030504040204" pitchFamily="50" charset="-128"/>
                        </a:rPr>
                        <a:t>■デジタルインダストリー事業：</a:t>
                      </a:r>
                      <a:r>
                        <a:rPr lang="ja-JP" altLang="en-US" sz="1100" kern="900" spc="100" baseline="0" dirty="0">
                          <a:solidFill>
                            <a:schemeClr val="tx1"/>
                          </a:solidFill>
                          <a:latin typeface="メイリオ" pitchFamily="50" charset="-128"/>
                          <a:ea typeface="メイリオ" pitchFamily="50" charset="-128"/>
                          <a:cs typeface="メイリオ" pitchFamily="50" charset="-128"/>
                        </a:rPr>
                        <a:t>製造業のお客様を対象に、業務の効率化や品質の向上、魅力ある製品づくり</a:t>
                      </a:r>
                      <a:endParaRPr lang="en-US" altLang="ja-JP" sz="1100" kern="900" spc="100" baseline="0" dirty="0">
                        <a:solidFill>
                          <a:schemeClr val="tx1"/>
                        </a:solidFill>
                        <a:latin typeface="メイリオ" pitchFamily="50" charset="-128"/>
                        <a:ea typeface="メイリオ" pitchFamily="50" charset="-128"/>
                        <a:cs typeface="メイリオ" pitchFamily="50" charset="-128"/>
                      </a:endParaRPr>
                    </a:p>
                    <a:p>
                      <a:pPr>
                        <a:lnSpc>
                          <a:spcPts val="1600"/>
                        </a:lnSpc>
                        <a:buNone/>
                      </a:pPr>
                      <a:r>
                        <a:rPr lang="ja-JP" altLang="en-US" sz="1100" kern="900" spc="100" baseline="0" dirty="0">
                          <a:solidFill>
                            <a:schemeClr val="tx1"/>
                          </a:solidFill>
                          <a:latin typeface="メイリオ" pitchFamily="50" charset="-128"/>
                          <a:ea typeface="メイリオ" pitchFamily="50" charset="-128"/>
                          <a:cs typeface="メイリオ" pitchFamily="50" charset="-128"/>
                        </a:rPr>
                        <a:t>　　　　　　　　　　　　　　　を支援する</a:t>
                      </a:r>
                      <a:r>
                        <a:rPr lang="en-US" altLang="ja-JP" sz="1100" kern="900" spc="100" baseline="0" dirty="0">
                          <a:solidFill>
                            <a:schemeClr val="tx1"/>
                          </a:solidFill>
                          <a:latin typeface="メイリオ" pitchFamily="50" charset="-128"/>
                          <a:ea typeface="メイリオ" pitchFamily="50" charset="-128"/>
                          <a:cs typeface="メイリオ" pitchFamily="50" charset="-128"/>
                        </a:rPr>
                        <a:t>ICT</a:t>
                      </a:r>
                      <a:r>
                        <a:rPr lang="ja-JP" altLang="en-US" sz="1100" kern="900" spc="100" baseline="0" dirty="0">
                          <a:solidFill>
                            <a:schemeClr val="tx1"/>
                          </a:solidFill>
                          <a:latin typeface="メイリオ" pitchFamily="50" charset="-128"/>
                          <a:ea typeface="メイリオ" pitchFamily="50" charset="-128"/>
                          <a:cs typeface="メイリオ" pitchFamily="50" charset="-128"/>
                        </a:rPr>
                        <a:t>サービスを提供</a:t>
                      </a:r>
                      <a:endParaRPr lang="en-US" altLang="ja-JP" sz="1100" kern="900" spc="100" baseline="0" dirty="0">
                        <a:solidFill>
                          <a:schemeClr val="tx1"/>
                        </a:solidFill>
                        <a:latin typeface="メイリオ" pitchFamily="50" charset="-128"/>
                        <a:ea typeface="メイリオ" pitchFamily="50" charset="-128"/>
                        <a:cs typeface="メイリオ" pitchFamily="50" charset="-128"/>
                      </a:endParaRPr>
                    </a:p>
                    <a:p>
                      <a:pPr>
                        <a:lnSpc>
                          <a:spcPts val="1800"/>
                        </a:lnSpc>
                        <a:buNone/>
                      </a:pPr>
                      <a:r>
                        <a:rPr lang="ja-JP" altLang="en-US" sz="1100" b="1" kern="900" spc="100" baseline="0" dirty="0">
                          <a:latin typeface="メイリオ" panose="020B0604030504040204" pitchFamily="50" charset="-128"/>
                          <a:ea typeface="メイリオ" panose="020B0604030504040204" pitchFamily="50" charset="-128"/>
                        </a:rPr>
                        <a:t>■サービスインテグレーション事業：</a:t>
                      </a:r>
                      <a:r>
                        <a:rPr lang="ja-JP" altLang="en-US" sz="1100" kern="900" spc="100" baseline="0" dirty="0">
                          <a:latin typeface="メイリオ" pitchFamily="50" charset="-128"/>
                          <a:ea typeface="メイリオ" pitchFamily="50" charset="-128"/>
                          <a:cs typeface="メイリオ" pitchFamily="50" charset="-128"/>
                        </a:rPr>
                        <a:t>企業・組織の業務改革・改善に必要な、</a:t>
                      </a:r>
                      <a:r>
                        <a:rPr lang="en-US" altLang="ja-JP" sz="1100" kern="900" spc="100" baseline="0" dirty="0">
                          <a:latin typeface="メイリオ" pitchFamily="50" charset="-128"/>
                          <a:ea typeface="メイリオ" pitchFamily="50" charset="-128"/>
                          <a:cs typeface="メイリオ" pitchFamily="50" charset="-128"/>
                        </a:rPr>
                        <a:t>ICT</a:t>
                      </a:r>
                      <a:r>
                        <a:rPr lang="ja-JP" altLang="en-US" sz="1100" kern="900" spc="100" baseline="0" dirty="0">
                          <a:latin typeface="メイリオ" pitchFamily="50" charset="-128"/>
                          <a:ea typeface="メイリオ" pitchFamily="50" charset="-128"/>
                          <a:cs typeface="メイリオ" pitchFamily="50" charset="-128"/>
                        </a:rPr>
                        <a:t>サービスをトータルで提供</a:t>
                      </a:r>
                      <a:endParaRPr lang="ja-JP" altLang="en-US" sz="1100" kern="900" spc="100" baseline="0" dirty="0">
                        <a:latin typeface="メイリオ" panose="020B0604030504040204" pitchFamily="50" charset="-128"/>
                        <a:ea typeface="メイリオ" panose="020B0604030504040204" pitchFamily="50" charset="-128"/>
                      </a:endParaRPr>
                    </a:p>
                  </a:txBody>
                  <a:tcPr marT="0" marB="72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kumimoji="1" lang="ja-JP" altLang="en-US"/>
                    </a:p>
                  </a:txBody>
                  <a:tcPr>
                    <a:lnL w="12700" cmpd="sng">
                      <a:noFill/>
                    </a:lnL>
                  </a:tcPr>
                </a:tc>
                <a:tc hMerge="1">
                  <a:txBody>
                    <a:bodyPr/>
                    <a:lstStyle/>
                    <a:p>
                      <a:endParaRPr kumimoji="1" lang="ja-JP" altLang="en-US"/>
                    </a:p>
                  </a:txBody>
                  <a:tcPr>
                    <a:lnL w="12700" cmpd="sng">
                      <a:noFill/>
                    </a:lnL>
                  </a:tcPr>
                </a:tc>
                <a:extLst>
                  <a:ext uri="{0D108BD9-81ED-4DB2-BD59-A6C34878D82A}">
                    <a16:rowId xmlns:a16="http://schemas.microsoft.com/office/drawing/2014/main" val="3986999930"/>
                  </a:ext>
                </a:extLst>
              </a:tr>
              <a:tr h="337632">
                <a:tc>
                  <a:txBody>
                    <a:bodyPr/>
                    <a:lstStyle/>
                    <a:p>
                      <a:r>
                        <a:rPr lang="en-US" altLang="ja-JP" sz="1100" b="1" kern="900" spc="100" baseline="0" dirty="0">
                          <a:solidFill>
                            <a:srgbClr val="5330C1"/>
                          </a:solidFill>
                          <a:latin typeface="メイリオ" panose="020B0604030504040204" pitchFamily="50" charset="-128"/>
                          <a:ea typeface="メイリオ" panose="020B0604030504040204" pitchFamily="50" charset="-128"/>
                        </a:rPr>
                        <a:t>JQA</a:t>
                      </a:r>
                      <a:r>
                        <a:rPr lang="ja-JP" altLang="en-US" sz="1100" b="1" kern="900" spc="100" baseline="0" dirty="0">
                          <a:solidFill>
                            <a:srgbClr val="5330C1"/>
                          </a:solidFill>
                          <a:latin typeface="メイリオ" panose="020B0604030504040204" pitchFamily="50" charset="-128"/>
                          <a:ea typeface="メイリオ" panose="020B0604030504040204" pitchFamily="50" charset="-128"/>
                        </a:rPr>
                        <a:t>認定</a:t>
                      </a:r>
                      <a:endParaRPr kumimoji="1" lang="ja-JP" altLang="en-US" sz="1100" b="1" kern="900" spc="100" baseline="0" dirty="0">
                        <a:latin typeface="メイリオ" panose="020B0604030504040204" pitchFamily="50" charset="-128"/>
                        <a:ea typeface="メイリオ" panose="020B0604030504040204" pitchFamily="50" charset="-128"/>
                      </a:endParaRP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nSpc>
                          <a:spcPts val="1040"/>
                        </a:lnSpc>
                        <a:buNone/>
                      </a:pPr>
                      <a:r>
                        <a:rPr lang="ja-JP" altLang="en-US" sz="1100" kern="900" spc="100" baseline="0" dirty="0">
                          <a:latin typeface="メイリオ" panose="020B0604030504040204" pitchFamily="50" charset="-128"/>
                          <a:ea typeface="メイリオ" panose="020B0604030504040204" pitchFamily="50" charset="-128"/>
                        </a:rPr>
                        <a:t>品質マネジメントシステム</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nSpc>
                          <a:spcPts val="1040"/>
                        </a:lnSpc>
                        <a:buNone/>
                      </a:pPr>
                      <a:r>
                        <a:rPr lang="en-US" altLang="ja-JP" sz="1100" kern="900" spc="100" baseline="0" dirty="0">
                          <a:latin typeface="メイリオ" panose="020B0604030504040204" pitchFamily="50" charset="-128"/>
                          <a:ea typeface="メイリオ" panose="020B0604030504040204" pitchFamily="50" charset="-128"/>
                        </a:rPr>
                        <a:t>ISO9001:2015</a:t>
                      </a:r>
                      <a:endParaRPr lang="ja-JP" altLang="en-US" sz="1100" kern="900" spc="100" baseline="0" dirty="0">
                        <a:latin typeface="メイリオ" panose="020B0604030504040204" pitchFamily="50" charset="-128"/>
                        <a:ea typeface="メイリオ" panose="020B0604030504040204" pitchFamily="50" charset="-128"/>
                      </a:endParaRP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nSpc>
                          <a:spcPts val="1040"/>
                        </a:lnSpc>
                      </a:pPr>
                      <a:r>
                        <a:rPr kumimoji="1" lang="ja-JP" altLang="en-US" sz="1100" kern="900" spc="100" baseline="0" dirty="0">
                          <a:latin typeface="メイリオ" panose="020B0604030504040204" pitchFamily="50" charset="-128"/>
                          <a:ea typeface="メイリオ" panose="020B0604030504040204" pitchFamily="50" charset="-128"/>
                        </a:rPr>
                        <a:t>登録証番号</a:t>
                      </a:r>
                      <a:r>
                        <a:rPr kumimoji="1" lang="en-US" altLang="ja-JP" sz="1100" kern="900" spc="100" baseline="0" dirty="0">
                          <a:latin typeface="メイリオ" panose="020B0604030504040204" pitchFamily="50" charset="-128"/>
                          <a:ea typeface="メイリオ" panose="020B0604030504040204" pitchFamily="50" charset="-128"/>
                        </a:rPr>
                        <a:t>JQA-1481</a:t>
                      </a:r>
                      <a:endParaRPr kumimoji="1" lang="ja-JP" altLang="en-US" sz="1100" kern="900" spc="100" baseline="0" dirty="0">
                        <a:latin typeface="メイリオ" panose="020B0604030504040204" pitchFamily="50" charset="-128"/>
                        <a:ea typeface="メイリオ" panose="020B0604030504040204" pitchFamily="50" charset="-128"/>
                      </a:endParaRP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50591100"/>
                  </a:ext>
                </a:extLst>
              </a:tr>
              <a:tr h="279350">
                <a:tc>
                  <a:txBody>
                    <a:bodyPr/>
                    <a:lstStyle/>
                    <a:p>
                      <a:endParaRPr kumimoji="1" lang="ja-JP" altLang="en-US" sz="1100" b="1" kern="900" spc="100" baseline="0" dirty="0">
                        <a:latin typeface="メイリオ" panose="020B0604030504040204" pitchFamily="50" charset="-128"/>
                        <a:ea typeface="メイリオ" panose="020B0604030504040204" pitchFamily="50" charset="-128"/>
                      </a:endParaRPr>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nSpc>
                          <a:spcPts val="1040"/>
                        </a:lnSpc>
                        <a:buNone/>
                      </a:pPr>
                      <a:r>
                        <a:rPr lang="ja-JP" altLang="en-US" sz="1100" kern="900" spc="100" baseline="0" dirty="0">
                          <a:latin typeface="メイリオ" panose="020B0604030504040204" pitchFamily="50" charset="-128"/>
                          <a:ea typeface="メイリオ" panose="020B0604030504040204" pitchFamily="50" charset="-128"/>
                        </a:rPr>
                        <a:t>情報セキュリティマネジメントシステム</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nSpc>
                          <a:spcPts val="1040"/>
                        </a:lnSpc>
                        <a:buNone/>
                      </a:pPr>
                      <a:r>
                        <a:rPr lang="en-US" altLang="ja-JP" sz="1100" kern="900" spc="100" baseline="0" dirty="0">
                          <a:latin typeface="メイリオ" panose="020B0604030504040204" pitchFamily="50" charset="-128"/>
                          <a:ea typeface="メイリオ" panose="020B0604030504040204" pitchFamily="50" charset="-128"/>
                        </a:rPr>
                        <a:t>ISO/IEC27001</a:t>
                      </a:r>
                      <a:endParaRPr lang="ja-JP" altLang="en-US" sz="1100" kern="900" spc="100" baseline="0" dirty="0">
                        <a:latin typeface="メイリオ" panose="020B0604030504040204" pitchFamily="50" charset="-128"/>
                        <a:ea typeface="メイリオ" panose="020B0604030504040204" pitchFamily="50" charset="-128"/>
                      </a:endParaRP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nSpc>
                          <a:spcPts val="1040"/>
                        </a:lnSpc>
                      </a:pPr>
                      <a:r>
                        <a:rPr kumimoji="1" lang="ja-JP" altLang="en-US" sz="1100" kern="900" spc="100" baseline="0" dirty="0">
                          <a:latin typeface="メイリオ" panose="020B0604030504040204" pitchFamily="50" charset="-128"/>
                          <a:ea typeface="メイリオ" panose="020B0604030504040204" pitchFamily="50" charset="-128"/>
                        </a:rPr>
                        <a:t>登録証番号</a:t>
                      </a:r>
                      <a:r>
                        <a:rPr kumimoji="1" lang="en-US" altLang="ja-JP" sz="1100" kern="900" spc="100" baseline="0" dirty="0">
                          <a:latin typeface="メイリオ" panose="020B0604030504040204" pitchFamily="50" charset="-128"/>
                          <a:ea typeface="メイリオ" panose="020B0604030504040204" pitchFamily="50" charset="-128"/>
                        </a:rPr>
                        <a:t>JQA-IM007</a:t>
                      </a:r>
                      <a:endParaRPr kumimoji="1" lang="ja-JP" altLang="en-US" sz="1100" kern="900" spc="100" baseline="0" dirty="0">
                        <a:latin typeface="メイリオ" panose="020B0604030504040204" pitchFamily="50" charset="-128"/>
                        <a:ea typeface="メイリオ" panose="020B0604030504040204" pitchFamily="50" charset="-128"/>
                      </a:endParaRP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5627453"/>
                  </a:ext>
                </a:extLst>
              </a:tr>
              <a:tr h="279350">
                <a:tc>
                  <a:txBody>
                    <a:bodyPr/>
                    <a:lstStyle/>
                    <a:p>
                      <a:endParaRPr kumimoji="1" lang="ja-JP" altLang="en-US" sz="1100" b="1" kern="900" spc="100" baseline="0" dirty="0">
                        <a:latin typeface="メイリオ" panose="020B0604030504040204" pitchFamily="50" charset="-128"/>
                        <a:ea typeface="メイリオ" panose="020B0604030504040204" pitchFamily="50" charset="-128"/>
                      </a:endParaRPr>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nSpc>
                          <a:spcPts val="1040"/>
                        </a:lnSpc>
                        <a:buNone/>
                      </a:pPr>
                      <a:r>
                        <a:rPr lang="ja-JP" altLang="en-US" sz="1100" kern="900" spc="100" baseline="0" dirty="0">
                          <a:latin typeface="メイリオ" panose="020B0604030504040204" pitchFamily="50" charset="-128"/>
                          <a:ea typeface="メイリオ" panose="020B0604030504040204" pitchFamily="50" charset="-128"/>
                        </a:rPr>
                        <a:t>クラウドサービス情報セキュリティマネジメントシステム</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nSpc>
                          <a:spcPts val="1040"/>
                        </a:lnSpc>
                        <a:buNone/>
                      </a:pPr>
                      <a:r>
                        <a:rPr lang="en-US" altLang="ja-JP" sz="1100" kern="900" spc="100" baseline="0" dirty="0">
                          <a:latin typeface="メイリオ" panose="020B0604030504040204" pitchFamily="50" charset="-128"/>
                          <a:ea typeface="メイリオ" panose="020B0604030504040204" pitchFamily="50" charset="-128"/>
                        </a:rPr>
                        <a:t>ISO/IEC27017</a:t>
                      </a:r>
                      <a:endParaRPr lang="ja-JP" altLang="en-US" sz="1100" kern="900" spc="100" baseline="0" dirty="0">
                        <a:latin typeface="メイリオ" panose="020B0604030504040204" pitchFamily="50" charset="-128"/>
                        <a:ea typeface="メイリオ" panose="020B0604030504040204" pitchFamily="50" charset="-128"/>
                      </a:endParaRP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nSpc>
                          <a:spcPts val="1040"/>
                        </a:lnSpc>
                      </a:pPr>
                      <a:r>
                        <a:rPr kumimoji="1" lang="ja-JP" altLang="en-US" sz="1100" kern="900" spc="100" baseline="0" dirty="0">
                          <a:latin typeface="メイリオ" panose="020B0604030504040204" pitchFamily="50" charset="-128"/>
                          <a:ea typeface="メイリオ" panose="020B0604030504040204" pitchFamily="50" charset="-128"/>
                        </a:rPr>
                        <a:t>登録証番号</a:t>
                      </a:r>
                      <a:r>
                        <a:rPr kumimoji="1" lang="en-US" altLang="ja-JP" sz="1100" kern="900" spc="100" baseline="0" dirty="0">
                          <a:latin typeface="メイリオ" panose="020B0604030504040204" pitchFamily="50" charset="-128"/>
                          <a:ea typeface="メイリオ" panose="020B0604030504040204" pitchFamily="50" charset="-128"/>
                        </a:rPr>
                        <a:t>JQA-IC0040</a:t>
                      </a:r>
                      <a:endParaRPr kumimoji="1" lang="ja-JP" altLang="en-US" sz="1100" kern="900" spc="100" baseline="0" dirty="0">
                        <a:latin typeface="メイリオ" panose="020B0604030504040204" pitchFamily="50" charset="-128"/>
                        <a:ea typeface="メイリオ" panose="020B0604030504040204" pitchFamily="50" charset="-128"/>
                      </a:endParaRP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21323935"/>
                  </a:ext>
                </a:extLst>
              </a:tr>
              <a:tr h="245329">
                <a:tc>
                  <a:txBody>
                    <a:bodyPr/>
                    <a:lstStyle/>
                    <a:p>
                      <a:endParaRPr kumimoji="1" lang="ja-JP" altLang="en-US" sz="1100" b="1" kern="900" spc="100" baseline="0" dirty="0">
                        <a:latin typeface="メイリオ" panose="020B0604030504040204" pitchFamily="50" charset="-128"/>
                        <a:ea typeface="メイリオ" panose="020B0604030504040204" pitchFamily="50" charset="-128"/>
                      </a:endParaRPr>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nSpc>
                          <a:spcPts val="1040"/>
                        </a:lnSpc>
                        <a:buNone/>
                      </a:pPr>
                      <a:r>
                        <a:rPr lang="en-US" altLang="ja-JP" sz="1100" kern="900" spc="100" baseline="0" dirty="0">
                          <a:latin typeface="メイリオ" panose="020B0604030504040204" pitchFamily="50" charset="-128"/>
                          <a:ea typeface="メイリオ" panose="020B0604030504040204" pitchFamily="50" charset="-128"/>
                        </a:rPr>
                        <a:t>IT</a:t>
                      </a:r>
                      <a:r>
                        <a:rPr lang="ja-JP" altLang="en-US" sz="1100" kern="900" spc="100" baseline="0" dirty="0">
                          <a:latin typeface="メイリオ" panose="020B0604030504040204" pitchFamily="50" charset="-128"/>
                          <a:ea typeface="メイリオ" panose="020B0604030504040204" pitchFamily="50" charset="-128"/>
                        </a:rPr>
                        <a:t>サービスマネジメントシステム</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nSpc>
                          <a:spcPts val="1040"/>
                        </a:lnSpc>
                        <a:buNone/>
                      </a:pPr>
                      <a:r>
                        <a:rPr lang="en-US" altLang="ja-JP" sz="1100" kern="900" spc="100" baseline="0" dirty="0">
                          <a:latin typeface="メイリオ" panose="020B0604030504040204" pitchFamily="50" charset="-128"/>
                          <a:ea typeface="メイリオ" panose="020B0604030504040204" pitchFamily="50" charset="-128"/>
                        </a:rPr>
                        <a:t>ISO/IEC20000</a:t>
                      </a:r>
                      <a:endParaRPr lang="ja-JP" altLang="en-US" sz="1100" kern="900" spc="100" baseline="0" dirty="0">
                        <a:latin typeface="メイリオ" panose="020B0604030504040204" pitchFamily="50" charset="-128"/>
                        <a:ea typeface="メイリオ" panose="020B0604030504040204" pitchFamily="50" charset="-128"/>
                      </a:endParaRP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nSpc>
                          <a:spcPts val="1040"/>
                        </a:lnSpc>
                      </a:pPr>
                      <a:r>
                        <a:rPr kumimoji="1" lang="ja-JP" altLang="en-US" sz="1100" kern="900" spc="100" baseline="0" dirty="0">
                          <a:latin typeface="メイリオ" panose="020B0604030504040204" pitchFamily="50" charset="-128"/>
                          <a:ea typeface="メイリオ" panose="020B0604030504040204" pitchFamily="50" charset="-128"/>
                        </a:rPr>
                        <a:t>登録証番号</a:t>
                      </a:r>
                      <a:r>
                        <a:rPr kumimoji="1" lang="en-US" altLang="ja-JP" sz="1100" kern="900" spc="100" baseline="0" dirty="0">
                          <a:latin typeface="メイリオ" panose="020B0604030504040204" pitchFamily="50" charset="-128"/>
                          <a:ea typeface="メイリオ" panose="020B0604030504040204" pitchFamily="50" charset="-128"/>
                        </a:rPr>
                        <a:t>JQA-IT0005</a:t>
                      </a:r>
                      <a:endParaRPr kumimoji="1" lang="ja-JP" altLang="en-US" sz="1100" kern="900" spc="100" baseline="0" dirty="0">
                        <a:latin typeface="メイリオ" panose="020B0604030504040204" pitchFamily="50" charset="-128"/>
                        <a:ea typeface="メイリオ" panose="020B0604030504040204" pitchFamily="50" charset="-128"/>
                      </a:endParaRP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98494045"/>
                  </a:ext>
                </a:extLst>
              </a:tr>
              <a:tr h="165379">
                <a:tc>
                  <a:txBody>
                    <a:bodyPr/>
                    <a:lstStyle/>
                    <a:p>
                      <a:endParaRPr kumimoji="1" lang="ja-JP" altLang="en-US" sz="1100" b="1" kern="900" spc="100" baseline="0" dirty="0">
                        <a:latin typeface="メイリオ" panose="020B0604030504040204" pitchFamily="50" charset="-128"/>
                        <a:ea typeface="メイリオ" panose="020B0604030504040204" pitchFamily="50" charset="-128"/>
                      </a:endParaRPr>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lnSpc>
                          <a:spcPct val="100000"/>
                        </a:lnSpc>
                        <a:buNone/>
                      </a:pPr>
                      <a:r>
                        <a:rPr lang="ja-JP" altLang="en-US" sz="1100" kern="900" spc="100" baseline="0" dirty="0">
                          <a:latin typeface="メイリオ" panose="020B0604030504040204" pitchFamily="50" charset="-128"/>
                          <a:ea typeface="メイリオ" panose="020B0604030504040204" pitchFamily="50" charset="-128"/>
                        </a:rPr>
                        <a:t>環境マネジメントシステム</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lnSpc>
                          <a:spcPts val="1040"/>
                        </a:lnSpc>
                        <a:buNone/>
                      </a:pPr>
                      <a:r>
                        <a:rPr lang="en-US" altLang="ja-JP" sz="1100" kern="900" spc="100" baseline="0" dirty="0">
                          <a:latin typeface="メイリオ" panose="020B0604030504040204" pitchFamily="50" charset="-128"/>
                          <a:ea typeface="メイリオ" panose="020B0604030504040204" pitchFamily="50" charset="-128"/>
                        </a:rPr>
                        <a:t>ISO14001:2015</a:t>
                      </a:r>
                      <a:endParaRPr lang="ja-JP" altLang="en-US" sz="1100" kern="900" spc="100" baseline="0" dirty="0">
                        <a:latin typeface="メイリオ" panose="020B0604030504040204" pitchFamily="50" charset="-128"/>
                        <a:ea typeface="メイリオ" panose="020B0604030504040204" pitchFamily="50" charset="-128"/>
                      </a:endParaRP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lnSpc>
                          <a:spcPts val="1040"/>
                        </a:lnSpc>
                      </a:pPr>
                      <a:r>
                        <a:rPr kumimoji="1" lang="ja-JP" altLang="en-US" sz="1100" kern="900" spc="100" baseline="0" dirty="0">
                          <a:latin typeface="メイリオ" panose="020B0604030504040204" pitchFamily="50" charset="-128"/>
                          <a:ea typeface="メイリオ" panose="020B0604030504040204" pitchFamily="50" charset="-128"/>
                        </a:rPr>
                        <a:t>登録証番号</a:t>
                      </a:r>
                      <a:r>
                        <a:rPr kumimoji="1" lang="en-US" altLang="ja-JP" sz="1100" kern="900" spc="100" baseline="0" dirty="0">
                          <a:latin typeface="メイリオ" panose="020B0604030504040204" pitchFamily="50" charset="-128"/>
                          <a:ea typeface="メイリオ" panose="020B0604030504040204" pitchFamily="50" charset="-128"/>
                        </a:rPr>
                        <a:t>JQA-EM7701</a:t>
                      </a:r>
                      <a:endParaRPr kumimoji="1" lang="ja-JP" altLang="en-US" sz="1100" kern="900" spc="100" baseline="0" dirty="0">
                        <a:latin typeface="メイリオ" panose="020B0604030504040204" pitchFamily="50" charset="-128"/>
                        <a:ea typeface="メイリオ" panose="020B0604030504040204" pitchFamily="50" charset="-128"/>
                      </a:endParaRP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61328236"/>
                  </a:ext>
                </a:extLst>
              </a:tr>
              <a:tr h="249511">
                <a:tc>
                  <a:txBody>
                    <a:bodyPr/>
                    <a:lstStyle/>
                    <a:p>
                      <a:r>
                        <a:rPr lang="ja-JP" altLang="en-US" sz="1100" b="1" kern="900" spc="100" baseline="0" dirty="0">
                          <a:solidFill>
                            <a:srgbClr val="5330C1"/>
                          </a:solidFill>
                          <a:latin typeface="メイリオ" panose="020B0604030504040204" pitchFamily="50" charset="-128"/>
                          <a:ea typeface="メイリオ" panose="020B0604030504040204" pitchFamily="50" charset="-128"/>
                        </a:rPr>
                        <a:t>その他</a:t>
                      </a:r>
                      <a:r>
                        <a:rPr lang="ja-JP" altLang="en-US" sz="1100" kern="900" spc="100" baseline="0" dirty="0">
                          <a:solidFill>
                            <a:srgbClr val="5330C1"/>
                          </a:solidFill>
                          <a:latin typeface="メイリオ" panose="020B0604030504040204" pitchFamily="50" charset="-128"/>
                          <a:ea typeface="メイリオ" panose="020B0604030504040204" pitchFamily="50" charset="-128"/>
                        </a:rPr>
                        <a:t>	</a:t>
                      </a:r>
                      <a:endParaRPr kumimoji="1" lang="ja-JP" altLang="en-US" sz="1100" b="1" kern="900" spc="100" baseline="0" dirty="0">
                        <a:latin typeface="メイリオ" panose="020B0604030504040204" pitchFamily="50" charset="-128"/>
                        <a:ea typeface="メイリオ" panose="020B0604030504040204" pitchFamily="50" charset="-128"/>
                      </a:endParaRP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nSpc>
                          <a:spcPct val="100000"/>
                        </a:lnSpc>
                        <a:buNone/>
                      </a:pPr>
                      <a:r>
                        <a:rPr lang="ja-JP" altLang="en-US" sz="1100" kern="900" spc="100" baseline="0" dirty="0">
                          <a:latin typeface="メイリオ" panose="020B0604030504040204" pitchFamily="50" charset="-128"/>
                          <a:ea typeface="メイリオ" panose="020B0604030504040204" pitchFamily="50" charset="-128"/>
                        </a:rPr>
                        <a:t>プライバシーマーク認定事業者</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nSpc>
                          <a:spcPct val="100000"/>
                        </a:lnSpc>
                        <a:buNone/>
                      </a:pPr>
                      <a:r>
                        <a:rPr lang="en-US" altLang="ja-JP" sz="1100" kern="900" spc="100" baseline="0" dirty="0">
                          <a:latin typeface="メイリオ" panose="020B0604030504040204" pitchFamily="50" charset="-128"/>
                          <a:ea typeface="メイリオ" panose="020B0604030504040204" pitchFamily="50" charset="-128"/>
                        </a:rPr>
                        <a:t>11820032(12)</a:t>
                      </a:r>
                      <a:endParaRPr lang="ja-JP" altLang="en-US" sz="1100" kern="900" spc="100" baseline="0" dirty="0">
                        <a:latin typeface="メイリオ" panose="020B0604030504040204" pitchFamily="50" charset="-128"/>
                        <a:ea typeface="メイリオ" panose="020B0604030504040204" pitchFamily="50" charset="-128"/>
                      </a:endParaRP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kumimoji="1" lang="ja-JP" altLang="en-US" sz="1100" kern="900" spc="100" baseline="0" dirty="0">
                        <a:latin typeface="メイリオ" panose="020B0604030504040204" pitchFamily="50" charset="-128"/>
                        <a:ea typeface="メイリオ" panose="020B0604030504040204" pitchFamily="50" charset="-128"/>
                      </a:endParaRP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03909461"/>
                  </a:ext>
                </a:extLst>
              </a:tr>
            </a:tbl>
          </a:graphicData>
        </a:graphic>
      </p:graphicFrame>
    </p:spTree>
    <p:extLst>
      <p:ext uri="{BB962C8B-B14F-4D97-AF65-F5344CB8AC3E}">
        <p14:creationId xmlns:p14="http://schemas.microsoft.com/office/powerpoint/2010/main" val="34395103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正方形/長方形 208">
            <a:extLst>
              <a:ext uri="{FF2B5EF4-FFF2-40B4-BE49-F238E27FC236}">
                <a16:creationId xmlns:a16="http://schemas.microsoft.com/office/drawing/2014/main" id="{5615CEB5-D0DB-E1C1-02FE-30E6A1F60050}"/>
              </a:ext>
            </a:extLst>
          </p:cNvPr>
          <p:cNvSpPr/>
          <p:nvPr/>
        </p:nvSpPr>
        <p:spPr bwMode="auto">
          <a:xfrm>
            <a:off x="4184364" y="1384582"/>
            <a:ext cx="4996106"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11" name="正方形/長方形 210">
            <a:extLst>
              <a:ext uri="{FF2B5EF4-FFF2-40B4-BE49-F238E27FC236}">
                <a16:creationId xmlns:a16="http://schemas.microsoft.com/office/drawing/2014/main" id="{E4565A48-88EE-C026-1E05-C353130DDDC6}"/>
              </a:ext>
            </a:extLst>
          </p:cNvPr>
          <p:cNvSpPr/>
          <p:nvPr/>
        </p:nvSpPr>
        <p:spPr bwMode="auto">
          <a:xfrm>
            <a:off x="4184364" y="1634344"/>
            <a:ext cx="4996106"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12" name="正方形/長方形 211">
            <a:extLst>
              <a:ext uri="{FF2B5EF4-FFF2-40B4-BE49-F238E27FC236}">
                <a16:creationId xmlns:a16="http://schemas.microsoft.com/office/drawing/2014/main" id="{06ADE429-9647-BDC5-2BDB-68E74E6E36AE}"/>
              </a:ext>
            </a:extLst>
          </p:cNvPr>
          <p:cNvSpPr/>
          <p:nvPr/>
        </p:nvSpPr>
        <p:spPr bwMode="auto">
          <a:xfrm>
            <a:off x="4184364" y="1884106"/>
            <a:ext cx="4996106"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13" name="正方形/長方形 212">
            <a:extLst>
              <a:ext uri="{FF2B5EF4-FFF2-40B4-BE49-F238E27FC236}">
                <a16:creationId xmlns:a16="http://schemas.microsoft.com/office/drawing/2014/main" id="{FE698654-307A-6C65-51EA-69721E960C42}"/>
              </a:ext>
            </a:extLst>
          </p:cNvPr>
          <p:cNvSpPr/>
          <p:nvPr/>
        </p:nvSpPr>
        <p:spPr bwMode="auto">
          <a:xfrm>
            <a:off x="4184364" y="2133868"/>
            <a:ext cx="4996106"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14" name="正方形/長方形 213">
            <a:extLst>
              <a:ext uri="{FF2B5EF4-FFF2-40B4-BE49-F238E27FC236}">
                <a16:creationId xmlns:a16="http://schemas.microsoft.com/office/drawing/2014/main" id="{71C9F546-9573-CFD1-767B-3DA4A63DC078}"/>
              </a:ext>
            </a:extLst>
          </p:cNvPr>
          <p:cNvSpPr/>
          <p:nvPr/>
        </p:nvSpPr>
        <p:spPr bwMode="auto">
          <a:xfrm>
            <a:off x="4184364" y="2383630"/>
            <a:ext cx="4996106"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15" name="正方形/長方形 214">
            <a:extLst>
              <a:ext uri="{FF2B5EF4-FFF2-40B4-BE49-F238E27FC236}">
                <a16:creationId xmlns:a16="http://schemas.microsoft.com/office/drawing/2014/main" id="{6439B8D1-8CA3-C07A-86D2-C46F0826E8D2}"/>
              </a:ext>
            </a:extLst>
          </p:cNvPr>
          <p:cNvSpPr/>
          <p:nvPr/>
        </p:nvSpPr>
        <p:spPr bwMode="auto">
          <a:xfrm>
            <a:off x="4184364" y="2633392"/>
            <a:ext cx="4996106"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16" name="正方形/長方形 215">
            <a:extLst>
              <a:ext uri="{FF2B5EF4-FFF2-40B4-BE49-F238E27FC236}">
                <a16:creationId xmlns:a16="http://schemas.microsoft.com/office/drawing/2014/main" id="{36792D39-6C8F-8975-7F84-EF43BC98C69D}"/>
              </a:ext>
            </a:extLst>
          </p:cNvPr>
          <p:cNvSpPr/>
          <p:nvPr/>
        </p:nvSpPr>
        <p:spPr bwMode="auto">
          <a:xfrm>
            <a:off x="4184364" y="2883154"/>
            <a:ext cx="4996106"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17" name="正方形/長方形 216">
            <a:extLst>
              <a:ext uri="{FF2B5EF4-FFF2-40B4-BE49-F238E27FC236}">
                <a16:creationId xmlns:a16="http://schemas.microsoft.com/office/drawing/2014/main" id="{4FAC62B4-6D20-C950-8963-A36FEEE7E66C}"/>
              </a:ext>
            </a:extLst>
          </p:cNvPr>
          <p:cNvSpPr/>
          <p:nvPr/>
        </p:nvSpPr>
        <p:spPr bwMode="auto">
          <a:xfrm>
            <a:off x="4184364" y="3132916"/>
            <a:ext cx="4996106"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18" name="正方形/長方形 217">
            <a:extLst>
              <a:ext uri="{FF2B5EF4-FFF2-40B4-BE49-F238E27FC236}">
                <a16:creationId xmlns:a16="http://schemas.microsoft.com/office/drawing/2014/main" id="{975B725D-E71F-F1E9-1255-2CE18A58D8B0}"/>
              </a:ext>
            </a:extLst>
          </p:cNvPr>
          <p:cNvSpPr/>
          <p:nvPr/>
        </p:nvSpPr>
        <p:spPr bwMode="auto">
          <a:xfrm>
            <a:off x="4184364" y="3382678"/>
            <a:ext cx="4996106"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19" name="正方形/長方形 218">
            <a:extLst>
              <a:ext uri="{FF2B5EF4-FFF2-40B4-BE49-F238E27FC236}">
                <a16:creationId xmlns:a16="http://schemas.microsoft.com/office/drawing/2014/main" id="{C00054DE-D48A-7B9F-A9B2-FC8CB15CE7F3}"/>
              </a:ext>
            </a:extLst>
          </p:cNvPr>
          <p:cNvSpPr/>
          <p:nvPr/>
        </p:nvSpPr>
        <p:spPr bwMode="auto">
          <a:xfrm>
            <a:off x="4184364" y="3632440"/>
            <a:ext cx="4996106"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20" name="正方形/長方形 219">
            <a:extLst>
              <a:ext uri="{FF2B5EF4-FFF2-40B4-BE49-F238E27FC236}">
                <a16:creationId xmlns:a16="http://schemas.microsoft.com/office/drawing/2014/main" id="{C43C9E54-729A-B875-BF43-44E263D8CD66}"/>
              </a:ext>
            </a:extLst>
          </p:cNvPr>
          <p:cNvSpPr/>
          <p:nvPr/>
        </p:nvSpPr>
        <p:spPr bwMode="auto">
          <a:xfrm>
            <a:off x="4184364" y="3882202"/>
            <a:ext cx="4996106"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21" name="正方形/長方形 220">
            <a:extLst>
              <a:ext uri="{FF2B5EF4-FFF2-40B4-BE49-F238E27FC236}">
                <a16:creationId xmlns:a16="http://schemas.microsoft.com/office/drawing/2014/main" id="{BADE2CC7-EF2C-D75E-AC00-C3249730F84D}"/>
              </a:ext>
            </a:extLst>
          </p:cNvPr>
          <p:cNvSpPr/>
          <p:nvPr/>
        </p:nvSpPr>
        <p:spPr bwMode="auto">
          <a:xfrm>
            <a:off x="4184364" y="4131964"/>
            <a:ext cx="4996106"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22" name="正方形/長方形 221">
            <a:extLst>
              <a:ext uri="{FF2B5EF4-FFF2-40B4-BE49-F238E27FC236}">
                <a16:creationId xmlns:a16="http://schemas.microsoft.com/office/drawing/2014/main" id="{20C90F8D-4C92-95F0-5887-CCE8C432C045}"/>
              </a:ext>
            </a:extLst>
          </p:cNvPr>
          <p:cNvSpPr/>
          <p:nvPr/>
        </p:nvSpPr>
        <p:spPr bwMode="auto">
          <a:xfrm>
            <a:off x="4184364" y="4381726"/>
            <a:ext cx="4996106"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23" name="正方形/長方形 222">
            <a:extLst>
              <a:ext uri="{FF2B5EF4-FFF2-40B4-BE49-F238E27FC236}">
                <a16:creationId xmlns:a16="http://schemas.microsoft.com/office/drawing/2014/main" id="{2D0FB912-CE3E-8569-E060-70BAE43876CC}"/>
              </a:ext>
            </a:extLst>
          </p:cNvPr>
          <p:cNvSpPr/>
          <p:nvPr/>
        </p:nvSpPr>
        <p:spPr bwMode="auto">
          <a:xfrm>
            <a:off x="4184364" y="4631488"/>
            <a:ext cx="4996106"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24" name="正方形/長方形 223">
            <a:extLst>
              <a:ext uri="{FF2B5EF4-FFF2-40B4-BE49-F238E27FC236}">
                <a16:creationId xmlns:a16="http://schemas.microsoft.com/office/drawing/2014/main" id="{57E63DCB-19BA-AAD5-FC81-49044A0A002F}"/>
              </a:ext>
            </a:extLst>
          </p:cNvPr>
          <p:cNvSpPr/>
          <p:nvPr/>
        </p:nvSpPr>
        <p:spPr bwMode="auto">
          <a:xfrm>
            <a:off x="4184364" y="4881250"/>
            <a:ext cx="4996106"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25" name="正方形/長方形 224">
            <a:extLst>
              <a:ext uri="{FF2B5EF4-FFF2-40B4-BE49-F238E27FC236}">
                <a16:creationId xmlns:a16="http://schemas.microsoft.com/office/drawing/2014/main" id="{604E5FBF-E533-9399-CE15-24F8FA5B4BBA}"/>
              </a:ext>
            </a:extLst>
          </p:cNvPr>
          <p:cNvSpPr/>
          <p:nvPr/>
        </p:nvSpPr>
        <p:spPr bwMode="auto">
          <a:xfrm>
            <a:off x="4184364" y="5131012"/>
            <a:ext cx="4996106"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26" name="正方形/長方形 225">
            <a:extLst>
              <a:ext uri="{FF2B5EF4-FFF2-40B4-BE49-F238E27FC236}">
                <a16:creationId xmlns:a16="http://schemas.microsoft.com/office/drawing/2014/main" id="{93658377-823A-1AF0-EEC7-2CBC1BFF5C12}"/>
              </a:ext>
            </a:extLst>
          </p:cNvPr>
          <p:cNvSpPr/>
          <p:nvPr/>
        </p:nvSpPr>
        <p:spPr bwMode="auto">
          <a:xfrm>
            <a:off x="4184364" y="5380774"/>
            <a:ext cx="4996106"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27" name="正方形/長方形 226">
            <a:extLst>
              <a:ext uri="{FF2B5EF4-FFF2-40B4-BE49-F238E27FC236}">
                <a16:creationId xmlns:a16="http://schemas.microsoft.com/office/drawing/2014/main" id="{710CB7CE-1A72-A236-BF03-E0D8A41A1E69}"/>
              </a:ext>
            </a:extLst>
          </p:cNvPr>
          <p:cNvSpPr/>
          <p:nvPr/>
        </p:nvSpPr>
        <p:spPr bwMode="auto">
          <a:xfrm>
            <a:off x="4184364" y="5630536"/>
            <a:ext cx="4996106"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28" name="正方形/長方形 227">
            <a:extLst>
              <a:ext uri="{FF2B5EF4-FFF2-40B4-BE49-F238E27FC236}">
                <a16:creationId xmlns:a16="http://schemas.microsoft.com/office/drawing/2014/main" id="{60B21EFE-D84B-B9B8-6B6E-418655A3411A}"/>
              </a:ext>
            </a:extLst>
          </p:cNvPr>
          <p:cNvSpPr/>
          <p:nvPr/>
        </p:nvSpPr>
        <p:spPr bwMode="auto">
          <a:xfrm>
            <a:off x="4184364" y="5880298"/>
            <a:ext cx="4996106"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10" name="正方形/長方形 209">
            <a:extLst>
              <a:ext uri="{FF2B5EF4-FFF2-40B4-BE49-F238E27FC236}">
                <a16:creationId xmlns:a16="http://schemas.microsoft.com/office/drawing/2014/main" id="{AFFB65E4-6976-808F-8A23-327167B53608}"/>
              </a:ext>
            </a:extLst>
          </p:cNvPr>
          <p:cNvSpPr/>
          <p:nvPr/>
        </p:nvSpPr>
        <p:spPr bwMode="auto">
          <a:xfrm>
            <a:off x="4184364" y="6130051"/>
            <a:ext cx="4996106"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03" name="正方形/長方形 202">
            <a:extLst>
              <a:ext uri="{FF2B5EF4-FFF2-40B4-BE49-F238E27FC236}">
                <a16:creationId xmlns:a16="http://schemas.microsoft.com/office/drawing/2014/main" id="{E9CB9157-75AC-B88C-0FAB-73F5B5CE3F9D}"/>
              </a:ext>
            </a:extLst>
          </p:cNvPr>
          <p:cNvSpPr>
            <a:spLocks/>
          </p:cNvSpPr>
          <p:nvPr/>
        </p:nvSpPr>
        <p:spPr bwMode="auto">
          <a:xfrm>
            <a:off x="678979" y="3652926"/>
            <a:ext cx="3168352"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04" name="正方形/長方形 203">
            <a:extLst>
              <a:ext uri="{FF2B5EF4-FFF2-40B4-BE49-F238E27FC236}">
                <a16:creationId xmlns:a16="http://schemas.microsoft.com/office/drawing/2014/main" id="{D983F9A2-4FE1-A3C2-2A3B-D6E046B95393}"/>
              </a:ext>
            </a:extLst>
          </p:cNvPr>
          <p:cNvSpPr>
            <a:spLocks/>
          </p:cNvSpPr>
          <p:nvPr/>
        </p:nvSpPr>
        <p:spPr bwMode="auto">
          <a:xfrm>
            <a:off x="681363" y="2908869"/>
            <a:ext cx="3168352"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05" name="正方形/長方形 204">
            <a:extLst>
              <a:ext uri="{FF2B5EF4-FFF2-40B4-BE49-F238E27FC236}">
                <a16:creationId xmlns:a16="http://schemas.microsoft.com/office/drawing/2014/main" id="{2AFD052F-5359-8A9C-DDBC-4428C2095705}"/>
              </a:ext>
            </a:extLst>
          </p:cNvPr>
          <p:cNvSpPr>
            <a:spLocks/>
          </p:cNvSpPr>
          <p:nvPr/>
        </p:nvSpPr>
        <p:spPr bwMode="auto">
          <a:xfrm>
            <a:off x="681363" y="3157750"/>
            <a:ext cx="3168352"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06" name="正方形/長方形 205">
            <a:extLst>
              <a:ext uri="{FF2B5EF4-FFF2-40B4-BE49-F238E27FC236}">
                <a16:creationId xmlns:a16="http://schemas.microsoft.com/office/drawing/2014/main" id="{051B9F60-12FA-55E7-E8AD-F14755623E54}"/>
              </a:ext>
            </a:extLst>
          </p:cNvPr>
          <p:cNvSpPr>
            <a:spLocks/>
          </p:cNvSpPr>
          <p:nvPr/>
        </p:nvSpPr>
        <p:spPr bwMode="auto">
          <a:xfrm>
            <a:off x="678979" y="3901807"/>
            <a:ext cx="3168352"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07" name="正方形/長方形 206">
            <a:extLst>
              <a:ext uri="{FF2B5EF4-FFF2-40B4-BE49-F238E27FC236}">
                <a16:creationId xmlns:a16="http://schemas.microsoft.com/office/drawing/2014/main" id="{B302529D-671F-22EA-4833-4C1C865BFF3D}"/>
              </a:ext>
            </a:extLst>
          </p:cNvPr>
          <p:cNvSpPr>
            <a:spLocks/>
          </p:cNvSpPr>
          <p:nvPr/>
        </p:nvSpPr>
        <p:spPr bwMode="auto">
          <a:xfrm>
            <a:off x="678979" y="4150688"/>
            <a:ext cx="3168352"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08" name="正方形/長方形 207">
            <a:extLst>
              <a:ext uri="{FF2B5EF4-FFF2-40B4-BE49-F238E27FC236}">
                <a16:creationId xmlns:a16="http://schemas.microsoft.com/office/drawing/2014/main" id="{89D20786-75CA-6C09-EEA5-56CF27303C33}"/>
              </a:ext>
            </a:extLst>
          </p:cNvPr>
          <p:cNvSpPr>
            <a:spLocks/>
          </p:cNvSpPr>
          <p:nvPr/>
        </p:nvSpPr>
        <p:spPr bwMode="auto">
          <a:xfrm>
            <a:off x="678979" y="4399569"/>
            <a:ext cx="3168352"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02" name="正方形/長方形 201">
            <a:extLst>
              <a:ext uri="{FF2B5EF4-FFF2-40B4-BE49-F238E27FC236}">
                <a16:creationId xmlns:a16="http://schemas.microsoft.com/office/drawing/2014/main" id="{1D50E398-C24D-DCDB-EB64-2E47E1028053}"/>
              </a:ext>
            </a:extLst>
          </p:cNvPr>
          <p:cNvSpPr>
            <a:spLocks/>
          </p:cNvSpPr>
          <p:nvPr/>
        </p:nvSpPr>
        <p:spPr bwMode="auto">
          <a:xfrm>
            <a:off x="678979" y="1870797"/>
            <a:ext cx="3168352"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00" name="正方形/長方形 199">
            <a:extLst>
              <a:ext uri="{FF2B5EF4-FFF2-40B4-BE49-F238E27FC236}">
                <a16:creationId xmlns:a16="http://schemas.microsoft.com/office/drawing/2014/main" id="{BBE52409-989E-81C7-4BD1-BA50F28EEE2E}"/>
              </a:ext>
            </a:extLst>
          </p:cNvPr>
          <p:cNvSpPr>
            <a:spLocks/>
          </p:cNvSpPr>
          <p:nvPr/>
        </p:nvSpPr>
        <p:spPr bwMode="auto">
          <a:xfrm>
            <a:off x="681363" y="1384582"/>
            <a:ext cx="3168352"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01" name="正方形/長方形 200">
            <a:extLst>
              <a:ext uri="{FF2B5EF4-FFF2-40B4-BE49-F238E27FC236}">
                <a16:creationId xmlns:a16="http://schemas.microsoft.com/office/drawing/2014/main" id="{6B00B2F2-1BEE-D52D-96AD-106BF8EB99EE}"/>
              </a:ext>
            </a:extLst>
          </p:cNvPr>
          <p:cNvSpPr>
            <a:spLocks/>
          </p:cNvSpPr>
          <p:nvPr/>
        </p:nvSpPr>
        <p:spPr bwMode="auto">
          <a:xfrm>
            <a:off x="681363" y="1627689"/>
            <a:ext cx="3168352"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 name="タイトル 1">
            <a:extLst>
              <a:ext uri="{FF2B5EF4-FFF2-40B4-BE49-F238E27FC236}">
                <a16:creationId xmlns:a16="http://schemas.microsoft.com/office/drawing/2014/main" id="{11B391EA-F091-A184-75DF-6B4E0512ED27}"/>
              </a:ext>
            </a:extLst>
          </p:cNvPr>
          <p:cNvSpPr>
            <a:spLocks noGrp="1"/>
          </p:cNvSpPr>
          <p:nvPr>
            <p:ph type="title"/>
          </p:nvPr>
        </p:nvSpPr>
        <p:spPr>
          <a:xfrm>
            <a:off x="511455" y="335004"/>
            <a:ext cx="7626052" cy="561975"/>
          </a:xfrm>
        </p:spPr>
        <p:txBody>
          <a:bodyPr/>
          <a:lstStyle/>
          <a:p>
            <a:r>
              <a:rPr kumimoji="1" lang="ja-JP" altLang="en-US" sz="2400" dirty="0"/>
              <a:t>目次</a:t>
            </a:r>
          </a:p>
        </p:txBody>
      </p:sp>
      <p:sp>
        <p:nvSpPr>
          <p:cNvPr id="3" name="コンテンツ プレースホルダー 2">
            <a:extLst>
              <a:ext uri="{FF2B5EF4-FFF2-40B4-BE49-F238E27FC236}">
                <a16:creationId xmlns:a16="http://schemas.microsoft.com/office/drawing/2014/main" id="{2A67C422-00CA-D346-756F-262A7DCEF66C}"/>
              </a:ext>
            </a:extLst>
          </p:cNvPr>
          <p:cNvSpPr>
            <a:spLocks noGrp="1"/>
          </p:cNvSpPr>
          <p:nvPr>
            <p:ph idx="1"/>
          </p:nvPr>
        </p:nvSpPr>
        <p:spPr>
          <a:xfrm>
            <a:off x="581541" y="1099156"/>
            <a:ext cx="3412589" cy="306000"/>
          </a:xfrm>
        </p:spPr>
        <p:txBody>
          <a:bodyPr/>
          <a:lstStyle/>
          <a:p>
            <a:pPr marL="0" indent="0">
              <a:buNone/>
            </a:pPr>
            <a:r>
              <a:rPr lang="en-US" altLang="ja-JP" sz="1300" b="1" kern="0" dirty="0">
                <a:solidFill>
                  <a:schemeClr val="tx1">
                    <a:lumMod val="85000"/>
                    <a:lumOff val="15000"/>
                  </a:schemeClr>
                </a:solidFill>
              </a:rPr>
              <a:t>1. </a:t>
            </a:r>
            <a:r>
              <a:rPr lang="ja-JP" altLang="en-US" sz="1300" b="1" kern="0" dirty="0">
                <a:solidFill>
                  <a:schemeClr val="tx1">
                    <a:lumMod val="85000"/>
                    <a:lumOff val="15000"/>
                  </a:schemeClr>
                </a:solidFill>
              </a:rPr>
              <a:t>なぜ認証印刷が必要とされているのか？</a:t>
            </a:r>
            <a:endParaRPr lang="en-US" altLang="ja-JP" sz="1300" b="1" kern="0" dirty="0">
              <a:solidFill>
                <a:schemeClr val="tx1">
                  <a:lumMod val="85000"/>
                  <a:lumOff val="15000"/>
                </a:schemeClr>
              </a:solidFill>
            </a:endParaRPr>
          </a:p>
        </p:txBody>
      </p:sp>
      <p:sp>
        <p:nvSpPr>
          <p:cNvPr id="5" name="フッター プレースホルダー 4">
            <a:extLst>
              <a:ext uri="{FF2B5EF4-FFF2-40B4-BE49-F238E27FC236}">
                <a16:creationId xmlns:a16="http://schemas.microsoft.com/office/drawing/2014/main" id="{8403C2E5-8A2A-0A49-688C-269259047780}"/>
              </a:ext>
            </a:extLst>
          </p:cNvPr>
          <p:cNvSpPr>
            <a:spLocks noGrp="1"/>
          </p:cNvSpPr>
          <p:nvPr>
            <p:ph type="ftr" sz="quarter" idx="3"/>
          </p:nvPr>
        </p:nvSpPr>
        <p:spPr>
          <a:xfrm>
            <a:off x="216627" y="6542342"/>
            <a:ext cx="6033600" cy="306000"/>
          </a:xfrm>
        </p:spPr>
        <p:txBody>
          <a:bodyPr/>
          <a:lstStyle/>
          <a:p>
            <a:pPr>
              <a:defRPr/>
            </a:pPr>
            <a:r>
              <a:rPr lang="en-US" altLang="ja-JP"/>
              <a:t>© Computer Engineering &amp; Consulting Ltd. All rights reserved.</a:t>
            </a:r>
            <a:endParaRPr lang="en-US" altLang="ja-JP" dirty="0"/>
          </a:p>
        </p:txBody>
      </p:sp>
      <p:sp>
        <p:nvSpPr>
          <p:cNvPr id="12" name="コンテンツ プレースホルダー 2">
            <a:extLst>
              <a:ext uri="{FF2B5EF4-FFF2-40B4-BE49-F238E27FC236}">
                <a16:creationId xmlns:a16="http://schemas.microsoft.com/office/drawing/2014/main" id="{4DEE2E7E-A9B1-8C7B-44BD-D57D818B15ED}"/>
              </a:ext>
            </a:extLst>
          </p:cNvPr>
          <p:cNvSpPr txBox="1">
            <a:spLocks/>
          </p:cNvSpPr>
          <p:nvPr/>
        </p:nvSpPr>
        <p:spPr bwMode="auto">
          <a:xfrm>
            <a:off x="604307" y="2602869"/>
            <a:ext cx="3412589"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en-US" altLang="ja-JP" sz="1300" b="1" kern="0" dirty="0">
                <a:solidFill>
                  <a:schemeClr val="tx1">
                    <a:lumMod val="85000"/>
                    <a:lumOff val="15000"/>
                  </a:schemeClr>
                </a:solidFill>
              </a:rPr>
              <a:t>2. SecurePrint</a:t>
            </a:r>
            <a:r>
              <a:rPr lang="ja-JP" altLang="en-US" sz="1300" b="1" kern="0" dirty="0">
                <a:solidFill>
                  <a:schemeClr val="tx1">
                    <a:lumMod val="85000"/>
                    <a:lumOff val="15000"/>
                  </a:schemeClr>
                </a:solidFill>
              </a:rPr>
              <a:t>！とは</a:t>
            </a:r>
          </a:p>
        </p:txBody>
      </p:sp>
      <p:grpSp>
        <p:nvGrpSpPr>
          <p:cNvPr id="189" name="グループ化 188">
            <a:extLst>
              <a:ext uri="{FF2B5EF4-FFF2-40B4-BE49-F238E27FC236}">
                <a16:creationId xmlns:a16="http://schemas.microsoft.com/office/drawing/2014/main" id="{69A1A25F-ED36-8579-60EF-5F35499A5774}"/>
              </a:ext>
            </a:extLst>
          </p:cNvPr>
          <p:cNvGrpSpPr>
            <a:grpSpLocks/>
          </p:cNvGrpSpPr>
          <p:nvPr/>
        </p:nvGrpSpPr>
        <p:grpSpPr>
          <a:xfrm>
            <a:off x="696536" y="1354338"/>
            <a:ext cx="3139633" cy="233937"/>
            <a:chOff x="647294" y="1426210"/>
            <a:chExt cx="3139633" cy="306000"/>
          </a:xfrm>
        </p:grpSpPr>
        <p:sp>
          <p:nvSpPr>
            <p:cNvPr id="7" name="コンテンツ プレースホルダー 2">
              <a:hlinkClick r:id="rId2" action="ppaction://hlinksldjump"/>
              <a:extLst>
                <a:ext uri="{FF2B5EF4-FFF2-40B4-BE49-F238E27FC236}">
                  <a16:creationId xmlns:a16="http://schemas.microsoft.com/office/drawing/2014/main" id="{C7E33258-B4BC-6890-7E75-4F9985B2C11C}"/>
                </a:ext>
              </a:extLst>
            </p:cNvPr>
            <p:cNvSpPr txBox="1">
              <a:spLocks/>
            </p:cNvSpPr>
            <p:nvPr/>
          </p:nvSpPr>
          <p:spPr bwMode="auto">
            <a:xfrm>
              <a:off x="647294" y="1426210"/>
              <a:ext cx="2380466"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kumimoji="1" lang="ja-JP" altLang="en-US" sz="1050" dirty="0">
                  <a:hlinkClick r:id="rId2" action="ppaction://hlinksldjump">
                    <a:extLst>
                      <a:ext uri="{A12FA001-AC4F-418D-AE19-62706E023703}">
                        <ahyp:hlinkClr xmlns:ahyp="http://schemas.microsoft.com/office/drawing/2018/hyperlinkcolor" val="tx"/>
                      </a:ext>
                    </a:extLst>
                  </a:hlinkClick>
                </a:rPr>
                <a:t>情報漏えい対策</a:t>
              </a:r>
              <a:endParaRPr lang="en-US" altLang="ja-JP" sz="1050" b="1" kern="0" dirty="0"/>
            </a:p>
          </p:txBody>
        </p:sp>
        <p:sp>
          <p:nvSpPr>
            <p:cNvPr id="4" name="コンテンツ プレースホルダー 2">
              <a:extLst>
                <a:ext uri="{FF2B5EF4-FFF2-40B4-BE49-F238E27FC236}">
                  <a16:creationId xmlns:a16="http://schemas.microsoft.com/office/drawing/2014/main" id="{C1658073-A1A4-42FF-F8FC-6AC2B1A3EA0B}"/>
                </a:ext>
              </a:extLst>
            </p:cNvPr>
            <p:cNvSpPr txBox="1">
              <a:spLocks/>
            </p:cNvSpPr>
            <p:nvPr/>
          </p:nvSpPr>
          <p:spPr bwMode="auto">
            <a:xfrm>
              <a:off x="3237796" y="1426210"/>
              <a:ext cx="549131"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Font typeface="Wingdings" charset="2"/>
                <a:buNone/>
              </a:pPr>
              <a:r>
                <a:rPr lang="en-US" altLang="ja-JP" sz="1050" kern="0" dirty="0">
                  <a:solidFill>
                    <a:schemeClr val="tx1">
                      <a:lumMod val="85000"/>
                      <a:lumOff val="15000"/>
                    </a:schemeClr>
                  </a:solidFill>
                </a:rPr>
                <a:t>4</a:t>
              </a:r>
            </a:p>
          </p:txBody>
        </p:sp>
      </p:grpSp>
      <p:grpSp>
        <p:nvGrpSpPr>
          <p:cNvPr id="190" name="グループ化 189">
            <a:extLst>
              <a:ext uri="{FF2B5EF4-FFF2-40B4-BE49-F238E27FC236}">
                <a16:creationId xmlns:a16="http://schemas.microsoft.com/office/drawing/2014/main" id="{FEAA28FC-D498-E1ED-4BE4-7704EB84C232}"/>
              </a:ext>
            </a:extLst>
          </p:cNvPr>
          <p:cNvGrpSpPr>
            <a:grpSpLocks/>
          </p:cNvGrpSpPr>
          <p:nvPr/>
        </p:nvGrpSpPr>
        <p:grpSpPr>
          <a:xfrm>
            <a:off x="696536" y="1595747"/>
            <a:ext cx="3139633" cy="306000"/>
            <a:chOff x="647294" y="1687705"/>
            <a:chExt cx="3139633" cy="306000"/>
          </a:xfrm>
        </p:grpSpPr>
        <p:sp>
          <p:nvSpPr>
            <p:cNvPr id="10" name="コンテンツ プレースホルダー 2">
              <a:extLst>
                <a:ext uri="{FF2B5EF4-FFF2-40B4-BE49-F238E27FC236}">
                  <a16:creationId xmlns:a16="http://schemas.microsoft.com/office/drawing/2014/main" id="{7DBD30C1-A11C-B7AD-D1F3-3D5C35C2E682}"/>
                </a:ext>
              </a:extLst>
            </p:cNvPr>
            <p:cNvSpPr txBox="1">
              <a:spLocks/>
            </p:cNvSpPr>
            <p:nvPr/>
          </p:nvSpPr>
          <p:spPr bwMode="auto">
            <a:xfrm>
              <a:off x="647294" y="1687705"/>
              <a:ext cx="2380466"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ja-JP" altLang="en-US" sz="1050" dirty="0">
                  <a:hlinkClick r:id="rId3" action="ppaction://hlinksldjump">
                    <a:extLst>
                      <a:ext uri="{A12FA001-AC4F-418D-AE19-62706E023703}">
                        <ahyp:hlinkClr xmlns:ahyp="http://schemas.microsoft.com/office/drawing/2018/hyperlinkcolor" val="tx"/>
                      </a:ext>
                    </a:extLst>
                  </a:hlinkClick>
                </a:rPr>
                <a:t>働き方改革</a:t>
              </a:r>
              <a:endParaRPr lang="en-US" altLang="ja-JP" sz="1050" b="1" kern="0" dirty="0"/>
            </a:p>
          </p:txBody>
        </p:sp>
        <p:sp>
          <p:nvSpPr>
            <p:cNvPr id="6" name="コンテンツ プレースホルダー 2">
              <a:extLst>
                <a:ext uri="{FF2B5EF4-FFF2-40B4-BE49-F238E27FC236}">
                  <a16:creationId xmlns:a16="http://schemas.microsoft.com/office/drawing/2014/main" id="{9F749A47-7769-6091-631B-177E98C3EF1E}"/>
                </a:ext>
              </a:extLst>
            </p:cNvPr>
            <p:cNvSpPr txBox="1">
              <a:spLocks/>
            </p:cNvSpPr>
            <p:nvPr/>
          </p:nvSpPr>
          <p:spPr bwMode="auto">
            <a:xfrm>
              <a:off x="3237796" y="1687705"/>
              <a:ext cx="549131"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Font typeface="Wingdings" charset="2"/>
                <a:buNone/>
              </a:pPr>
              <a:r>
                <a:rPr lang="en-US" altLang="ja-JP" sz="1050" dirty="0"/>
                <a:t>5</a:t>
              </a:r>
              <a:endParaRPr lang="en-US" altLang="ja-JP" sz="1050" b="1" kern="0" dirty="0">
                <a:solidFill>
                  <a:schemeClr val="tx1">
                    <a:lumMod val="85000"/>
                    <a:lumOff val="15000"/>
                  </a:schemeClr>
                </a:solidFill>
              </a:endParaRPr>
            </a:p>
          </p:txBody>
        </p:sp>
      </p:grpSp>
      <p:grpSp>
        <p:nvGrpSpPr>
          <p:cNvPr id="191" name="グループ化 190">
            <a:extLst>
              <a:ext uri="{FF2B5EF4-FFF2-40B4-BE49-F238E27FC236}">
                <a16:creationId xmlns:a16="http://schemas.microsoft.com/office/drawing/2014/main" id="{80097D5B-39E6-D60B-C99F-5386EC014DDA}"/>
              </a:ext>
            </a:extLst>
          </p:cNvPr>
          <p:cNvGrpSpPr>
            <a:grpSpLocks/>
          </p:cNvGrpSpPr>
          <p:nvPr/>
        </p:nvGrpSpPr>
        <p:grpSpPr>
          <a:xfrm>
            <a:off x="710479" y="1837156"/>
            <a:ext cx="3125690" cy="306000"/>
            <a:chOff x="661237" y="1949199"/>
            <a:chExt cx="3125690" cy="306000"/>
          </a:xfrm>
        </p:grpSpPr>
        <p:sp>
          <p:nvSpPr>
            <p:cNvPr id="11" name="コンテンツ プレースホルダー 2">
              <a:extLst>
                <a:ext uri="{FF2B5EF4-FFF2-40B4-BE49-F238E27FC236}">
                  <a16:creationId xmlns:a16="http://schemas.microsoft.com/office/drawing/2014/main" id="{59395DEA-B74F-B0FC-3FC2-EB35FAF96713}"/>
                </a:ext>
              </a:extLst>
            </p:cNvPr>
            <p:cNvSpPr txBox="1">
              <a:spLocks/>
            </p:cNvSpPr>
            <p:nvPr/>
          </p:nvSpPr>
          <p:spPr bwMode="auto">
            <a:xfrm>
              <a:off x="661237" y="1949199"/>
              <a:ext cx="2366523"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ja-JP" altLang="en-US" sz="1050" dirty="0">
                  <a:hlinkClick r:id="rId4" action="ppaction://hlinksldjump">
                    <a:extLst>
                      <a:ext uri="{A12FA001-AC4F-418D-AE19-62706E023703}">
                        <ahyp:hlinkClr xmlns:ahyp="http://schemas.microsoft.com/office/drawing/2018/hyperlinkcolor" val="tx"/>
                      </a:ext>
                    </a:extLst>
                  </a:hlinkClick>
                </a:rPr>
                <a:t>コスト削減</a:t>
              </a:r>
              <a:endParaRPr lang="en-US" altLang="ja-JP" sz="1050" b="1" kern="0" dirty="0"/>
            </a:p>
          </p:txBody>
        </p:sp>
        <p:sp>
          <p:nvSpPr>
            <p:cNvPr id="8" name="コンテンツ プレースホルダー 2">
              <a:extLst>
                <a:ext uri="{FF2B5EF4-FFF2-40B4-BE49-F238E27FC236}">
                  <a16:creationId xmlns:a16="http://schemas.microsoft.com/office/drawing/2014/main" id="{0F630487-DF06-2A38-3F22-3486D3F640B3}"/>
                </a:ext>
              </a:extLst>
            </p:cNvPr>
            <p:cNvSpPr txBox="1">
              <a:spLocks/>
            </p:cNvSpPr>
            <p:nvPr/>
          </p:nvSpPr>
          <p:spPr bwMode="auto">
            <a:xfrm>
              <a:off x="3251740" y="1949199"/>
              <a:ext cx="535187"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Font typeface="Wingdings" charset="2"/>
                <a:buNone/>
              </a:pPr>
              <a:r>
                <a:rPr lang="en-US" altLang="ja-JP" sz="1050" dirty="0"/>
                <a:t>6</a:t>
              </a:r>
              <a:endParaRPr lang="en-US" altLang="ja-JP" sz="1050" b="1" kern="0" dirty="0">
                <a:solidFill>
                  <a:schemeClr val="tx1">
                    <a:lumMod val="85000"/>
                    <a:lumOff val="15000"/>
                  </a:schemeClr>
                </a:solidFill>
              </a:endParaRPr>
            </a:p>
          </p:txBody>
        </p:sp>
      </p:grpSp>
      <p:grpSp>
        <p:nvGrpSpPr>
          <p:cNvPr id="192" name="グループ化 191">
            <a:extLst>
              <a:ext uri="{FF2B5EF4-FFF2-40B4-BE49-F238E27FC236}">
                <a16:creationId xmlns:a16="http://schemas.microsoft.com/office/drawing/2014/main" id="{2541C296-13DC-0F2F-2847-E6B5111AA2BD}"/>
              </a:ext>
            </a:extLst>
          </p:cNvPr>
          <p:cNvGrpSpPr>
            <a:grpSpLocks/>
          </p:cNvGrpSpPr>
          <p:nvPr/>
        </p:nvGrpSpPr>
        <p:grpSpPr>
          <a:xfrm>
            <a:off x="681763" y="2870745"/>
            <a:ext cx="3139635" cy="306000"/>
            <a:chOff x="632521" y="2995828"/>
            <a:chExt cx="3139635" cy="306000"/>
          </a:xfrm>
        </p:grpSpPr>
        <p:sp>
          <p:nvSpPr>
            <p:cNvPr id="13" name="コンテンツ プレースホルダー 2">
              <a:extLst>
                <a:ext uri="{FF2B5EF4-FFF2-40B4-BE49-F238E27FC236}">
                  <a16:creationId xmlns:a16="http://schemas.microsoft.com/office/drawing/2014/main" id="{2D5BD8BD-6CB1-BEAE-65B4-F35AB3C78722}"/>
                </a:ext>
              </a:extLst>
            </p:cNvPr>
            <p:cNvSpPr txBox="1">
              <a:spLocks/>
            </p:cNvSpPr>
            <p:nvPr/>
          </p:nvSpPr>
          <p:spPr bwMode="auto">
            <a:xfrm>
              <a:off x="632521" y="2995828"/>
              <a:ext cx="2395240"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kumimoji="1" lang="en-US" altLang="ja-JP" sz="1050" dirty="0">
                  <a:hlinkClick r:id="rId5" action="ppaction://hlinksldjump">
                    <a:extLst>
                      <a:ext uri="{A12FA001-AC4F-418D-AE19-62706E023703}">
                        <ahyp:hlinkClr xmlns:ahyp="http://schemas.microsoft.com/office/drawing/2018/hyperlinkcolor" val="tx"/>
                      </a:ext>
                    </a:extLst>
                  </a:hlinkClick>
                </a:rPr>
                <a:t>SmartSESAME</a:t>
              </a:r>
              <a:r>
                <a:rPr kumimoji="1" lang="ja-JP" altLang="en-US" sz="1050" dirty="0">
                  <a:hlinkClick r:id="rId5" action="ppaction://hlinksldjump">
                    <a:extLst>
                      <a:ext uri="{A12FA001-AC4F-418D-AE19-62706E023703}">
                        <ahyp:hlinkClr xmlns:ahyp="http://schemas.microsoft.com/office/drawing/2018/hyperlinkcolor" val="tx"/>
                      </a:ext>
                    </a:extLst>
                  </a:hlinkClick>
                </a:rPr>
                <a:t>シリーズ</a:t>
              </a:r>
              <a:endParaRPr lang="en-US" altLang="ja-JP" sz="1050" b="1" kern="0" dirty="0"/>
            </a:p>
          </p:txBody>
        </p:sp>
        <p:sp>
          <p:nvSpPr>
            <p:cNvPr id="9" name="コンテンツ プレースホルダー 2">
              <a:extLst>
                <a:ext uri="{FF2B5EF4-FFF2-40B4-BE49-F238E27FC236}">
                  <a16:creationId xmlns:a16="http://schemas.microsoft.com/office/drawing/2014/main" id="{E8CDC994-8793-9A4A-03A1-350E416A13BB}"/>
                </a:ext>
              </a:extLst>
            </p:cNvPr>
            <p:cNvSpPr txBox="1">
              <a:spLocks/>
            </p:cNvSpPr>
            <p:nvPr/>
          </p:nvSpPr>
          <p:spPr bwMode="auto">
            <a:xfrm>
              <a:off x="3223024" y="2995828"/>
              <a:ext cx="549132"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Font typeface="Wingdings" charset="2"/>
                <a:buNone/>
              </a:pPr>
              <a:r>
                <a:rPr kumimoji="1" lang="en-US" altLang="ja-JP" sz="1050" dirty="0"/>
                <a:t>8</a:t>
              </a:r>
              <a:endParaRPr lang="en-US" altLang="ja-JP" sz="1050" b="1" kern="0" dirty="0">
                <a:solidFill>
                  <a:schemeClr val="tx1">
                    <a:lumMod val="85000"/>
                    <a:lumOff val="15000"/>
                  </a:schemeClr>
                </a:solidFill>
              </a:endParaRPr>
            </a:p>
          </p:txBody>
        </p:sp>
      </p:grpSp>
      <p:grpSp>
        <p:nvGrpSpPr>
          <p:cNvPr id="193" name="グループ化 192">
            <a:extLst>
              <a:ext uri="{FF2B5EF4-FFF2-40B4-BE49-F238E27FC236}">
                <a16:creationId xmlns:a16="http://schemas.microsoft.com/office/drawing/2014/main" id="{120AD3FA-88E3-CFF5-F1B7-78E060729455}"/>
              </a:ext>
            </a:extLst>
          </p:cNvPr>
          <p:cNvGrpSpPr>
            <a:grpSpLocks/>
          </p:cNvGrpSpPr>
          <p:nvPr/>
        </p:nvGrpSpPr>
        <p:grpSpPr>
          <a:xfrm>
            <a:off x="681763" y="3119221"/>
            <a:ext cx="3154407" cy="306000"/>
            <a:chOff x="632521" y="3261562"/>
            <a:chExt cx="3154407" cy="306000"/>
          </a:xfrm>
        </p:grpSpPr>
        <p:sp>
          <p:nvSpPr>
            <p:cNvPr id="14" name="コンテンツ プレースホルダー 2">
              <a:extLst>
                <a:ext uri="{FF2B5EF4-FFF2-40B4-BE49-F238E27FC236}">
                  <a16:creationId xmlns:a16="http://schemas.microsoft.com/office/drawing/2014/main" id="{83CB2A62-3122-C6B6-8522-29824F80EDC2}"/>
                </a:ext>
              </a:extLst>
            </p:cNvPr>
            <p:cNvSpPr txBox="1">
              <a:spLocks/>
            </p:cNvSpPr>
            <p:nvPr/>
          </p:nvSpPr>
          <p:spPr bwMode="auto">
            <a:xfrm>
              <a:off x="632521" y="3261562"/>
              <a:ext cx="2395240"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kumimoji="1" lang="en-US" altLang="ja-JP" sz="1050" dirty="0">
                  <a:hlinkClick r:id="rId6" action="ppaction://hlinksldjump">
                    <a:extLst>
                      <a:ext uri="{A12FA001-AC4F-418D-AE19-62706E023703}">
                        <ahyp:hlinkClr xmlns:ahyp="http://schemas.microsoft.com/office/drawing/2018/hyperlinkcolor" val="tx"/>
                      </a:ext>
                    </a:extLst>
                  </a:hlinkClick>
                </a:rPr>
                <a:t>SecurePrint</a:t>
              </a:r>
              <a:r>
                <a:rPr kumimoji="1" lang="ja-JP" altLang="en-US" sz="1050" dirty="0">
                  <a:hlinkClick r:id="rId6" action="ppaction://hlinksldjump">
                    <a:extLst>
                      <a:ext uri="{A12FA001-AC4F-418D-AE19-62706E023703}">
                        <ahyp:hlinkClr xmlns:ahyp="http://schemas.microsoft.com/office/drawing/2018/hyperlinkcolor" val="tx"/>
                      </a:ext>
                    </a:extLst>
                  </a:hlinkClick>
                </a:rPr>
                <a:t>！導入実績</a:t>
              </a:r>
              <a:endParaRPr lang="en-US" altLang="ja-JP" sz="1050" b="1" kern="0" dirty="0"/>
            </a:p>
          </p:txBody>
        </p:sp>
        <p:sp>
          <p:nvSpPr>
            <p:cNvPr id="35" name="コンテンツ プレースホルダー 2">
              <a:extLst>
                <a:ext uri="{FF2B5EF4-FFF2-40B4-BE49-F238E27FC236}">
                  <a16:creationId xmlns:a16="http://schemas.microsoft.com/office/drawing/2014/main" id="{7DE5CE25-BE75-4434-C332-DA6D2E85DDD6}"/>
                </a:ext>
              </a:extLst>
            </p:cNvPr>
            <p:cNvSpPr txBox="1">
              <a:spLocks/>
            </p:cNvSpPr>
            <p:nvPr/>
          </p:nvSpPr>
          <p:spPr bwMode="auto">
            <a:xfrm>
              <a:off x="3223024" y="3261562"/>
              <a:ext cx="563904"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Font typeface="Wingdings" charset="2"/>
                <a:buNone/>
              </a:pPr>
              <a:r>
                <a:rPr kumimoji="1" lang="en-US" altLang="ja-JP" sz="1050" dirty="0"/>
                <a:t>9</a:t>
              </a:r>
              <a:endParaRPr lang="en-US" altLang="ja-JP" sz="1050" b="1" kern="0" dirty="0">
                <a:solidFill>
                  <a:schemeClr val="tx1">
                    <a:lumMod val="85000"/>
                    <a:lumOff val="15000"/>
                  </a:schemeClr>
                </a:solidFill>
              </a:endParaRPr>
            </a:p>
          </p:txBody>
        </p:sp>
      </p:grpSp>
      <p:grpSp>
        <p:nvGrpSpPr>
          <p:cNvPr id="194" name="グループ化 193">
            <a:extLst>
              <a:ext uri="{FF2B5EF4-FFF2-40B4-BE49-F238E27FC236}">
                <a16:creationId xmlns:a16="http://schemas.microsoft.com/office/drawing/2014/main" id="{C11CF384-8B26-5C42-D63A-61F417AF44C1}"/>
              </a:ext>
            </a:extLst>
          </p:cNvPr>
          <p:cNvGrpSpPr>
            <a:grpSpLocks/>
          </p:cNvGrpSpPr>
          <p:nvPr/>
        </p:nvGrpSpPr>
        <p:grpSpPr>
          <a:xfrm>
            <a:off x="681763" y="3613992"/>
            <a:ext cx="3154407" cy="306000"/>
            <a:chOff x="632521" y="3527296"/>
            <a:chExt cx="3154407" cy="306000"/>
          </a:xfrm>
        </p:grpSpPr>
        <p:sp>
          <p:nvSpPr>
            <p:cNvPr id="15" name="コンテンツ プレースホルダー 2">
              <a:extLst>
                <a:ext uri="{FF2B5EF4-FFF2-40B4-BE49-F238E27FC236}">
                  <a16:creationId xmlns:a16="http://schemas.microsoft.com/office/drawing/2014/main" id="{8E4F6744-11E1-9CDB-F926-95A262F211AD}"/>
                </a:ext>
              </a:extLst>
            </p:cNvPr>
            <p:cNvSpPr txBox="1">
              <a:spLocks/>
            </p:cNvSpPr>
            <p:nvPr/>
          </p:nvSpPr>
          <p:spPr bwMode="auto">
            <a:xfrm>
              <a:off x="632521" y="3527296"/>
              <a:ext cx="2395240"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kumimoji="1" lang="en-US" altLang="ja-JP" sz="1050" dirty="0">
                  <a:hlinkClick r:id="rId7" action="ppaction://hlinksldjump">
                    <a:extLst>
                      <a:ext uri="{A12FA001-AC4F-418D-AE19-62706E023703}">
                        <ahyp:hlinkClr xmlns:ahyp="http://schemas.microsoft.com/office/drawing/2018/hyperlinkcolor" val="tx"/>
                      </a:ext>
                    </a:extLst>
                  </a:hlinkClick>
                </a:rPr>
                <a:t>SecurePrint</a:t>
              </a:r>
              <a:r>
                <a:rPr kumimoji="1" lang="ja-JP" altLang="en-US" sz="1050" dirty="0">
                  <a:hlinkClick r:id="rId7" action="ppaction://hlinksldjump">
                    <a:extLst>
                      <a:ext uri="{A12FA001-AC4F-418D-AE19-62706E023703}">
                        <ahyp:hlinkClr xmlns:ahyp="http://schemas.microsoft.com/office/drawing/2018/hyperlinkcolor" val="tx"/>
                      </a:ext>
                    </a:extLst>
                  </a:hlinkClick>
                </a:rPr>
                <a:t>！導入効果</a:t>
              </a:r>
              <a:endParaRPr lang="en-US" altLang="ja-JP" sz="1050" b="1" kern="0" dirty="0"/>
            </a:p>
          </p:txBody>
        </p:sp>
        <p:sp>
          <p:nvSpPr>
            <p:cNvPr id="40" name="コンテンツ プレースホルダー 2">
              <a:extLst>
                <a:ext uri="{FF2B5EF4-FFF2-40B4-BE49-F238E27FC236}">
                  <a16:creationId xmlns:a16="http://schemas.microsoft.com/office/drawing/2014/main" id="{7D1DAFC0-D2C0-7FFD-1C2A-E9B62735AFE3}"/>
                </a:ext>
              </a:extLst>
            </p:cNvPr>
            <p:cNvSpPr txBox="1">
              <a:spLocks/>
            </p:cNvSpPr>
            <p:nvPr/>
          </p:nvSpPr>
          <p:spPr bwMode="auto">
            <a:xfrm>
              <a:off x="3223024" y="3527296"/>
              <a:ext cx="563904"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Font typeface="Wingdings" charset="2"/>
                <a:buNone/>
              </a:pPr>
              <a:r>
                <a:rPr lang="en-US" altLang="ja-JP" sz="1050" kern="0" dirty="0">
                  <a:solidFill>
                    <a:schemeClr val="tx1">
                      <a:lumMod val="85000"/>
                      <a:lumOff val="15000"/>
                    </a:schemeClr>
                  </a:solidFill>
                </a:rPr>
                <a:t>11</a:t>
              </a:r>
            </a:p>
          </p:txBody>
        </p:sp>
      </p:grpSp>
      <p:grpSp>
        <p:nvGrpSpPr>
          <p:cNvPr id="195" name="グループ化 194">
            <a:extLst>
              <a:ext uri="{FF2B5EF4-FFF2-40B4-BE49-F238E27FC236}">
                <a16:creationId xmlns:a16="http://schemas.microsoft.com/office/drawing/2014/main" id="{F6414153-A6AD-F62B-CF34-DC2A4E7611E0}"/>
              </a:ext>
            </a:extLst>
          </p:cNvPr>
          <p:cNvGrpSpPr>
            <a:grpSpLocks/>
          </p:cNvGrpSpPr>
          <p:nvPr/>
        </p:nvGrpSpPr>
        <p:grpSpPr>
          <a:xfrm>
            <a:off x="681763" y="3862468"/>
            <a:ext cx="3154407" cy="306000"/>
            <a:chOff x="632521" y="3793030"/>
            <a:chExt cx="3154407" cy="306000"/>
          </a:xfrm>
        </p:grpSpPr>
        <p:sp>
          <p:nvSpPr>
            <p:cNvPr id="16" name="コンテンツ プレースホルダー 2">
              <a:extLst>
                <a:ext uri="{FF2B5EF4-FFF2-40B4-BE49-F238E27FC236}">
                  <a16:creationId xmlns:a16="http://schemas.microsoft.com/office/drawing/2014/main" id="{1B7FF524-D013-E688-3A8C-BD94D5FFAA06}"/>
                </a:ext>
              </a:extLst>
            </p:cNvPr>
            <p:cNvSpPr txBox="1">
              <a:spLocks/>
            </p:cNvSpPr>
            <p:nvPr/>
          </p:nvSpPr>
          <p:spPr bwMode="auto">
            <a:xfrm>
              <a:off x="632521" y="3793030"/>
              <a:ext cx="2395240"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kumimoji="1" lang="ja-JP" altLang="en-US" sz="1050" dirty="0">
                  <a:hlinkClick r:id="rId8" action="ppaction://hlinksldjump">
                    <a:extLst>
                      <a:ext uri="{A12FA001-AC4F-418D-AE19-62706E023703}">
                        <ahyp:hlinkClr xmlns:ahyp="http://schemas.microsoft.com/office/drawing/2018/hyperlinkcolor" val="tx"/>
                      </a:ext>
                    </a:extLst>
                  </a:hlinkClick>
                </a:rPr>
                <a:t>セキュリティ強化</a:t>
              </a:r>
              <a:endParaRPr lang="en-US" altLang="ja-JP" sz="1050" b="1" kern="0" dirty="0"/>
            </a:p>
          </p:txBody>
        </p:sp>
        <p:sp>
          <p:nvSpPr>
            <p:cNvPr id="41" name="コンテンツ プレースホルダー 2">
              <a:extLst>
                <a:ext uri="{FF2B5EF4-FFF2-40B4-BE49-F238E27FC236}">
                  <a16:creationId xmlns:a16="http://schemas.microsoft.com/office/drawing/2014/main" id="{8552835F-98A0-52CB-A6CA-67AE819D8D48}"/>
                </a:ext>
              </a:extLst>
            </p:cNvPr>
            <p:cNvSpPr txBox="1">
              <a:spLocks/>
            </p:cNvSpPr>
            <p:nvPr/>
          </p:nvSpPr>
          <p:spPr bwMode="auto">
            <a:xfrm>
              <a:off x="3223024" y="3793030"/>
              <a:ext cx="563904"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Font typeface="Wingdings" charset="2"/>
                <a:buNone/>
              </a:pPr>
              <a:r>
                <a:rPr kumimoji="1" lang="en-US" altLang="ja-JP" sz="1050" dirty="0"/>
                <a:t>12</a:t>
              </a:r>
              <a:endParaRPr lang="en-US" altLang="ja-JP" sz="1050" b="1" kern="0" dirty="0">
                <a:solidFill>
                  <a:schemeClr val="tx1">
                    <a:lumMod val="85000"/>
                    <a:lumOff val="15000"/>
                  </a:schemeClr>
                </a:solidFill>
              </a:endParaRPr>
            </a:p>
          </p:txBody>
        </p:sp>
      </p:grpSp>
      <p:grpSp>
        <p:nvGrpSpPr>
          <p:cNvPr id="196" name="グループ化 195">
            <a:extLst>
              <a:ext uri="{FF2B5EF4-FFF2-40B4-BE49-F238E27FC236}">
                <a16:creationId xmlns:a16="http://schemas.microsoft.com/office/drawing/2014/main" id="{3059E1E2-9DDE-52E2-254D-8954FC32CB67}"/>
              </a:ext>
            </a:extLst>
          </p:cNvPr>
          <p:cNvGrpSpPr>
            <a:grpSpLocks/>
          </p:cNvGrpSpPr>
          <p:nvPr/>
        </p:nvGrpSpPr>
        <p:grpSpPr>
          <a:xfrm>
            <a:off x="681762" y="4110944"/>
            <a:ext cx="3168352" cy="306000"/>
            <a:chOff x="632520" y="4058764"/>
            <a:chExt cx="3168352" cy="306000"/>
          </a:xfrm>
        </p:grpSpPr>
        <p:sp>
          <p:nvSpPr>
            <p:cNvPr id="17" name="コンテンツ プレースホルダー 2">
              <a:extLst>
                <a:ext uri="{FF2B5EF4-FFF2-40B4-BE49-F238E27FC236}">
                  <a16:creationId xmlns:a16="http://schemas.microsoft.com/office/drawing/2014/main" id="{D88B0AC6-E7B3-402C-3CDD-EB2DA47CA6D8}"/>
                </a:ext>
              </a:extLst>
            </p:cNvPr>
            <p:cNvSpPr txBox="1">
              <a:spLocks/>
            </p:cNvSpPr>
            <p:nvPr/>
          </p:nvSpPr>
          <p:spPr bwMode="auto">
            <a:xfrm>
              <a:off x="632520" y="4058764"/>
              <a:ext cx="2395240"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kumimoji="1" lang="ja-JP" altLang="en-US" sz="1050" dirty="0">
                  <a:hlinkClick r:id="rId9" action="ppaction://hlinksldjump">
                    <a:extLst>
                      <a:ext uri="{A12FA001-AC4F-418D-AE19-62706E023703}">
                        <ahyp:hlinkClr xmlns:ahyp="http://schemas.microsoft.com/office/drawing/2018/hyperlinkcolor" val="tx"/>
                      </a:ext>
                    </a:extLst>
                  </a:hlinkClick>
                </a:rPr>
                <a:t>業務効率化</a:t>
              </a:r>
              <a:endParaRPr lang="en-US" altLang="ja-JP" sz="1050" b="1" kern="0" dirty="0"/>
            </a:p>
          </p:txBody>
        </p:sp>
        <p:sp>
          <p:nvSpPr>
            <p:cNvPr id="42" name="コンテンツ プレースホルダー 2">
              <a:extLst>
                <a:ext uri="{FF2B5EF4-FFF2-40B4-BE49-F238E27FC236}">
                  <a16:creationId xmlns:a16="http://schemas.microsoft.com/office/drawing/2014/main" id="{9BE11C07-5E87-A7F8-B67C-B2644C84C51E}"/>
                </a:ext>
              </a:extLst>
            </p:cNvPr>
            <p:cNvSpPr txBox="1">
              <a:spLocks/>
            </p:cNvSpPr>
            <p:nvPr/>
          </p:nvSpPr>
          <p:spPr bwMode="auto">
            <a:xfrm>
              <a:off x="3223024" y="4058764"/>
              <a:ext cx="577848"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Font typeface="Wingdings" charset="2"/>
                <a:buNone/>
              </a:pPr>
              <a:r>
                <a:rPr kumimoji="1" lang="en-US" altLang="ja-JP" sz="1050" dirty="0"/>
                <a:t>13 14</a:t>
              </a:r>
              <a:endParaRPr lang="en-US" altLang="ja-JP" sz="1050" b="1" kern="0" dirty="0">
                <a:solidFill>
                  <a:schemeClr val="tx1">
                    <a:lumMod val="85000"/>
                    <a:lumOff val="15000"/>
                  </a:schemeClr>
                </a:solidFill>
              </a:endParaRPr>
            </a:p>
          </p:txBody>
        </p:sp>
      </p:grpSp>
      <p:grpSp>
        <p:nvGrpSpPr>
          <p:cNvPr id="197" name="グループ化 196">
            <a:extLst>
              <a:ext uri="{FF2B5EF4-FFF2-40B4-BE49-F238E27FC236}">
                <a16:creationId xmlns:a16="http://schemas.microsoft.com/office/drawing/2014/main" id="{98ECB2BF-C847-2C2E-91EF-C7C7C858505C}"/>
              </a:ext>
            </a:extLst>
          </p:cNvPr>
          <p:cNvGrpSpPr>
            <a:grpSpLocks/>
          </p:cNvGrpSpPr>
          <p:nvPr/>
        </p:nvGrpSpPr>
        <p:grpSpPr>
          <a:xfrm>
            <a:off x="695707" y="4359418"/>
            <a:ext cx="3154407" cy="306000"/>
            <a:chOff x="646465" y="4324496"/>
            <a:chExt cx="3154407" cy="306000"/>
          </a:xfrm>
        </p:grpSpPr>
        <p:sp>
          <p:nvSpPr>
            <p:cNvPr id="18" name="コンテンツ プレースホルダー 2">
              <a:extLst>
                <a:ext uri="{FF2B5EF4-FFF2-40B4-BE49-F238E27FC236}">
                  <a16:creationId xmlns:a16="http://schemas.microsoft.com/office/drawing/2014/main" id="{0D14C117-7122-BEF6-B923-580BD4F5CBA4}"/>
                </a:ext>
              </a:extLst>
            </p:cNvPr>
            <p:cNvSpPr txBox="1">
              <a:spLocks/>
            </p:cNvSpPr>
            <p:nvPr/>
          </p:nvSpPr>
          <p:spPr bwMode="auto">
            <a:xfrm>
              <a:off x="646465" y="4324496"/>
              <a:ext cx="2381296"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kumimoji="1" lang="ja-JP" altLang="en-US" sz="1050" dirty="0">
                  <a:hlinkClick r:id="rId10" action="ppaction://hlinksldjump">
                    <a:extLst>
                      <a:ext uri="{A12FA001-AC4F-418D-AE19-62706E023703}">
                        <ahyp:hlinkClr xmlns:ahyp="http://schemas.microsoft.com/office/drawing/2018/hyperlinkcolor" val="tx"/>
                      </a:ext>
                    </a:extLst>
                  </a:hlinkClick>
                </a:rPr>
                <a:t>コスト削減</a:t>
              </a:r>
              <a:endParaRPr lang="en-US" altLang="ja-JP" sz="1050" b="1" kern="0" dirty="0"/>
            </a:p>
          </p:txBody>
        </p:sp>
        <p:sp>
          <p:nvSpPr>
            <p:cNvPr id="43" name="コンテンツ プレースホルダー 2">
              <a:extLst>
                <a:ext uri="{FF2B5EF4-FFF2-40B4-BE49-F238E27FC236}">
                  <a16:creationId xmlns:a16="http://schemas.microsoft.com/office/drawing/2014/main" id="{B9ABAC04-B8B3-B739-2F0F-C7E8C177ADAC}"/>
                </a:ext>
              </a:extLst>
            </p:cNvPr>
            <p:cNvSpPr txBox="1">
              <a:spLocks/>
            </p:cNvSpPr>
            <p:nvPr/>
          </p:nvSpPr>
          <p:spPr bwMode="auto">
            <a:xfrm>
              <a:off x="3236968" y="4324496"/>
              <a:ext cx="563904"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Font typeface="Wingdings" charset="2"/>
                <a:buNone/>
              </a:pPr>
              <a:r>
                <a:rPr kumimoji="1" lang="en-US" altLang="ja-JP" sz="1050" dirty="0"/>
                <a:t>15 16</a:t>
              </a:r>
              <a:endParaRPr lang="en-US" altLang="ja-JP" sz="1050" b="1" kern="0" dirty="0">
                <a:solidFill>
                  <a:schemeClr val="tx1">
                    <a:lumMod val="85000"/>
                    <a:lumOff val="15000"/>
                  </a:schemeClr>
                </a:solidFill>
              </a:endParaRPr>
            </a:p>
          </p:txBody>
        </p:sp>
      </p:grpSp>
      <p:sp>
        <p:nvSpPr>
          <p:cNvPr id="126" name="コンテンツ プレースホルダー 2">
            <a:extLst>
              <a:ext uri="{FF2B5EF4-FFF2-40B4-BE49-F238E27FC236}">
                <a16:creationId xmlns:a16="http://schemas.microsoft.com/office/drawing/2014/main" id="{DB7345F9-12BE-6E3A-7FF6-0C30EBE3100E}"/>
              </a:ext>
            </a:extLst>
          </p:cNvPr>
          <p:cNvSpPr txBox="1">
            <a:spLocks/>
          </p:cNvSpPr>
          <p:nvPr/>
        </p:nvSpPr>
        <p:spPr bwMode="auto">
          <a:xfrm>
            <a:off x="4088904" y="1092181"/>
            <a:ext cx="4787534"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en-US" altLang="ja-JP" sz="1300" b="1" kern="0" dirty="0">
                <a:solidFill>
                  <a:schemeClr val="tx1">
                    <a:lumMod val="85000"/>
                    <a:lumOff val="15000"/>
                  </a:schemeClr>
                </a:solidFill>
              </a:rPr>
              <a:t>3. </a:t>
            </a:r>
            <a:r>
              <a:rPr lang="ja-JP" altLang="en-US" sz="1300" b="1" kern="0" dirty="0">
                <a:solidFill>
                  <a:schemeClr val="tx1">
                    <a:lumMod val="85000"/>
                    <a:lumOff val="15000"/>
                  </a:schemeClr>
                </a:solidFill>
              </a:rPr>
              <a:t>機能概要</a:t>
            </a:r>
            <a:endParaRPr lang="en-US" altLang="ja-JP" sz="1300" b="1" kern="0" dirty="0">
              <a:solidFill>
                <a:schemeClr val="tx1">
                  <a:lumMod val="85000"/>
                  <a:lumOff val="15000"/>
                </a:schemeClr>
              </a:solidFill>
            </a:endParaRPr>
          </a:p>
        </p:txBody>
      </p:sp>
      <p:grpSp>
        <p:nvGrpSpPr>
          <p:cNvPr id="167" name="グループ化 166">
            <a:extLst>
              <a:ext uri="{FF2B5EF4-FFF2-40B4-BE49-F238E27FC236}">
                <a16:creationId xmlns:a16="http://schemas.microsoft.com/office/drawing/2014/main" id="{3FC605C9-99A2-BB8D-496E-F2E3B27B6815}"/>
              </a:ext>
            </a:extLst>
          </p:cNvPr>
          <p:cNvGrpSpPr/>
          <p:nvPr/>
        </p:nvGrpSpPr>
        <p:grpSpPr>
          <a:xfrm>
            <a:off x="4197910" y="1354338"/>
            <a:ext cx="4982560" cy="306000"/>
            <a:chOff x="4260315" y="1419371"/>
            <a:chExt cx="4982560" cy="306000"/>
          </a:xfrm>
        </p:grpSpPr>
        <p:sp>
          <p:nvSpPr>
            <p:cNvPr id="127" name="コンテンツ プレースホルダー 2">
              <a:extLst>
                <a:ext uri="{FF2B5EF4-FFF2-40B4-BE49-F238E27FC236}">
                  <a16:creationId xmlns:a16="http://schemas.microsoft.com/office/drawing/2014/main" id="{99E93E19-C008-C7DA-7A59-5AC30A99E8A8}"/>
                </a:ext>
              </a:extLst>
            </p:cNvPr>
            <p:cNvSpPr txBox="1">
              <a:spLocks/>
            </p:cNvSpPr>
            <p:nvPr/>
          </p:nvSpPr>
          <p:spPr bwMode="auto">
            <a:xfrm>
              <a:off x="4260315" y="1419371"/>
              <a:ext cx="4787535"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ja-JP" altLang="en-US" sz="1050" kern="0" dirty="0">
                  <a:hlinkClick r:id="rId11" action="ppaction://hlinksldjump">
                    <a:extLst>
                      <a:ext uri="{A12FA001-AC4F-418D-AE19-62706E023703}">
                        <ahyp:hlinkClr xmlns:ahyp="http://schemas.microsoft.com/office/drawing/2018/hyperlinkcolor" val="tx"/>
                      </a:ext>
                    </a:extLst>
                  </a:hlinkClick>
                </a:rPr>
                <a:t>導入パターン</a:t>
              </a:r>
              <a:endParaRPr lang="en-US" altLang="ja-JP" sz="1050" kern="0" dirty="0"/>
            </a:p>
          </p:txBody>
        </p:sp>
        <p:sp>
          <p:nvSpPr>
            <p:cNvPr id="146" name="コンテンツ プレースホルダー 2">
              <a:extLst>
                <a:ext uri="{FF2B5EF4-FFF2-40B4-BE49-F238E27FC236}">
                  <a16:creationId xmlns:a16="http://schemas.microsoft.com/office/drawing/2014/main" id="{4E4AF99C-DF42-0F66-DFDE-73FF07158B04}"/>
                </a:ext>
              </a:extLst>
            </p:cNvPr>
            <p:cNvSpPr txBox="1">
              <a:spLocks/>
            </p:cNvSpPr>
            <p:nvPr/>
          </p:nvSpPr>
          <p:spPr bwMode="auto">
            <a:xfrm>
              <a:off x="8778815" y="1419371"/>
              <a:ext cx="464060"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None/>
              </a:pPr>
              <a:r>
                <a:rPr lang="en-US" altLang="ja-JP" sz="1050" kern="0" dirty="0">
                  <a:solidFill>
                    <a:schemeClr val="tx1">
                      <a:lumMod val="85000"/>
                      <a:lumOff val="15000"/>
                    </a:schemeClr>
                  </a:solidFill>
                </a:rPr>
                <a:t>18</a:t>
              </a:r>
            </a:p>
          </p:txBody>
        </p:sp>
      </p:grpSp>
      <p:grpSp>
        <p:nvGrpSpPr>
          <p:cNvPr id="168" name="グループ化 167">
            <a:extLst>
              <a:ext uri="{FF2B5EF4-FFF2-40B4-BE49-F238E27FC236}">
                <a16:creationId xmlns:a16="http://schemas.microsoft.com/office/drawing/2014/main" id="{D8CF5F41-1018-5521-9EE8-B6EFD175AF2A}"/>
              </a:ext>
            </a:extLst>
          </p:cNvPr>
          <p:cNvGrpSpPr/>
          <p:nvPr/>
        </p:nvGrpSpPr>
        <p:grpSpPr>
          <a:xfrm>
            <a:off x="4197910" y="1604261"/>
            <a:ext cx="4982561" cy="306000"/>
            <a:chOff x="4260315" y="1681002"/>
            <a:chExt cx="4982561" cy="306000"/>
          </a:xfrm>
        </p:grpSpPr>
        <p:sp>
          <p:nvSpPr>
            <p:cNvPr id="128" name="コンテンツ プレースホルダー 2">
              <a:extLst>
                <a:ext uri="{FF2B5EF4-FFF2-40B4-BE49-F238E27FC236}">
                  <a16:creationId xmlns:a16="http://schemas.microsoft.com/office/drawing/2014/main" id="{3CD92630-9093-D9F9-C975-33760A3C8C10}"/>
                </a:ext>
              </a:extLst>
            </p:cNvPr>
            <p:cNvSpPr txBox="1">
              <a:spLocks/>
            </p:cNvSpPr>
            <p:nvPr/>
          </p:nvSpPr>
          <p:spPr bwMode="auto">
            <a:xfrm>
              <a:off x="4260315" y="1681002"/>
              <a:ext cx="4787535"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ja-JP" altLang="en-US" sz="1050" kern="0" dirty="0">
                  <a:hlinkClick r:id="rId12" action="ppaction://hlinksldjump">
                    <a:extLst>
                      <a:ext uri="{A12FA001-AC4F-418D-AE19-62706E023703}">
                        <ahyp:hlinkClr xmlns:ahyp="http://schemas.microsoft.com/office/drawing/2018/hyperlinkcolor" val="tx"/>
                      </a:ext>
                    </a:extLst>
                  </a:hlinkClick>
                </a:rPr>
                <a:t>認証リーダー</a:t>
              </a:r>
              <a:endParaRPr lang="en-US" altLang="ja-JP" sz="1050" kern="0" dirty="0"/>
            </a:p>
          </p:txBody>
        </p:sp>
        <p:sp>
          <p:nvSpPr>
            <p:cNvPr id="147" name="コンテンツ プレースホルダー 2">
              <a:extLst>
                <a:ext uri="{FF2B5EF4-FFF2-40B4-BE49-F238E27FC236}">
                  <a16:creationId xmlns:a16="http://schemas.microsoft.com/office/drawing/2014/main" id="{73456D21-6122-E509-CF0B-2E9D61F36B57}"/>
                </a:ext>
              </a:extLst>
            </p:cNvPr>
            <p:cNvSpPr txBox="1">
              <a:spLocks/>
            </p:cNvSpPr>
            <p:nvPr/>
          </p:nvSpPr>
          <p:spPr bwMode="auto">
            <a:xfrm>
              <a:off x="8778815" y="1681002"/>
              <a:ext cx="464061"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None/>
              </a:pPr>
              <a:r>
                <a:rPr lang="en-US" altLang="ja-JP" sz="1050" kern="0" dirty="0">
                  <a:solidFill>
                    <a:schemeClr val="tx1">
                      <a:lumMod val="85000"/>
                      <a:lumOff val="15000"/>
                    </a:schemeClr>
                  </a:solidFill>
                </a:rPr>
                <a:t>19</a:t>
              </a:r>
            </a:p>
            <a:p>
              <a:pPr marL="0" indent="0" algn="r">
                <a:buNone/>
              </a:pPr>
              <a:endParaRPr lang="en-US" altLang="ja-JP" sz="1050" kern="0" dirty="0">
                <a:solidFill>
                  <a:schemeClr val="tx1">
                    <a:lumMod val="85000"/>
                    <a:lumOff val="15000"/>
                  </a:schemeClr>
                </a:solidFill>
              </a:endParaRPr>
            </a:p>
          </p:txBody>
        </p:sp>
      </p:grpSp>
      <p:grpSp>
        <p:nvGrpSpPr>
          <p:cNvPr id="169" name="グループ化 168">
            <a:extLst>
              <a:ext uri="{FF2B5EF4-FFF2-40B4-BE49-F238E27FC236}">
                <a16:creationId xmlns:a16="http://schemas.microsoft.com/office/drawing/2014/main" id="{2D9BE2D0-1869-E8A8-1F4F-B71A7021A869}"/>
              </a:ext>
            </a:extLst>
          </p:cNvPr>
          <p:cNvGrpSpPr/>
          <p:nvPr/>
        </p:nvGrpSpPr>
        <p:grpSpPr>
          <a:xfrm>
            <a:off x="4197910" y="1854184"/>
            <a:ext cx="4982562" cy="306000"/>
            <a:chOff x="4260315" y="1942633"/>
            <a:chExt cx="4982562" cy="306000"/>
          </a:xfrm>
        </p:grpSpPr>
        <p:sp>
          <p:nvSpPr>
            <p:cNvPr id="129" name="コンテンツ プレースホルダー 2">
              <a:extLst>
                <a:ext uri="{FF2B5EF4-FFF2-40B4-BE49-F238E27FC236}">
                  <a16:creationId xmlns:a16="http://schemas.microsoft.com/office/drawing/2014/main" id="{BC467F4D-16E6-D9B3-E81A-30EDC7C9A4BF}"/>
                </a:ext>
              </a:extLst>
            </p:cNvPr>
            <p:cNvSpPr txBox="1">
              <a:spLocks/>
            </p:cNvSpPr>
            <p:nvPr/>
          </p:nvSpPr>
          <p:spPr bwMode="auto">
            <a:xfrm>
              <a:off x="4260315" y="1942633"/>
              <a:ext cx="4787536"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ja-JP" altLang="en-US" sz="1050" kern="0" dirty="0">
                  <a:hlinkClick r:id="rId13" action="ppaction://hlinksldjump">
                    <a:extLst>
                      <a:ext uri="{A12FA001-AC4F-418D-AE19-62706E023703}">
                        <ahyp:hlinkClr xmlns:ahyp="http://schemas.microsoft.com/office/drawing/2018/hyperlinkcolor" val="tx"/>
                      </a:ext>
                    </a:extLst>
                  </a:hlinkClick>
                </a:rPr>
                <a:t>印刷方式</a:t>
              </a:r>
              <a:endParaRPr lang="en-US" altLang="ja-JP" sz="1050" kern="0" dirty="0"/>
            </a:p>
          </p:txBody>
        </p:sp>
        <p:sp>
          <p:nvSpPr>
            <p:cNvPr id="148" name="コンテンツ プレースホルダー 2">
              <a:extLst>
                <a:ext uri="{FF2B5EF4-FFF2-40B4-BE49-F238E27FC236}">
                  <a16:creationId xmlns:a16="http://schemas.microsoft.com/office/drawing/2014/main" id="{46BC4797-497A-6634-DA2E-57920CF4AAE2}"/>
                </a:ext>
              </a:extLst>
            </p:cNvPr>
            <p:cNvSpPr txBox="1">
              <a:spLocks/>
            </p:cNvSpPr>
            <p:nvPr/>
          </p:nvSpPr>
          <p:spPr bwMode="auto">
            <a:xfrm>
              <a:off x="8778814" y="1942633"/>
              <a:ext cx="464063"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None/>
              </a:pPr>
              <a:r>
                <a:rPr lang="en-US" altLang="ja-JP" sz="1050" kern="0" dirty="0">
                  <a:solidFill>
                    <a:schemeClr val="tx1">
                      <a:lumMod val="85000"/>
                      <a:lumOff val="15000"/>
                    </a:schemeClr>
                  </a:solidFill>
                </a:rPr>
                <a:t>20</a:t>
              </a:r>
            </a:p>
          </p:txBody>
        </p:sp>
      </p:grpSp>
      <p:grpSp>
        <p:nvGrpSpPr>
          <p:cNvPr id="170" name="グループ化 169">
            <a:extLst>
              <a:ext uri="{FF2B5EF4-FFF2-40B4-BE49-F238E27FC236}">
                <a16:creationId xmlns:a16="http://schemas.microsoft.com/office/drawing/2014/main" id="{7D0C34F2-98B5-31B4-6FDD-19341077591F}"/>
              </a:ext>
            </a:extLst>
          </p:cNvPr>
          <p:cNvGrpSpPr/>
          <p:nvPr/>
        </p:nvGrpSpPr>
        <p:grpSpPr>
          <a:xfrm>
            <a:off x="4197911" y="2104107"/>
            <a:ext cx="4982562" cy="306000"/>
            <a:chOff x="4260316" y="2204264"/>
            <a:chExt cx="4982562" cy="306000"/>
          </a:xfrm>
        </p:grpSpPr>
        <p:sp>
          <p:nvSpPr>
            <p:cNvPr id="130" name="コンテンツ プレースホルダー 2">
              <a:extLst>
                <a:ext uri="{FF2B5EF4-FFF2-40B4-BE49-F238E27FC236}">
                  <a16:creationId xmlns:a16="http://schemas.microsoft.com/office/drawing/2014/main" id="{D73D9F28-449C-1BC2-E093-CF8B08114A0C}"/>
                </a:ext>
              </a:extLst>
            </p:cNvPr>
            <p:cNvSpPr txBox="1">
              <a:spLocks/>
            </p:cNvSpPr>
            <p:nvPr/>
          </p:nvSpPr>
          <p:spPr bwMode="auto">
            <a:xfrm>
              <a:off x="4260316" y="2204264"/>
              <a:ext cx="4787537"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en-US" altLang="ja-JP" sz="1050" kern="0" dirty="0">
                  <a:hlinkClick r:id="rId14" action="ppaction://hlinksldjump">
                    <a:extLst>
                      <a:ext uri="{A12FA001-AC4F-418D-AE19-62706E023703}">
                        <ahyp:hlinkClr xmlns:ahyp="http://schemas.microsoft.com/office/drawing/2018/hyperlinkcolor" val="tx"/>
                      </a:ext>
                    </a:extLst>
                  </a:hlinkClick>
                </a:rPr>
                <a:t>SmartSESAME SecurePrint! </a:t>
              </a:r>
              <a:r>
                <a:rPr lang="ja-JP" altLang="en-US" sz="1050" kern="0" dirty="0">
                  <a:hlinkClick r:id="rId14" action="ppaction://hlinksldjump">
                    <a:extLst>
                      <a:ext uri="{A12FA001-AC4F-418D-AE19-62706E023703}">
                        <ahyp:hlinkClr xmlns:ahyp="http://schemas.microsoft.com/office/drawing/2018/hyperlinkcolor" val="tx"/>
                      </a:ext>
                    </a:extLst>
                  </a:hlinkClick>
                </a:rPr>
                <a:t>どこプリフィニッシング機能（設定画面）</a:t>
              </a:r>
              <a:endParaRPr lang="en-US" altLang="ja-JP" sz="1050" kern="0" dirty="0"/>
            </a:p>
          </p:txBody>
        </p:sp>
        <p:sp>
          <p:nvSpPr>
            <p:cNvPr id="149" name="コンテンツ プレースホルダー 2">
              <a:extLst>
                <a:ext uri="{FF2B5EF4-FFF2-40B4-BE49-F238E27FC236}">
                  <a16:creationId xmlns:a16="http://schemas.microsoft.com/office/drawing/2014/main" id="{8655F2EE-19DF-0B10-7F1E-5026FA0150B4}"/>
                </a:ext>
              </a:extLst>
            </p:cNvPr>
            <p:cNvSpPr txBox="1">
              <a:spLocks/>
            </p:cNvSpPr>
            <p:nvPr/>
          </p:nvSpPr>
          <p:spPr bwMode="auto">
            <a:xfrm>
              <a:off x="8778812" y="2204264"/>
              <a:ext cx="464066"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None/>
              </a:pPr>
              <a:r>
                <a:rPr lang="en-US" altLang="ja-JP" sz="1050" kern="0" dirty="0">
                  <a:solidFill>
                    <a:schemeClr val="tx1">
                      <a:lumMod val="85000"/>
                      <a:lumOff val="15000"/>
                    </a:schemeClr>
                  </a:solidFill>
                </a:rPr>
                <a:t>21</a:t>
              </a:r>
            </a:p>
          </p:txBody>
        </p:sp>
      </p:grpSp>
      <p:grpSp>
        <p:nvGrpSpPr>
          <p:cNvPr id="171" name="グループ化 170">
            <a:extLst>
              <a:ext uri="{FF2B5EF4-FFF2-40B4-BE49-F238E27FC236}">
                <a16:creationId xmlns:a16="http://schemas.microsoft.com/office/drawing/2014/main" id="{25898E6C-2268-A40D-59AD-8CA2FF927041}"/>
              </a:ext>
            </a:extLst>
          </p:cNvPr>
          <p:cNvGrpSpPr/>
          <p:nvPr/>
        </p:nvGrpSpPr>
        <p:grpSpPr>
          <a:xfrm>
            <a:off x="4197911" y="2354030"/>
            <a:ext cx="4982563" cy="306000"/>
            <a:chOff x="4260316" y="2465895"/>
            <a:chExt cx="4982563" cy="306000"/>
          </a:xfrm>
        </p:grpSpPr>
        <p:sp>
          <p:nvSpPr>
            <p:cNvPr id="131" name="コンテンツ プレースホルダー 2">
              <a:extLst>
                <a:ext uri="{FF2B5EF4-FFF2-40B4-BE49-F238E27FC236}">
                  <a16:creationId xmlns:a16="http://schemas.microsoft.com/office/drawing/2014/main" id="{21FC3D1E-2D62-8FA7-E61E-02A14EF9B12A}"/>
                </a:ext>
              </a:extLst>
            </p:cNvPr>
            <p:cNvSpPr txBox="1">
              <a:spLocks/>
            </p:cNvSpPr>
            <p:nvPr/>
          </p:nvSpPr>
          <p:spPr bwMode="auto">
            <a:xfrm>
              <a:off x="4260316" y="2465895"/>
              <a:ext cx="4787537"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en-US" altLang="ja-JP" sz="1050" kern="0" dirty="0">
                  <a:hlinkClick r:id="rId15" action="ppaction://hlinksldjump">
                    <a:extLst>
                      <a:ext uri="{A12FA001-AC4F-418D-AE19-62706E023703}">
                        <ahyp:hlinkClr xmlns:ahyp="http://schemas.microsoft.com/office/drawing/2018/hyperlinkcolor" val="tx"/>
                      </a:ext>
                    </a:extLst>
                  </a:hlinkClick>
                </a:rPr>
                <a:t>SmartSESAME SecurePrint! </a:t>
              </a:r>
              <a:r>
                <a:rPr lang="ja-JP" altLang="en-US" sz="1050" kern="0" dirty="0">
                  <a:hlinkClick r:id="rId15" action="ppaction://hlinksldjump">
                    <a:extLst>
                      <a:ext uri="{A12FA001-AC4F-418D-AE19-62706E023703}">
                        <ahyp:hlinkClr xmlns:ahyp="http://schemas.microsoft.com/office/drawing/2018/hyperlinkcolor" val="tx"/>
                      </a:ext>
                    </a:extLst>
                  </a:hlinkClick>
                </a:rPr>
                <a:t>どこプリフィニッシング機能（複合機画面）</a:t>
              </a:r>
              <a:endParaRPr lang="en-US" altLang="ja-JP" sz="1050" kern="0" dirty="0"/>
            </a:p>
          </p:txBody>
        </p:sp>
        <p:sp>
          <p:nvSpPr>
            <p:cNvPr id="150" name="コンテンツ プレースホルダー 2">
              <a:extLst>
                <a:ext uri="{FF2B5EF4-FFF2-40B4-BE49-F238E27FC236}">
                  <a16:creationId xmlns:a16="http://schemas.microsoft.com/office/drawing/2014/main" id="{4EC1A11B-28F0-20C2-7DCC-DA019BE4B5A3}"/>
                </a:ext>
              </a:extLst>
            </p:cNvPr>
            <p:cNvSpPr txBox="1">
              <a:spLocks/>
            </p:cNvSpPr>
            <p:nvPr/>
          </p:nvSpPr>
          <p:spPr bwMode="auto">
            <a:xfrm>
              <a:off x="8778812" y="2465895"/>
              <a:ext cx="464067"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None/>
              </a:pPr>
              <a:r>
                <a:rPr lang="en-US" altLang="ja-JP" sz="1050" kern="0" dirty="0">
                  <a:solidFill>
                    <a:schemeClr val="tx1">
                      <a:lumMod val="85000"/>
                      <a:lumOff val="15000"/>
                    </a:schemeClr>
                  </a:solidFill>
                </a:rPr>
                <a:t>22</a:t>
              </a:r>
            </a:p>
          </p:txBody>
        </p:sp>
      </p:grpSp>
      <p:grpSp>
        <p:nvGrpSpPr>
          <p:cNvPr id="172" name="グループ化 171">
            <a:extLst>
              <a:ext uri="{FF2B5EF4-FFF2-40B4-BE49-F238E27FC236}">
                <a16:creationId xmlns:a16="http://schemas.microsoft.com/office/drawing/2014/main" id="{B9150BAA-F0C8-9D3A-1178-5A499EE43CF3}"/>
              </a:ext>
            </a:extLst>
          </p:cNvPr>
          <p:cNvGrpSpPr/>
          <p:nvPr/>
        </p:nvGrpSpPr>
        <p:grpSpPr>
          <a:xfrm>
            <a:off x="4197911" y="2603953"/>
            <a:ext cx="4982563" cy="306000"/>
            <a:chOff x="4260316" y="2727526"/>
            <a:chExt cx="4982563" cy="306000"/>
          </a:xfrm>
        </p:grpSpPr>
        <p:sp>
          <p:nvSpPr>
            <p:cNvPr id="132" name="コンテンツ プレースホルダー 2">
              <a:extLst>
                <a:ext uri="{FF2B5EF4-FFF2-40B4-BE49-F238E27FC236}">
                  <a16:creationId xmlns:a16="http://schemas.microsoft.com/office/drawing/2014/main" id="{DCD971FD-80CE-107D-6F9F-00836FE00B17}"/>
                </a:ext>
              </a:extLst>
            </p:cNvPr>
            <p:cNvSpPr txBox="1">
              <a:spLocks/>
            </p:cNvSpPr>
            <p:nvPr/>
          </p:nvSpPr>
          <p:spPr bwMode="auto">
            <a:xfrm>
              <a:off x="4260316" y="2727526"/>
              <a:ext cx="4982559"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en-US" altLang="ja-JP" sz="1050" kern="0" dirty="0">
                  <a:hlinkClick r:id="rId16" action="ppaction://hlinksldjump">
                    <a:extLst>
                      <a:ext uri="{A12FA001-AC4F-418D-AE19-62706E023703}">
                        <ahyp:hlinkClr xmlns:ahyp="http://schemas.microsoft.com/office/drawing/2018/hyperlinkcolor" val="tx"/>
                      </a:ext>
                    </a:extLst>
                  </a:hlinkClick>
                </a:rPr>
                <a:t>SmartSESAME SecurePrint! </a:t>
              </a:r>
              <a:r>
                <a:rPr lang="ja-JP" altLang="en-US" sz="1050" kern="0" dirty="0">
                  <a:hlinkClick r:id="rId16" action="ppaction://hlinksldjump">
                    <a:extLst>
                      <a:ext uri="{A12FA001-AC4F-418D-AE19-62706E023703}">
                        <ahyp:hlinkClr xmlns:ahyp="http://schemas.microsoft.com/office/drawing/2018/hyperlinkcolor" val="tx"/>
                      </a:ext>
                    </a:extLst>
                  </a:hlinkClick>
                </a:rPr>
                <a:t>どこプリフィニッシング機能（印刷設定項目）</a:t>
              </a:r>
              <a:endParaRPr lang="en-US" altLang="ja-JP" sz="1050" kern="0" dirty="0"/>
            </a:p>
          </p:txBody>
        </p:sp>
        <p:sp>
          <p:nvSpPr>
            <p:cNvPr id="151" name="コンテンツ プレースホルダー 2">
              <a:extLst>
                <a:ext uri="{FF2B5EF4-FFF2-40B4-BE49-F238E27FC236}">
                  <a16:creationId xmlns:a16="http://schemas.microsoft.com/office/drawing/2014/main" id="{4681FA70-959E-89AB-BB2A-BD12488ABA5E}"/>
                </a:ext>
              </a:extLst>
            </p:cNvPr>
            <p:cNvSpPr txBox="1">
              <a:spLocks/>
            </p:cNvSpPr>
            <p:nvPr/>
          </p:nvSpPr>
          <p:spPr bwMode="auto">
            <a:xfrm>
              <a:off x="8850824" y="2727526"/>
              <a:ext cx="392055"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None/>
              </a:pPr>
              <a:r>
                <a:rPr lang="en-US" altLang="ja-JP" sz="1050" kern="0" dirty="0">
                  <a:solidFill>
                    <a:schemeClr val="tx1">
                      <a:lumMod val="85000"/>
                      <a:lumOff val="15000"/>
                    </a:schemeClr>
                  </a:solidFill>
                </a:rPr>
                <a:t>23</a:t>
              </a:r>
            </a:p>
          </p:txBody>
        </p:sp>
      </p:grpSp>
      <p:grpSp>
        <p:nvGrpSpPr>
          <p:cNvPr id="173" name="グループ化 172">
            <a:extLst>
              <a:ext uri="{FF2B5EF4-FFF2-40B4-BE49-F238E27FC236}">
                <a16:creationId xmlns:a16="http://schemas.microsoft.com/office/drawing/2014/main" id="{E2D2A519-0064-9672-8836-787F97CBD400}"/>
              </a:ext>
            </a:extLst>
          </p:cNvPr>
          <p:cNvGrpSpPr/>
          <p:nvPr/>
        </p:nvGrpSpPr>
        <p:grpSpPr>
          <a:xfrm>
            <a:off x="4197911" y="2853876"/>
            <a:ext cx="4982563" cy="306000"/>
            <a:chOff x="4260316" y="2989157"/>
            <a:chExt cx="4982563" cy="306000"/>
          </a:xfrm>
        </p:grpSpPr>
        <p:sp>
          <p:nvSpPr>
            <p:cNvPr id="133" name="コンテンツ プレースホルダー 2">
              <a:extLst>
                <a:ext uri="{FF2B5EF4-FFF2-40B4-BE49-F238E27FC236}">
                  <a16:creationId xmlns:a16="http://schemas.microsoft.com/office/drawing/2014/main" id="{CCFB638C-B717-5453-F8D9-18F78824F920}"/>
                </a:ext>
              </a:extLst>
            </p:cNvPr>
            <p:cNvSpPr txBox="1">
              <a:spLocks/>
            </p:cNvSpPr>
            <p:nvPr/>
          </p:nvSpPr>
          <p:spPr bwMode="auto">
            <a:xfrm>
              <a:off x="4260316" y="2989157"/>
              <a:ext cx="4787537"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en-US" altLang="ja-JP" sz="1050" kern="0" dirty="0">
                  <a:hlinkClick r:id="rId17" action="ppaction://hlinksldjump">
                    <a:extLst>
                      <a:ext uri="{A12FA001-AC4F-418D-AE19-62706E023703}">
                        <ahyp:hlinkClr xmlns:ahyp="http://schemas.microsoft.com/office/drawing/2018/hyperlinkcolor" val="tx"/>
                      </a:ext>
                    </a:extLst>
                  </a:hlinkClick>
                </a:rPr>
                <a:t>SmartSESAME SecurePrint! </a:t>
              </a:r>
              <a:r>
                <a:rPr lang="ja-JP" altLang="en-US" sz="1050" kern="0" dirty="0">
                  <a:hlinkClick r:id="rId17" action="ppaction://hlinksldjump">
                    <a:extLst>
                      <a:ext uri="{A12FA001-AC4F-418D-AE19-62706E023703}">
                        <ahyp:hlinkClr xmlns:ahyp="http://schemas.microsoft.com/office/drawing/2018/hyperlinkcolor" val="tx"/>
                      </a:ext>
                    </a:extLst>
                  </a:hlinkClick>
                </a:rPr>
                <a:t>印刷上限アラート機能</a:t>
              </a:r>
              <a:endParaRPr lang="en-US" altLang="ja-JP" sz="1050" kern="0" dirty="0"/>
            </a:p>
          </p:txBody>
        </p:sp>
        <p:sp>
          <p:nvSpPr>
            <p:cNvPr id="152" name="コンテンツ プレースホルダー 2">
              <a:extLst>
                <a:ext uri="{FF2B5EF4-FFF2-40B4-BE49-F238E27FC236}">
                  <a16:creationId xmlns:a16="http://schemas.microsoft.com/office/drawing/2014/main" id="{2A74A273-AF61-27ED-7D14-0BDC3B785F40}"/>
                </a:ext>
              </a:extLst>
            </p:cNvPr>
            <p:cNvSpPr txBox="1">
              <a:spLocks/>
            </p:cNvSpPr>
            <p:nvPr/>
          </p:nvSpPr>
          <p:spPr bwMode="auto">
            <a:xfrm>
              <a:off x="8778812" y="2989157"/>
              <a:ext cx="464067"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None/>
              </a:pPr>
              <a:r>
                <a:rPr lang="en-US" altLang="ja-JP" sz="1050" kern="0" dirty="0">
                  <a:solidFill>
                    <a:schemeClr val="tx1">
                      <a:lumMod val="85000"/>
                      <a:lumOff val="15000"/>
                    </a:schemeClr>
                  </a:solidFill>
                </a:rPr>
                <a:t>24</a:t>
              </a:r>
            </a:p>
          </p:txBody>
        </p:sp>
      </p:grpSp>
      <p:grpSp>
        <p:nvGrpSpPr>
          <p:cNvPr id="174" name="グループ化 173">
            <a:extLst>
              <a:ext uri="{FF2B5EF4-FFF2-40B4-BE49-F238E27FC236}">
                <a16:creationId xmlns:a16="http://schemas.microsoft.com/office/drawing/2014/main" id="{72702D34-C270-1671-1C10-3F4EAC6ADB25}"/>
              </a:ext>
            </a:extLst>
          </p:cNvPr>
          <p:cNvGrpSpPr/>
          <p:nvPr/>
        </p:nvGrpSpPr>
        <p:grpSpPr>
          <a:xfrm>
            <a:off x="4197911" y="3103799"/>
            <a:ext cx="4982563" cy="306000"/>
            <a:chOff x="4260316" y="3250788"/>
            <a:chExt cx="4982563" cy="306000"/>
          </a:xfrm>
        </p:grpSpPr>
        <p:sp>
          <p:nvSpPr>
            <p:cNvPr id="134" name="コンテンツ プレースホルダー 2">
              <a:extLst>
                <a:ext uri="{FF2B5EF4-FFF2-40B4-BE49-F238E27FC236}">
                  <a16:creationId xmlns:a16="http://schemas.microsoft.com/office/drawing/2014/main" id="{08538BE8-54B0-9296-4EA0-E276AF029D2B}"/>
                </a:ext>
              </a:extLst>
            </p:cNvPr>
            <p:cNvSpPr txBox="1">
              <a:spLocks/>
            </p:cNvSpPr>
            <p:nvPr/>
          </p:nvSpPr>
          <p:spPr bwMode="auto">
            <a:xfrm>
              <a:off x="4260316" y="3250788"/>
              <a:ext cx="4787537"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en-US" altLang="ja-JP" sz="1050" kern="0" dirty="0">
                  <a:hlinkClick r:id="rId18" action="ppaction://hlinksldjump">
                    <a:extLst>
                      <a:ext uri="{A12FA001-AC4F-418D-AE19-62706E023703}">
                        <ahyp:hlinkClr xmlns:ahyp="http://schemas.microsoft.com/office/drawing/2018/hyperlinkcolor" val="tx"/>
                      </a:ext>
                    </a:extLst>
                  </a:hlinkClick>
                </a:rPr>
                <a:t>SmartSESAME SecurePrint! </a:t>
              </a:r>
              <a:r>
                <a:rPr lang="ja-JP" altLang="en-US" sz="1050" kern="0" dirty="0">
                  <a:hlinkClick r:id="rId18" action="ppaction://hlinksldjump">
                    <a:extLst>
                      <a:ext uri="{A12FA001-AC4F-418D-AE19-62706E023703}">
                        <ahyp:hlinkClr xmlns:ahyp="http://schemas.microsoft.com/office/drawing/2018/hyperlinkcolor" val="tx"/>
                      </a:ext>
                    </a:extLst>
                  </a:hlinkClick>
                </a:rPr>
                <a:t>印刷上限アラート機能（構成図）</a:t>
              </a:r>
              <a:endParaRPr lang="en-US" altLang="ja-JP" sz="1050" kern="0" dirty="0"/>
            </a:p>
          </p:txBody>
        </p:sp>
        <p:sp>
          <p:nvSpPr>
            <p:cNvPr id="153" name="コンテンツ プレースホルダー 2">
              <a:extLst>
                <a:ext uri="{FF2B5EF4-FFF2-40B4-BE49-F238E27FC236}">
                  <a16:creationId xmlns:a16="http://schemas.microsoft.com/office/drawing/2014/main" id="{385B6F3D-3875-61D9-71F7-CD2E186910BE}"/>
                </a:ext>
              </a:extLst>
            </p:cNvPr>
            <p:cNvSpPr txBox="1">
              <a:spLocks/>
            </p:cNvSpPr>
            <p:nvPr/>
          </p:nvSpPr>
          <p:spPr bwMode="auto">
            <a:xfrm>
              <a:off x="8778812" y="3250788"/>
              <a:ext cx="464067"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None/>
              </a:pPr>
              <a:r>
                <a:rPr lang="en-US" altLang="ja-JP" sz="1050" kern="0" dirty="0">
                  <a:solidFill>
                    <a:schemeClr val="tx1">
                      <a:lumMod val="85000"/>
                      <a:lumOff val="15000"/>
                    </a:schemeClr>
                  </a:solidFill>
                </a:rPr>
                <a:t>25</a:t>
              </a:r>
            </a:p>
          </p:txBody>
        </p:sp>
      </p:grpSp>
      <p:grpSp>
        <p:nvGrpSpPr>
          <p:cNvPr id="175" name="グループ化 174">
            <a:extLst>
              <a:ext uri="{FF2B5EF4-FFF2-40B4-BE49-F238E27FC236}">
                <a16:creationId xmlns:a16="http://schemas.microsoft.com/office/drawing/2014/main" id="{2999ECC2-F07E-37AC-34B8-2845A5B010A9}"/>
              </a:ext>
            </a:extLst>
          </p:cNvPr>
          <p:cNvGrpSpPr/>
          <p:nvPr/>
        </p:nvGrpSpPr>
        <p:grpSpPr>
          <a:xfrm>
            <a:off x="4197911" y="3353722"/>
            <a:ext cx="4982563" cy="306000"/>
            <a:chOff x="4260316" y="3512419"/>
            <a:chExt cx="4982563" cy="306000"/>
          </a:xfrm>
        </p:grpSpPr>
        <p:sp>
          <p:nvSpPr>
            <p:cNvPr id="135" name="コンテンツ プレースホルダー 2">
              <a:extLst>
                <a:ext uri="{FF2B5EF4-FFF2-40B4-BE49-F238E27FC236}">
                  <a16:creationId xmlns:a16="http://schemas.microsoft.com/office/drawing/2014/main" id="{D092CD7C-7FEA-E886-ABB5-C5DB9BD5A8CE}"/>
                </a:ext>
              </a:extLst>
            </p:cNvPr>
            <p:cNvSpPr txBox="1">
              <a:spLocks/>
            </p:cNvSpPr>
            <p:nvPr/>
          </p:nvSpPr>
          <p:spPr bwMode="auto">
            <a:xfrm>
              <a:off x="4260316" y="3512419"/>
              <a:ext cx="4787537"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en-US" altLang="ja-JP" sz="1050" kern="0" dirty="0">
                  <a:hlinkClick r:id="rId19" action="ppaction://hlinksldjump">
                    <a:extLst>
                      <a:ext uri="{A12FA001-AC4F-418D-AE19-62706E023703}">
                        <ahyp:hlinkClr xmlns:ahyp="http://schemas.microsoft.com/office/drawing/2018/hyperlinkcolor" val="tx"/>
                      </a:ext>
                    </a:extLst>
                  </a:hlinkClick>
                </a:rPr>
                <a:t>SmartSESAME SecurePrint! </a:t>
              </a:r>
              <a:r>
                <a:rPr lang="ja-JP" altLang="en-US" sz="1050" kern="0" dirty="0">
                  <a:hlinkClick r:id="rId19" action="ppaction://hlinksldjump">
                    <a:extLst>
                      <a:ext uri="{A12FA001-AC4F-418D-AE19-62706E023703}">
                        <ahyp:hlinkClr xmlns:ahyp="http://schemas.microsoft.com/office/drawing/2018/hyperlinkcolor" val="tx"/>
                      </a:ext>
                    </a:extLst>
                  </a:hlinkClick>
                </a:rPr>
                <a:t>印刷上限アラート機能（ユーザー）</a:t>
              </a:r>
              <a:endParaRPr lang="en-US" altLang="ja-JP" sz="1050" kern="0" dirty="0"/>
            </a:p>
          </p:txBody>
        </p:sp>
        <p:sp>
          <p:nvSpPr>
            <p:cNvPr id="154" name="コンテンツ プレースホルダー 2">
              <a:extLst>
                <a:ext uri="{FF2B5EF4-FFF2-40B4-BE49-F238E27FC236}">
                  <a16:creationId xmlns:a16="http://schemas.microsoft.com/office/drawing/2014/main" id="{D2D1E23B-2112-5CDE-36B0-50DBAA083AB9}"/>
                </a:ext>
              </a:extLst>
            </p:cNvPr>
            <p:cNvSpPr txBox="1">
              <a:spLocks/>
            </p:cNvSpPr>
            <p:nvPr/>
          </p:nvSpPr>
          <p:spPr bwMode="auto">
            <a:xfrm>
              <a:off x="8778812" y="3512419"/>
              <a:ext cx="464067"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None/>
              </a:pPr>
              <a:r>
                <a:rPr lang="en-US" altLang="ja-JP" sz="1050" kern="0" dirty="0">
                  <a:solidFill>
                    <a:schemeClr val="tx1">
                      <a:lumMod val="85000"/>
                      <a:lumOff val="15000"/>
                    </a:schemeClr>
                  </a:solidFill>
                </a:rPr>
                <a:t>26</a:t>
              </a:r>
            </a:p>
          </p:txBody>
        </p:sp>
      </p:grpSp>
      <p:grpSp>
        <p:nvGrpSpPr>
          <p:cNvPr id="176" name="グループ化 175">
            <a:extLst>
              <a:ext uri="{FF2B5EF4-FFF2-40B4-BE49-F238E27FC236}">
                <a16:creationId xmlns:a16="http://schemas.microsoft.com/office/drawing/2014/main" id="{F24A11BB-CD17-059C-0E55-29CE684D013E}"/>
              </a:ext>
            </a:extLst>
          </p:cNvPr>
          <p:cNvGrpSpPr/>
          <p:nvPr/>
        </p:nvGrpSpPr>
        <p:grpSpPr>
          <a:xfrm>
            <a:off x="4197910" y="3603645"/>
            <a:ext cx="4982561" cy="306000"/>
            <a:chOff x="4260315" y="3774050"/>
            <a:chExt cx="4982561" cy="306000"/>
          </a:xfrm>
        </p:grpSpPr>
        <p:sp>
          <p:nvSpPr>
            <p:cNvPr id="136" name="コンテンツ プレースホルダー 2">
              <a:extLst>
                <a:ext uri="{FF2B5EF4-FFF2-40B4-BE49-F238E27FC236}">
                  <a16:creationId xmlns:a16="http://schemas.microsoft.com/office/drawing/2014/main" id="{C8747283-1FD9-79A5-DDDB-DD28EDF6DC02}"/>
                </a:ext>
              </a:extLst>
            </p:cNvPr>
            <p:cNvSpPr txBox="1">
              <a:spLocks/>
            </p:cNvSpPr>
            <p:nvPr/>
          </p:nvSpPr>
          <p:spPr bwMode="auto">
            <a:xfrm>
              <a:off x="4260315" y="3774050"/>
              <a:ext cx="4787534"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ja-JP" altLang="en-US" sz="1050" kern="0" dirty="0">
                  <a:hlinkClick r:id="rId20" action="ppaction://hlinksldjump">
                    <a:extLst>
                      <a:ext uri="{A12FA001-AC4F-418D-AE19-62706E023703}">
                        <ahyp:hlinkClr xmlns:ahyp="http://schemas.microsoft.com/office/drawing/2018/hyperlinkcolor" val="tx"/>
                      </a:ext>
                    </a:extLst>
                  </a:hlinkClick>
                </a:rPr>
                <a:t>ログ管理機能（標準機能）</a:t>
              </a:r>
              <a:endParaRPr lang="en-US" altLang="ja-JP" sz="1050" kern="0" dirty="0"/>
            </a:p>
          </p:txBody>
        </p:sp>
        <p:sp>
          <p:nvSpPr>
            <p:cNvPr id="155" name="コンテンツ プレースホルダー 2">
              <a:extLst>
                <a:ext uri="{FF2B5EF4-FFF2-40B4-BE49-F238E27FC236}">
                  <a16:creationId xmlns:a16="http://schemas.microsoft.com/office/drawing/2014/main" id="{DE17C7A3-F3E0-4BA9-8EC0-E26D419ED5E9}"/>
                </a:ext>
              </a:extLst>
            </p:cNvPr>
            <p:cNvSpPr txBox="1">
              <a:spLocks/>
            </p:cNvSpPr>
            <p:nvPr/>
          </p:nvSpPr>
          <p:spPr bwMode="auto">
            <a:xfrm>
              <a:off x="8778809" y="3774050"/>
              <a:ext cx="464067"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None/>
              </a:pPr>
              <a:r>
                <a:rPr lang="en-US" altLang="ja-JP" sz="1050" kern="0" dirty="0">
                  <a:solidFill>
                    <a:schemeClr val="tx1">
                      <a:lumMod val="85000"/>
                      <a:lumOff val="15000"/>
                    </a:schemeClr>
                  </a:solidFill>
                </a:rPr>
                <a:t>27</a:t>
              </a:r>
            </a:p>
          </p:txBody>
        </p:sp>
      </p:grpSp>
      <p:grpSp>
        <p:nvGrpSpPr>
          <p:cNvPr id="177" name="グループ化 176">
            <a:extLst>
              <a:ext uri="{FF2B5EF4-FFF2-40B4-BE49-F238E27FC236}">
                <a16:creationId xmlns:a16="http://schemas.microsoft.com/office/drawing/2014/main" id="{6FD13A59-B347-18ED-C8F6-8699A23EEEB9}"/>
              </a:ext>
            </a:extLst>
          </p:cNvPr>
          <p:cNvGrpSpPr/>
          <p:nvPr/>
        </p:nvGrpSpPr>
        <p:grpSpPr>
          <a:xfrm>
            <a:off x="4197911" y="3853568"/>
            <a:ext cx="4982562" cy="306000"/>
            <a:chOff x="4260316" y="4035681"/>
            <a:chExt cx="4982562" cy="306000"/>
          </a:xfrm>
        </p:grpSpPr>
        <p:sp>
          <p:nvSpPr>
            <p:cNvPr id="137" name="コンテンツ プレースホルダー 2">
              <a:extLst>
                <a:ext uri="{FF2B5EF4-FFF2-40B4-BE49-F238E27FC236}">
                  <a16:creationId xmlns:a16="http://schemas.microsoft.com/office/drawing/2014/main" id="{FB1862E1-30CD-37E1-B726-787B56AE583B}"/>
                </a:ext>
              </a:extLst>
            </p:cNvPr>
            <p:cNvSpPr txBox="1">
              <a:spLocks/>
            </p:cNvSpPr>
            <p:nvPr/>
          </p:nvSpPr>
          <p:spPr bwMode="auto">
            <a:xfrm>
              <a:off x="4260316" y="4035681"/>
              <a:ext cx="4787537"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ja-JP" altLang="en-US" sz="1050" kern="0" dirty="0">
                  <a:hlinkClick r:id="rId21" action="ppaction://hlinksldjump">
                    <a:extLst>
                      <a:ext uri="{A12FA001-AC4F-418D-AE19-62706E023703}">
                        <ahyp:hlinkClr xmlns:ahyp="http://schemas.microsoft.com/office/drawing/2018/hyperlinkcolor" val="tx"/>
                      </a:ext>
                    </a:extLst>
                  </a:hlinkClick>
                </a:rPr>
                <a:t>ユーザー登録 ／ ユーザー管理</a:t>
              </a:r>
              <a:endParaRPr lang="en-US" altLang="ja-JP" sz="1050" kern="0" dirty="0"/>
            </a:p>
          </p:txBody>
        </p:sp>
        <p:sp>
          <p:nvSpPr>
            <p:cNvPr id="156" name="コンテンツ プレースホルダー 2">
              <a:extLst>
                <a:ext uri="{FF2B5EF4-FFF2-40B4-BE49-F238E27FC236}">
                  <a16:creationId xmlns:a16="http://schemas.microsoft.com/office/drawing/2014/main" id="{72E483AC-EC72-4F28-7E62-531214AEC1AA}"/>
                </a:ext>
              </a:extLst>
            </p:cNvPr>
            <p:cNvSpPr txBox="1">
              <a:spLocks/>
            </p:cNvSpPr>
            <p:nvPr/>
          </p:nvSpPr>
          <p:spPr bwMode="auto">
            <a:xfrm>
              <a:off x="8778808" y="4035681"/>
              <a:ext cx="464070"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None/>
              </a:pPr>
              <a:r>
                <a:rPr lang="en-US" altLang="ja-JP" sz="1050" kern="0" dirty="0">
                  <a:solidFill>
                    <a:schemeClr val="tx1">
                      <a:lumMod val="85000"/>
                      <a:lumOff val="15000"/>
                    </a:schemeClr>
                  </a:solidFill>
                </a:rPr>
                <a:t>28</a:t>
              </a:r>
            </a:p>
          </p:txBody>
        </p:sp>
      </p:grpSp>
      <p:grpSp>
        <p:nvGrpSpPr>
          <p:cNvPr id="179" name="グループ化 178">
            <a:extLst>
              <a:ext uri="{FF2B5EF4-FFF2-40B4-BE49-F238E27FC236}">
                <a16:creationId xmlns:a16="http://schemas.microsoft.com/office/drawing/2014/main" id="{F2493A5F-BC33-9101-1099-7DAB3E4A6FD9}"/>
              </a:ext>
            </a:extLst>
          </p:cNvPr>
          <p:cNvGrpSpPr/>
          <p:nvPr/>
        </p:nvGrpSpPr>
        <p:grpSpPr>
          <a:xfrm>
            <a:off x="4197912" y="4353414"/>
            <a:ext cx="4982561" cy="306000"/>
            <a:chOff x="4260317" y="4571632"/>
            <a:chExt cx="4982561" cy="306000"/>
          </a:xfrm>
        </p:grpSpPr>
        <p:sp>
          <p:nvSpPr>
            <p:cNvPr id="138" name="コンテンツ プレースホルダー 2">
              <a:extLst>
                <a:ext uri="{FF2B5EF4-FFF2-40B4-BE49-F238E27FC236}">
                  <a16:creationId xmlns:a16="http://schemas.microsoft.com/office/drawing/2014/main" id="{31FB0AB1-9EAF-5753-BD2B-8BC067A1A9A3}"/>
                </a:ext>
              </a:extLst>
            </p:cNvPr>
            <p:cNvSpPr txBox="1">
              <a:spLocks/>
            </p:cNvSpPr>
            <p:nvPr/>
          </p:nvSpPr>
          <p:spPr bwMode="auto">
            <a:xfrm>
              <a:off x="4260317" y="4571632"/>
              <a:ext cx="4590508"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ja-JP" altLang="en-US" sz="1050" kern="0" dirty="0">
                  <a:hlinkClick r:id="rId22" action="ppaction://hlinksldjump">
                    <a:extLst>
                      <a:ext uri="{A12FA001-AC4F-418D-AE19-62706E023703}">
                        <ahyp:hlinkClr xmlns:ahyp="http://schemas.microsoft.com/office/drawing/2018/hyperlinkcolor" val="tx"/>
                      </a:ext>
                    </a:extLst>
                  </a:hlinkClick>
                </a:rPr>
                <a:t>システム構成イメージ</a:t>
              </a:r>
              <a:endParaRPr lang="en-US" altLang="ja-JP" sz="1050" kern="0" dirty="0"/>
            </a:p>
          </p:txBody>
        </p:sp>
        <p:sp>
          <p:nvSpPr>
            <p:cNvPr id="157" name="コンテンツ プレースホルダー 2">
              <a:extLst>
                <a:ext uri="{FF2B5EF4-FFF2-40B4-BE49-F238E27FC236}">
                  <a16:creationId xmlns:a16="http://schemas.microsoft.com/office/drawing/2014/main" id="{98E73DFE-E02C-8328-9C1B-5ECF6534B79E}"/>
                </a:ext>
              </a:extLst>
            </p:cNvPr>
            <p:cNvSpPr txBox="1">
              <a:spLocks/>
            </p:cNvSpPr>
            <p:nvPr/>
          </p:nvSpPr>
          <p:spPr bwMode="auto">
            <a:xfrm>
              <a:off x="8778808" y="4571632"/>
              <a:ext cx="464070"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None/>
              </a:pPr>
              <a:r>
                <a:rPr lang="en-US" altLang="ja-JP" sz="1050" kern="0" dirty="0">
                  <a:solidFill>
                    <a:schemeClr val="tx1">
                      <a:lumMod val="85000"/>
                      <a:lumOff val="15000"/>
                    </a:schemeClr>
                  </a:solidFill>
                </a:rPr>
                <a:t>30</a:t>
              </a:r>
            </a:p>
          </p:txBody>
        </p:sp>
      </p:grpSp>
      <p:grpSp>
        <p:nvGrpSpPr>
          <p:cNvPr id="180" name="グループ化 179">
            <a:extLst>
              <a:ext uri="{FF2B5EF4-FFF2-40B4-BE49-F238E27FC236}">
                <a16:creationId xmlns:a16="http://schemas.microsoft.com/office/drawing/2014/main" id="{FD522BA4-D9B9-5C87-8B3C-53FA5CFC6DEC}"/>
              </a:ext>
            </a:extLst>
          </p:cNvPr>
          <p:cNvGrpSpPr/>
          <p:nvPr/>
        </p:nvGrpSpPr>
        <p:grpSpPr>
          <a:xfrm>
            <a:off x="4197912" y="4603337"/>
            <a:ext cx="4982561" cy="306000"/>
            <a:chOff x="4260317" y="4833263"/>
            <a:chExt cx="4982561" cy="306000"/>
          </a:xfrm>
        </p:grpSpPr>
        <p:sp>
          <p:nvSpPr>
            <p:cNvPr id="139" name="コンテンツ プレースホルダー 2">
              <a:extLst>
                <a:ext uri="{FF2B5EF4-FFF2-40B4-BE49-F238E27FC236}">
                  <a16:creationId xmlns:a16="http://schemas.microsoft.com/office/drawing/2014/main" id="{DC683D28-EC21-5239-A012-34E6D3951BD8}"/>
                </a:ext>
              </a:extLst>
            </p:cNvPr>
            <p:cNvSpPr txBox="1">
              <a:spLocks/>
            </p:cNvSpPr>
            <p:nvPr/>
          </p:nvSpPr>
          <p:spPr bwMode="auto">
            <a:xfrm>
              <a:off x="4260317" y="4833263"/>
              <a:ext cx="4590508"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kumimoji="1" lang="ja-JP" altLang="en-US" sz="1100" dirty="0">
                  <a:hlinkClick r:id="rId23" action="ppaction://hlinksldjump">
                    <a:extLst>
                      <a:ext uri="{A12FA001-AC4F-418D-AE19-62706E023703}">
                        <ahyp:hlinkClr xmlns:ahyp="http://schemas.microsoft.com/office/drawing/2018/hyperlinkcolor" val="tx"/>
                      </a:ext>
                    </a:extLst>
                  </a:hlinkClick>
                </a:rPr>
                <a:t>緊急時印刷</a:t>
              </a:r>
              <a:endParaRPr lang="en-US" altLang="ja-JP" sz="1050" kern="0" dirty="0"/>
            </a:p>
          </p:txBody>
        </p:sp>
        <p:sp>
          <p:nvSpPr>
            <p:cNvPr id="158" name="コンテンツ プレースホルダー 2">
              <a:extLst>
                <a:ext uri="{FF2B5EF4-FFF2-40B4-BE49-F238E27FC236}">
                  <a16:creationId xmlns:a16="http://schemas.microsoft.com/office/drawing/2014/main" id="{E8C30325-A5DA-EDB0-66D2-EB03D39F6DCA}"/>
                </a:ext>
              </a:extLst>
            </p:cNvPr>
            <p:cNvSpPr txBox="1">
              <a:spLocks/>
            </p:cNvSpPr>
            <p:nvPr/>
          </p:nvSpPr>
          <p:spPr bwMode="auto">
            <a:xfrm>
              <a:off x="8778808" y="4833263"/>
              <a:ext cx="464070"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None/>
              </a:pPr>
              <a:r>
                <a:rPr lang="en-US" altLang="ja-JP" sz="1050" kern="0" dirty="0">
                  <a:solidFill>
                    <a:schemeClr val="tx1">
                      <a:lumMod val="85000"/>
                      <a:lumOff val="15000"/>
                    </a:schemeClr>
                  </a:solidFill>
                </a:rPr>
                <a:t>31</a:t>
              </a:r>
            </a:p>
          </p:txBody>
        </p:sp>
      </p:grpSp>
      <p:grpSp>
        <p:nvGrpSpPr>
          <p:cNvPr id="181" name="グループ化 180">
            <a:extLst>
              <a:ext uri="{FF2B5EF4-FFF2-40B4-BE49-F238E27FC236}">
                <a16:creationId xmlns:a16="http://schemas.microsoft.com/office/drawing/2014/main" id="{17720ABC-B497-3B0B-2FF6-46FA0363BEE5}"/>
              </a:ext>
            </a:extLst>
          </p:cNvPr>
          <p:cNvGrpSpPr/>
          <p:nvPr/>
        </p:nvGrpSpPr>
        <p:grpSpPr>
          <a:xfrm>
            <a:off x="4197910" y="4853260"/>
            <a:ext cx="4982560" cy="306000"/>
            <a:chOff x="4260315" y="5094894"/>
            <a:chExt cx="4982560" cy="306000"/>
          </a:xfrm>
        </p:grpSpPr>
        <p:sp>
          <p:nvSpPr>
            <p:cNvPr id="140" name="コンテンツ プレースホルダー 2">
              <a:extLst>
                <a:ext uri="{FF2B5EF4-FFF2-40B4-BE49-F238E27FC236}">
                  <a16:creationId xmlns:a16="http://schemas.microsoft.com/office/drawing/2014/main" id="{BEE92DA9-5FA1-430C-5276-334BBCF58EDF}"/>
                </a:ext>
              </a:extLst>
            </p:cNvPr>
            <p:cNvSpPr txBox="1">
              <a:spLocks/>
            </p:cNvSpPr>
            <p:nvPr/>
          </p:nvSpPr>
          <p:spPr bwMode="auto">
            <a:xfrm>
              <a:off x="4260315" y="5094894"/>
              <a:ext cx="4590508"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en-US" altLang="ja-JP" sz="1050" kern="0" dirty="0">
                  <a:hlinkClick r:id="rId24" action="ppaction://hlinksldjump">
                    <a:extLst>
                      <a:ext uri="{A12FA001-AC4F-418D-AE19-62706E023703}">
                        <ahyp:hlinkClr xmlns:ahyp="http://schemas.microsoft.com/office/drawing/2018/hyperlinkcolor" val="tx"/>
                      </a:ext>
                    </a:extLst>
                  </a:hlinkClick>
                </a:rPr>
                <a:t>SmartSESAME SecurePrint! Chromebook</a:t>
              </a:r>
              <a:r>
                <a:rPr lang="ja-JP" altLang="en-US" sz="1050" kern="0" dirty="0">
                  <a:hlinkClick r:id="rId24" action="ppaction://hlinksldjump">
                    <a:extLst>
                      <a:ext uri="{A12FA001-AC4F-418D-AE19-62706E023703}">
                        <ahyp:hlinkClr xmlns:ahyp="http://schemas.microsoft.com/office/drawing/2018/hyperlinkcolor" val="tx"/>
                      </a:ext>
                    </a:extLst>
                  </a:hlinkClick>
                </a:rPr>
                <a:t>対応</a:t>
              </a:r>
              <a:endParaRPr lang="en-US" altLang="ja-JP" sz="1050" kern="0" dirty="0"/>
            </a:p>
          </p:txBody>
        </p:sp>
        <p:sp>
          <p:nvSpPr>
            <p:cNvPr id="159" name="コンテンツ プレースホルダー 2">
              <a:extLst>
                <a:ext uri="{FF2B5EF4-FFF2-40B4-BE49-F238E27FC236}">
                  <a16:creationId xmlns:a16="http://schemas.microsoft.com/office/drawing/2014/main" id="{CE6C1320-58C1-D4F7-943E-37AD138B292B}"/>
                </a:ext>
              </a:extLst>
            </p:cNvPr>
            <p:cNvSpPr txBox="1">
              <a:spLocks/>
            </p:cNvSpPr>
            <p:nvPr/>
          </p:nvSpPr>
          <p:spPr bwMode="auto">
            <a:xfrm>
              <a:off x="8778805" y="5094894"/>
              <a:ext cx="464070"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None/>
              </a:pPr>
              <a:r>
                <a:rPr lang="en-US" altLang="ja-JP" sz="1050" kern="0" dirty="0">
                  <a:solidFill>
                    <a:schemeClr val="tx1">
                      <a:lumMod val="85000"/>
                      <a:lumOff val="15000"/>
                    </a:schemeClr>
                  </a:solidFill>
                </a:rPr>
                <a:t>32</a:t>
              </a:r>
            </a:p>
          </p:txBody>
        </p:sp>
      </p:grpSp>
      <p:grpSp>
        <p:nvGrpSpPr>
          <p:cNvPr id="182" name="グループ化 181">
            <a:extLst>
              <a:ext uri="{FF2B5EF4-FFF2-40B4-BE49-F238E27FC236}">
                <a16:creationId xmlns:a16="http://schemas.microsoft.com/office/drawing/2014/main" id="{2772DC49-7F1E-5C49-5FF6-78BF18FDBAB9}"/>
              </a:ext>
            </a:extLst>
          </p:cNvPr>
          <p:cNvGrpSpPr/>
          <p:nvPr/>
        </p:nvGrpSpPr>
        <p:grpSpPr>
          <a:xfrm>
            <a:off x="4197912" y="5103183"/>
            <a:ext cx="4982562" cy="306000"/>
            <a:chOff x="4260317" y="5356525"/>
            <a:chExt cx="4982562" cy="306000"/>
          </a:xfrm>
        </p:grpSpPr>
        <p:sp>
          <p:nvSpPr>
            <p:cNvPr id="141" name="コンテンツ プレースホルダー 2">
              <a:extLst>
                <a:ext uri="{FF2B5EF4-FFF2-40B4-BE49-F238E27FC236}">
                  <a16:creationId xmlns:a16="http://schemas.microsoft.com/office/drawing/2014/main" id="{2730D57A-7162-A811-2165-2E1A34CD5898}"/>
                </a:ext>
              </a:extLst>
            </p:cNvPr>
            <p:cNvSpPr txBox="1">
              <a:spLocks/>
            </p:cNvSpPr>
            <p:nvPr/>
          </p:nvSpPr>
          <p:spPr bwMode="auto">
            <a:xfrm>
              <a:off x="4260317" y="5356525"/>
              <a:ext cx="4590504"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en-US" altLang="ja-JP" sz="1050" kern="0" dirty="0">
                  <a:hlinkClick r:id="rId25" action="ppaction://hlinksldjump">
                    <a:extLst>
                      <a:ext uri="{A12FA001-AC4F-418D-AE19-62706E023703}">
                        <ahyp:hlinkClr xmlns:ahyp="http://schemas.microsoft.com/office/drawing/2018/hyperlinkcolor" val="tx"/>
                      </a:ext>
                    </a:extLst>
                  </a:hlinkClick>
                </a:rPr>
                <a:t>SmartSESAME SecurePrint! </a:t>
              </a:r>
              <a:r>
                <a:rPr lang="ja-JP" altLang="en-US" sz="1050" kern="0" dirty="0">
                  <a:hlinkClick r:id="rId25" action="ppaction://hlinksldjump">
                    <a:extLst>
                      <a:ext uri="{A12FA001-AC4F-418D-AE19-62706E023703}">
                        <ahyp:hlinkClr xmlns:ahyp="http://schemas.microsoft.com/office/drawing/2018/hyperlinkcolor" val="tx"/>
                      </a:ext>
                    </a:extLst>
                  </a:hlinkClick>
                </a:rPr>
                <a:t>利用イメージ</a:t>
              </a:r>
              <a:endParaRPr lang="en-US" altLang="ja-JP" sz="1050" kern="0" dirty="0"/>
            </a:p>
          </p:txBody>
        </p:sp>
        <p:sp>
          <p:nvSpPr>
            <p:cNvPr id="160" name="コンテンツ プレースホルダー 2">
              <a:extLst>
                <a:ext uri="{FF2B5EF4-FFF2-40B4-BE49-F238E27FC236}">
                  <a16:creationId xmlns:a16="http://schemas.microsoft.com/office/drawing/2014/main" id="{204DC33E-DFFD-F048-2221-25AEE1FE7EBF}"/>
                </a:ext>
              </a:extLst>
            </p:cNvPr>
            <p:cNvSpPr txBox="1">
              <a:spLocks/>
            </p:cNvSpPr>
            <p:nvPr/>
          </p:nvSpPr>
          <p:spPr bwMode="auto">
            <a:xfrm>
              <a:off x="8778806" y="5356525"/>
              <a:ext cx="464073"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None/>
              </a:pPr>
              <a:r>
                <a:rPr lang="en-US" altLang="ja-JP" sz="1050" kern="0" dirty="0">
                  <a:solidFill>
                    <a:schemeClr val="tx1">
                      <a:lumMod val="85000"/>
                      <a:lumOff val="15000"/>
                    </a:schemeClr>
                  </a:solidFill>
                </a:rPr>
                <a:t>33</a:t>
              </a:r>
            </a:p>
          </p:txBody>
        </p:sp>
      </p:grpSp>
      <p:grpSp>
        <p:nvGrpSpPr>
          <p:cNvPr id="183" name="グループ化 182">
            <a:extLst>
              <a:ext uri="{FF2B5EF4-FFF2-40B4-BE49-F238E27FC236}">
                <a16:creationId xmlns:a16="http://schemas.microsoft.com/office/drawing/2014/main" id="{778C5A2B-9B4F-EFD5-578D-BDE2CCD2BA1E}"/>
              </a:ext>
            </a:extLst>
          </p:cNvPr>
          <p:cNvGrpSpPr/>
          <p:nvPr/>
        </p:nvGrpSpPr>
        <p:grpSpPr>
          <a:xfrm>
            <a:off x="4197912" y="5353106"/>
            <a:ext cx="4982562" cy="306000"/>
            <a:chOff x="4260317" y="5618156"/>
            <a:chExt cx="4982562" cy="306000"/>
          </a:xfrm>
        </p:grpSpPr>
        <p:sp>
          <p:nvSpPr>
            <p:cNvPr id="142" name="コンテンツ プレースホルダー 2">
              <a:extLst>
                <a:ext uri="{FF2B5EF4-FFF2-40B4-BE49-F238E27FC236}">
                  <a16:creationId xmlns:a16="http://schemas.microsoft.com/office/drawing/2014/main" id="{865DB6E1-142F-4855-A15D-AB283E64AAE9}"/>
                </a:ext>
              </a:extLst>
            </p:cNvPr>
            <p:cNvSpPr txBox="1">
              <a:spLocks/>
            </p:cNvSpPr>
            <p:nvPr/>
          </p:nvSpPr>
          <p:spPr bwMode="auto">
            <a:xfrm>
              <a:off x="4260317" y="5618156"/>
              <a:ext cx="4590504"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en-US" altLang="ja-JP" sz="1050" kern="0" dirty="0">
                  <a:hlinkClick r:id="rId26" action="ppaction://hlinksldjump">
                    <a:extLst>
                      <a:ext uri="{A12FA001-AC4F-418D-AE19-62706E023703}">
                        <ahyp:hlinkClr xmlns:ahyp="http://schemas.microsoft.com/office/drawing/2018/hyperlinkcolor" val="tx"/>
                      </a:ext>
                    </a:extLst>
                  </a:hlinkClick>
                </a:rPr>
                <a:t>SmartSESAME SecurePrint! </a:t>
              </a:r>
              <a:r>
                <a:rPr lang="ja-JP" altLang="en-US" sz="1050" kern="0" dirty="0">
                  <a:hlinkClick r:id="rId26" action="ppaction://hlinksldjump">
                    <a:extLst>
                      <a:ext uri="{A12FA001-AC4F-418D-AE19-62706E023703}">
                        <ahyp:hlinkClr xmlns:ahyp="http://schemas.microsoft.com/office/drawing/2018/hyperlinkcolor" val="tx"/>
                      </a:ext>
                    </a:extLst>
                  </a:hlinkClick>
                </a:rPr>
                <a:t>サーバー機能・役割・システム概要</a:t>
              </a:r>
              <a:endParaRPr lang="en-US" altLang="ja-JP" sz="1050" kern="0" dirty="0"/>
            </a:p>
          </p:txBody>
        </p:sp>
        <p:sp>
          <p:nvSpPr>
            <p:cNvPr id="161" name="コンテンツ プレースホルダー 2">
              <a:extLst>
                <a:ext uri="{FF2B5EF4-FFF2-40B4-BE49-F238E27FC236}">
                  <a16:creationId xmlns:a16="http://schemas.microsoft.com/office/drawing/2014/main" id="{2C4DE5E2-BA78-AAB5-CE36-83999887A420}"/>
                </a:ext>
              </a:extLst>
            </p:cNvPr>
            <p:cNvSpPr txBox="1">
              <a:spLocks/>
            </p:cNvSpPr>
            <p:nvPr/>
          </p:nvSpPr>
          <p:spPr bwMode="auto">
            <a:xfrm>
              <a:off x="8850824" y="5618156"/>
              <a:ext cx="392055"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None/>
              </a:pPr>
              <a:r>
                <a:rPr lang="en-US" altLang="ja-JP" sz="1050" kern="0" dirty="0">
                  <a:solidFill>
                    <a:schemeClr val="tx1">
                      <a:lumMod val="85000"/>
                      <a:lumOff val="15000"/>
                    </a:schemeClr>
                  </a:solidFill>
                </a:rPr>
                <a:t>34</a:t>
              </a:r>
            </a:p>
          </p:txBody>
        </p:sp>
      </p:grpSp>
      <p:grpSp>
        <p:nvGrpSpPr>
          <p:cNvPr id="184" name="グループ化 183">
            <a:extLst>
              <a:ext uri="{FF2B5EF4-FFF2-40B4-BE49-F238E27FC236}">
                <a16:creationId xmlns:a16="http://schemas.microsoft.com/office/drawing/2014/main" id="{8D316744-F6DD-D14C-C01C-293126C3D3FD}"/>
              </a:ext>
            </a:extLst>
          </p:cNvPr>
          <p:cNvGrpSpPr/>
          <p:nvPr/>
        </p:nvGrpSpPr>
        <p:grpSpPr>
          <a:xfrm>
            <a:off x="4197911" y="5603029"/>
            <a:ext cx="4982563" cy="306000"/>
            <a:chOff x="4260316" y="5879787"/>
            <a:chExt cx="4982563" cy="306000"/>
          </a:xfrm>
        </p:grpSpPr>
        <p:sp>
          <p:nvSpPr>
            <p:cNvPr id="143" name="コンテンツ プレースホルダー 2">
              <a:extLst>
                <a:ext uri="{FF2B5EF4-FFF2-40B4-BE49-F238E27FC236}">
                  <a16:creationId xmlns:a16="http://schemas.microsoft.com/office/drawing/2014/main" id="{748B40CA-DAF6-E8EA-52FE-85CFC17BE57D}"/>
                </a:ext>
              </a:extLst>
            </p:cNvPr>
            <p:cNvSpPr txBox="1">
              <a:spLocks/>
            </p:cNvSpPr>
            <p:nvPr/>
          </p:nvSpPr>
          <p:spPr bwMode="auto">
            <a:xfrm>
              <a:off x="4260316" y="5879787"/>
              <a:ext cx="4590505"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en-US" altLang="ja-JP" sz="1050" kern="0" dirty="0">
                  <a:hlinkClick r:id="rId27" action="ppaction://hlinksldjump">
                    <a:extLst>
                      <a:ext uri="{A12FA001-AC4F-418D-AE19-62706E023703}">
                        <ahyp:hlinkClr xmlns:ahyp="http://schemas.microsoft.com/office/drawing/2018/hyperlinkcolor" val="tx"/>
                      </a:ext>
                    </a:extLst>
                  </a:hlinkClick>
                </a:rPr>
                <a:t>【Appendix】OS</a:t>
              </a:r>
              <a:r>
                <a:rPr lang="ja-JP" altLang="en-US" sz="1050" kern="0" dirty="0">
                  <a:hlinkClick r:id="rId27" action="ppaction://hlinksldjump">
                    <a:extLst>
                      <a:ext uri="{A12FA001-AC4F-418D-AE19-62706E023703}">
                        <ahyp:hlinkClr xmlns:ahyp="http://schemas.microsoft.com/office/drawing/2018/hyperlinkcolor" val="tx"/>
                      </a:ext>
                    </a:extLst>
                  </a:hlinkClick>
                </a:rPr>
                <a:t>別機能表</a:t>
              </a:r>
              <a:endParaRPr lang="en-US" altLang="ja-JP" sz="1050" kern="0" dirty="0"/>
            </a:p>
          </p:txBody>
        </p:sp>
        <p:sp>
          <p:nvSpPr>
            <p:cNvPr id="162" name="コンテンツ プレースホルダー 2">
              <a:extLst>
                <a:ext uri="{FF2B5EF4-FFF2-40B4-BE49-F238E27FC236}">
                  <a16:creationId xmlns:a16="http://schemas.microsoft.com/office/drawing/2014/main" id="{11967B98-A599-1508-A4D3-9A93E61CA925}"/>
                </a:ext>
              </a:extLst>
            </p:cNvPr>
            <p:cNvSpPr txBox="1">
              <a:spLocks/>
            </p:cNvSpPr>
            <p:nvPr/>
          </p:nvSpPr>
          <p:spPr bwMode="auto">
            <a:xfrm>
              <a:off x="8778806" y="5879787"/>
              <a:ext cx="464073"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None/>
              </a:pPr>
              <a:r>
                <a:rPr lang="en-US" altLang="ja-JP" sz="1050" kern="0" dirty="0">
                  <a:solidFill>
                    <a:schemeClr val="tx1">
                      <a:lumMod val="85000"/>
                      <a:lumOff val="15000"/>
                    </a:schemeClr>
                  </a:solidFill>
                </a:rPr>
                <a:t>35</a:t>
              </a:r>
            </a:p>
          </p:txBody>
        </p:sp>
      </p:grpSp>
      <p:grpSp>
        <p:nvGrpSpPr>
          <p:cNvPr id="188" name="グループ化 187">
            <a:extLst>
              <a:ext uri="{FF2B5EF4-FFF2-40B4-BE49-F238E27FC236}">
                <a16:creationId xmlns:a16="http://schemas.microsoft.com/office/drawing/2014/main" id="{5EC3F992-1FC5-E6E0-D137-719D5BD4CB42}"/>
              </a:ext>
            </a:extLst>
          </p:cNvPr>
          <p:cNvGrpSpPr/>
          <p:nvPr/>
        </p:nvGrpSpPr>
        <p:grpSpPr>
          <a:xfrm>
            <a:off x="4197912" y="5852952"/>
            <a:ext cx="4982562" cy="306000"/>
            <a:chOff x="4260317" y="6141418"/>
            <a:chExt cx="4982562" cy="306000"/>
          </a:xfrm>
        </p:grpSpPr>
        <p:sp>
          <p:nvSpPr>
            <p:cNvPr id="144" name="コンテンツ プレースホルダー 2">
              <a:extLst>
                <a:ext uri="{FF2B5EF4-FFF2-40B4-BE49-F238E27FC236}">
                  <a16:creationId xmlns:a16="http://schemas.microsoft.com/office/drawing/2014/main" id="{AA26A489-1CEE-8D35-23B1-15A5CA655243}"/>
                </a:ext>
              </a:extLst>
            </p:cNvPr>
            <p:cNvSpPr txBox="1">
              <a:spLocks/>
            </p:cNvSpPr>
            <p:nvPr/>
          </p:nvSpPr>
          <p:spPr bwMode="auto">
            <a:xfrm>
              <a:off x="4260317" y="6141418"/>
              <a:ext cx="4590504"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en-US" altLang="ja-JP" sz="1050" kern="0" dirty="0">
                  <a:hlinkClick r:id="rId28" action="ppaction://hlinksldjump">
                    <a:extLst>
                      <a:ext uri="{A12FA001-AC4F-418D-AE19-62706E023703}">
                        <ahyp:hlinkClr xmlns:ahyp="http://schemas.microsoft.com/office/drawing/2018/hyperlinkcolor" val="tx"/>
                      </a:ext>
                    </a:extLst>
                  </a:hlinkClick>
                </a:rPr>
                <a:t>【Appendix】Chromebook</a:t>
              </a:r>
              <a:r>
                <a:rPr lang="ja-JP" altLang="en-US" sz="1050" kern="0" dirty="0">
                  <a:hlinkClick r:id="rId28" action="ppaction://hlinksldjump">
                    <a:extLst>
                      <a:ext uri="{A12FA001-AC4F-418D-AE19-62706E023703}">
                        <ahyp:hlinkClr xmlns:ahyp="http://schemas.microsoft.com/office/drawing/2018/hyperlinkcolor" val="tx"/>
                      </a:ext>
                    </a:extLst>
                  </a:hlinkClick>
                </a:rPr>
                <a:t>印刷設定可能項目</a:t>
              </a:r>
              <a:endParaRPr lang="en-US" altLang="ja-JP" sz="1050" kern="0" dirty="0"/>
            </a:p>
          </p:txBody>
        </p:sp>
        <p:sp>
          <p:nvSpPr>
            <p:cNvPr id="163" name="コンテンツ プレースホルダー 2">
              <a:extLst>
                <a:ext uri="{FF2B5EF4-FFF2-40B4-BE49-F238E27FC236}">
                  <a16:creationId xmlns:a16="http://schemas.microsoft.com/office/drawing/2014/main" id="{3CE941BE-7F93-598D-D744-0890E9460D0F}"/>
                </a:ext>
              </a:extLst>
            </p:cNvPr>
            <p:cNvSpPr txBox="1">
              <a:spLocks/>
            </p:cNvSpPr>
            <p:nvPr/>
          </p:nvSpPr>
          <p:spPr bwMode="auto">
            <a:xfrm>
              <a:off x="8778806" y="6141418"/>
              <a:ext cx="464073"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None/>
              </a:pPr>
              <a:r>
                <a:rPr lang="en-US" altLang="ja-JP" sz="1050" kern="0" dirty="0">
                  <a:solidFill>
                    <a:schemeClr val="tx1">
                      <a:lumMod val="85000"/>
                      <a:lumOff val="15000"/>
                    </a:schemeClr>
                  </a:solidFill>
                </a:rPr>
                <a:t>36</a:t>
              </a:r>
            </a:p>
          </p:txBody>
        </p:sp>
      </p:grpSp>
      <p:grpSp>
        <p:nvGrpSpPr>
          <p:cNvPr id="187" name="グループ化 186">
            <a:extLst>
              <a:ext uri="{FF2B5EF4-FFF2-40B4-BE49-F238E27FC236}">
                <a16:creationId xmlns:a16="http://schemas.microsoft.com/office/drawing/2014/main" id="{3D1E2E86-5398-6EAA-D1C2-AB65F6603DF2}"/>
              </a:ext>
            </a:extLst>
          </p:cNvPr>
          <p:cNvGrpSpPr/>
          <p:nvPr/>
        </p:nvGrpSpPr>
        <p:grpSpPr>
          <a:xfrm>
            <a:off x="4197912" y="6102883"/>
            <a:ext cx="4982562" cy="306000"/>
            <a:chOff x="4260317" y="6403040"/>
            <a:chExt cx="4982562" cy="306000"/>
          </a:xfrm>
        </p:grpSpPr>
        <p:sp>
          <p:nvSpPr>
            <p:cNvPr id="145" name="コンテンツ プレースホルダー 2">
              <a:extLst>
                <a:ext uri="{FF2B5EF4-FFF2-40B4-BE49-F238E27FC236}">
                  <a16:creationId xmlns:a16="http://schemas.microsoft.com/office/drawing/2014/main" id="{C42D579B-84EA-C328-9446-BEE3E0A8E5FD}"/>
                </a:ext>
              </a:extLst>
            </p:cNvPr>
            <p:cNvSpPr txBox="1">
              <a:spLocks/>
            </p:cNvSpPr>
            <p:nvPr/>
          </p:nvSpPr>
          <p:spPr bwMode="auto">
            <a:xfrm>
              <a:off x="4260317" y="6403040"/>
              <a:ext cx="4590504"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ja-JP" altLang="en-US" sz="1050" kern="0" dirty="0">
                  <a:hlinkClick r:id="rId29" action="ppaction://hlinksldjump">
                    <a:extLst>
                      <a:ext uri="{A12FA001-AC4F-418D-AE19-62706E023703}">
                        <ahyp:hlinkClr xmlns:ahyp="http://schemas.microsoft.com/office/drawing/2018/hyperlinkcolor" val="tx"/>
                      </a:ext>
                    </a:extLst>
                  </a:hlinkClick>
                </a:rPr>
                <a:t>動作環境</a:t>
              </a:r>
              <a:endParaRPr lang="en-US" altLang="ja-JP" sz="1050" kern="0" dirty="0"/>
            </a:p>
          </p:txBody>
        </p:sp>
        <p:sp>
          <p:nvSpPr>
            <p:cNvPr id="164" name="コンテンツ プレースホルダー 2">
              <a:extLst>
                <a:ext uri="{FF2B5EF4-FFF2-40B4-BE49-F238E27FC236}">
                  <a16:creationId xmlns:a16="http://schemas.microsoft.com/office/drawing/2014/main" id="{6A1DB74D-84FA-F4F4-BD7C-2A806AE4BDDE}"/>
                </a:ext>
              </a:extLst>
            </p:cNvPr>
            <p:cNvSpPr txBox="1">
              <a:spLocks/>
            </p:cNvSpPr>
            <p:nvPr/>
          </p:nvSpPr>
          <p:spPr bwMode="auto">
            <a:xfrm>
              <a:off x="8778806" y="6403040"/>
              <a:ext cx="464073"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None/>
              </a:pPr>
              <a:r>
                <a:rPr lang="en-US" altLang="ja-JP" sz="1050" kern="0" dirty="0">
                  <a:solidFill>
                    <a:schemeClr val="tx1">
                      <a:lumMod val="85000"/>
                      <a:lumOff val="15000"/>
                    </a:schemeClr>
                  </a:solidFill>
                </a:rPr>
                <a:t>37</a:t>
              </a:r>
            </a:p>
          </p:txBody>
        </p:sp>
      </p:grpSp>
      <p:grpSp>
        <p:nvGrpSpPr>
          <p:cNvPr id="178" name="グループ化 177">
            <a:extLst>
              <a:ext uri="{FF2B5EF4-FFF2-40B4-BE49-F238E27FC236}">
                <a16:creationId xmlns:a16="http://schemas.microsoft.com/office/drawing/2014/main" id="{F91B77BC-CE61-E667-5A41-804A23E3FA60}"/>
              </a:ext>
            </a:extLst>
          </p:cNvPr>
          <p:cNvGrpSpPr/>
          <p:nvPr/>
        </p:nvGrpSpPr>
        <p:grpSpPr>
          <a:xfrm>
            <a:off x="4197912" y="4103491"/>
            <a:ext cx="4982561" cy="306000"/>
            <a:chOff x="4260317" y="4303481"/>
            <a:chExt cx="4982561" cy="306000"/>
          </a:xfrm>
        </p:grpSpPr>
        <p:sp>
          <p:nvSpPr>
            <p:cNvPr id="165" name="コンテンツ プレースホルダー 2">
              <a:extLst>
                <a:ext uri="{FF2B5EF4-FFF2-40B4-BE49-F238E27FC236}">
                  <a16:creationId xmlns:a16="http://schemas.microsoft.com/office/drawing/2014/main" id="{A38CFD87-7858-A506-0A4A-116B1C161E2D}"/>
                </a:ext>
              </a:extLst>
            </p:cNvPr>
            <p:cNvSpPr txBox="1">
              <a:spLocks/>
            </p:cNvSpPr>
            <p:nvPr/>
          </p:nvSpPr>
          <p:spPr bwMode="auto">
            <a:xfrm>
              <a:off x="4260317" y="4303481"/>
              <a:ext cx="4590508"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ja-JP" altLang="en-US" sz="1050" kern="0" dirty="0">
                  <a:hlinkClick r:id="rId30" action="ppaction://hlinksldjump">
                    <a:extLst>
                      <a:ext uri="{A12FA001-AC4F-418D-AE19-62706E023703}">
                        <ahyp:hlinkClr xmlns:ahyp="http://schemas.microsoft.com/office/drawing/2018/hyperlinkcolor" val="tx"/>
                      </a:ext>
                    </a:extLst>
                  </a:hlinkClick>
                </a:rPr>
                <a:t>プリンター管理 ／ 除外プリンタ</a:t>
              </a:r>
              <a:endParaRPr lang="en-US" altLang="ja-JP" sz="1050" kern="0" dirty="0"/>
            </a:p>
          </p:txBody>
        </p:sp>
        <p:sp>
          <p:nvSpPr>
            <p:cNvPr id="166" name="コンテンツ プレースホルダー 2">
              <a:extLst>
                <a:ext uri="{FF2B5EF4-FFF2-40B4-BE49-F238E27FC236}">
                  <a16:creationId xmlns:a16="http://schemas.microsoft.com/office/drawing/2014/main" id="{E9202238-2883-2BB4-E62D-E7C007675BC9}"/>
                </a:ext>
              </a:extLst>
            </p:cNvPr>
            <p:cNvSpPr txBox="1">
              <a:spLocks/>
            </p:cNvSpPr>
            <p:nvPr/>
          </p:nvSpPr>
          <p:spPr bwMode="auto">
            <a:xfrm>
              <a:off x="8778808" y="4303481"/>
              <a:ext cx="464070"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None/>
              </a:pPr>
              <a:r>
                <a:rPr lang="en-US" altLang="ja-JP" sz="1050" kern="0" dirty="0">
                  <a:solidFill>
                    <a:schemeClr val="tx1">
                      <a:lumMod val="85000"/>
                      <a:lumOff val="15000"/>
                    </a:schemeClr>
                  </a:solidFill>
                </a:rPr>
                <a:t>29</a:t>
              </a:r>
            </a:p>
          </p:txBody>
        </p:sp>
      </p:grpSp>
      <p:sp>
        <p:nvSpPr>
          <p:cNvPr id="19" name="正方形/長方形 18">
            <a:extLst>
              <a:ext uri="{FF2B5EF4-FFF2-40B4-BE49-F238E27FC236}">
                <a16:creationId xmlns:a16="http://schemas.microsoft.com/office/drawing/2014/main" id="{CEBD10AC-0E4F-CC54-6CDF-5AFBB8E6ABDD}"/>
              </a:ext>
            </a:extLst>
          </p:cNvPr>
          <p:cNvSpPr>
            <a:spLocks/>
          </p:cNvSpPr>
          <p:nvPr/>
        </p:nvSpPr>
        <p:spPr bwMode="auto">
          <a:xfrm>
            <a:off x="681363" y="3407205"/>
            <a:ext cx="3168352"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grpSp>
        <p:nvGrpSpPr>
          <p:cNvPr id="20" name="グループ化 19">
            <a:extLst>
              <a:ext uri="{FF2B5EF4-FFF2-40B4-BE49-F238E27FC236}">
                <a16:creationId xmlns:a16="http://schemas.microsoft.com/office/drawing/2014/main" id="{113147B0-7EFD-EFC1-F9D5-5F7D464E69D2}"/>
              </a:ext>
            </a:extLst>
          </p:cNvPr>
          <p:cNvGrpSpPr>
            <a:grpSpLocks/>
          </p:cNvGrpSpPr>
          <p:nvPr/>
        </p:nvGrpSpPr>
        <p:grpSpPr>
          <a:xfrm>
            <a:off x="681763" y="3368676"/>
            <a:ext cx="3154407" cy="306000"/>
            <a:chOff x="632521" y="3261562"/>
            <a:chExt cx="3154407" cy="306000"/>
          </a:xfrm>
        </p:grpSpPr>
        <p:sp>
          <p:nvSpPr>
            <p:cNvPr id="21" name="コンテンツ プレースホルダー 2">
              <a:extLst>
                <a:ext uri="{FF2B5EF4-FFF2-40B4-BE49-F238E27FC236}">
                  <a16:creationId xmlns:a16="http://schemas.microsoft.com/office/drawing/2014/main" id="{0B38C485-B936-0EB4-FC47-10F17A55C652}"/>
                </a:ext>
              </a:extLst>
            </p:cNvPr>
            <p:cNvSpPr txBox="1">
              <a:spLocks/>
            </p:cNvSpPr>
            <p:nvPr/>
          </p:nvSpPr>
          <p:spPr bwMode="auto">
            <a:xfrm>
              <a:off x="632521" y="3261562"/>
              <a:ext cx="2576958"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kumimoji="1" lang="ja-JP" altLang="en-US" sz="1050" dirty="0">
                  <a:solidFill>
                    <a:schemeClr val="tx1"/>
                  </a:solidFill>
                  <a:hlinkClick r:id="rId6" action="ppaction://hlinksldjump">
                    <a:extLst>
                      <a:ext uri="{A12FA001-AC4F-418D-AE19-62706E023703}">
                        <ahyp:hlinkClr xmlns:ahyp="http://schemas.microsoft.com/office/drawing/2018/hyperlinkcolor" val="tx"/>
                      </a:ext>
                    </a:extLst>
                  </a:hlinkClick>
                </a:rPr>
                <a:t>導入実績の高いセキュリティサービス</a:t>
              </a:r>
              <a:endParaRPr lang="en-US" altLang="ja-JP" sz="1050" b="1" kern="0" dirty="0">
                <a:solidFill>
                  <a:schemeClr val="tx1"/>
                </a:solidFill>
              </a:endParaRPr>
            </a:p>
          </p:txBody>
        </p:sp>
        <p:sp>
          <p:nvSpPr>
            <p:cNvPr id="22" name="コンテンツ プレースホルダー 2">
              <a:extLst>
                <a:ext uri="{FF2B5EF4-FFF2-40B4-BE49-F238E27FC236}">
                  <a16:creationId xmlns:a16="http://schemas.microsoft.com/office/drawing/2014/main" id="{387C0238-69D7-3405-AB77-C8F0669895AF}"/>
                </a:ext>
              </a:extLst>
            </p:cNvPr>
            <p:cNvSpPr txBox="1">
              <a:spLocks/>
            </p:cNvSpPr>
            <p:nvPr/>
          </p:nvSpPr>
          <p:spPr bwMode="auto">
            <a:xfrm>
              <a:off x="3223024" y="3261562"/>
              <a:ext cx="563904"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Font typeface="Wingdings" charset="2"/>
                <a:buNone/>
              </a:pPr>
              <a:r>
                <a:rPr lang="en-US" altLang="ja-JP" sz="1050" kern="0" dirty="0">
                  <a:solidFill>
                    <a:schemeClr val="tx1">
                      <a:lumMod val="85000"/>
                      <a:lumOff val="15000"/>
                    </a:schemeClr>
                  </a:solidFill>
                </a:rPr>
                <a:t>10</a:t>
              </a:r>
            </a:p>
          </p:txBody>
        </p:sp>
      </p:grpSp>
    </p:spTree>
    <p:extLst>
      <p:ext uri="{BB962C8B-B14F-4D97-AF65-F5344CB8AC3E}">
        <p14:creationId xmlns:p14="http://schemas.microsoft.com/office/powerpoint/2010/main" val="266667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9845A0-E042-491D-8819-BC3E5DC49DFE}"/>
              </a:ext>
            </a:extLst>
          </p:cNvPr>
          <p:cNvSpPr>
            <a:spLocks noGrp="1"/>
          </p:cNvSpPr>
          <p:nvPr>
            <p:ph type="ftr" sz="quarter" idx="10"/>
          </p:nvPr>
        </p:nvSpPr>
        <p:spPr/>
        <p:txBody>
          <a:bodyPr/>
          <a:lstStyle/>
          <a:p>
            <a:pPr>
              <a:defRPr/>
            </a:pPr>
            <a:r>
              <a:rPr lang="en-US" altLang="ja-JP" dirty="0"/>
              <a:t>© Computer Engineering &amp; Consulting Ltd. All rights reserved.</a:t>
            </a:r>
          </a:p>
        </p:txBody>
      </p:sp>
      <p:sp>
        <p:nvSpPr>
          <p:cNvPr id="4" name="正方形/長方形 3">
            <a:extLst>
              <a:ext uri="{FF2B5EF4-FFF2-40B4-BE49-F238E27FC236}">
                <a16:creationId xmlns:a16="http://schemas.microsoft.com/office/drawing/2014/main" id="{24138345-0A36-4482-8E70-F3455A39DBF1}"/>
              </a:ext>
            </a:extLst>
          </p:cNvPr>
          <p:cNvSpPr/>
          <p:nvPr/>
        </p:nvSpPr>
        <p:spPr bwMode="auto">
          <a:xfrm>
            <a:off x="838431" y="3571873"/>
            <a:ext cx="6727805" cy="79179"/>
          </a:xfrm>
          <a:prstGeom prst="rect">
            <a:avLst/>
          </a:prstGeom>
          <a:gradFill flip="none" rotWithShape="1">
            <a:gsLst>
              <a:gs pos="76000">
                <a:srgbClr val="5330C1"/>
              </a:gs>
              <a:gs pos="0">
                <a:srgbClr val="5330C1"/>
              </a:gs>
              <a:gs pos="100000">
                <a:schemeClr val="bg1"/>
              </a:gs>
            </a:gsLst>
            <a:lin ang="2400000" scaled="0"/>
            <a:tileRect/>
          </a:gradFill>
          <a:ln cap="rnd">
            <a:noFill/>
            <a:bevel/>
          </a:ln>
        </p:spPr>
        <p:txBody>
          <a:bodyPr wrap="none" lIns="94605" tIns="47302" rIns="94605" bIns="47302" rtlCol="0" anchor="ctr"/>
          <a:lstStyle/>
          <a:p>
            <a:pPr marL="295641" indent="-295641" algn="ctr">
              <a:buClr>
                <a:schemeClr val="accent1">
                  <a:lumMod val="75000"/>
                </a:schemeClr>
              </a:buClr>
              <a:buFont typeface="Wingdings" pitchFamily="2" charset="2"/>
              <a:buChar char="p"/>
            </a:pPr>
            <a:endParaRPr lang="ja-JP" altLang="en-US" sz="1633">
              <a:latin typeface="Meiryo UI" pitchFamily="50" charset="-128"/>
              <a:ea typeface="Meiryo UI" pitchFamily="50" charset="-128"/>
              <a:cs typeface="Meiryo UI" pitchFamily="50" charset="-128"/>
            </a:endParaRPr>
          </a:p>
        </p:txBody>
      </p:sp>
      <p:sp>
        <p:nvSpPr>
          <p:cNvPr id="8" name="タイトル 1">
            <a:extLst>
              <a:ext uri="{FF2B5EF4-FFF2-40B4-BE49-F238E27FC236}">
                <a16:creationId xmlns:a16="http://schemas.microsoft.com/office/drawing/2014/main" id="{2C59F3C2-16D0-4C66-999F-A565B42581D6}"/>
              </a:ext>
            </a:extLst>
          </p:cNvPr>
          <p:cNvSpPr txBox="1">
            <a:spLocks/>
          </p:cNvSpPr>
          <p:nvPr/>
        </p:nvSpPr>
        <p:spPr>
          <a:xfrm>
            <a:off x="838431" y="2587865"/>
            <a:ext cx="7626052" cy="984008"/>
          </a:xfrm>
          <a:prstGeom prst="rect">
            <a:avLst/>
          </a:prstGeom>
        </p:spPr>
        <p:txBody>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r>
              <a:rPr lang="en-US" altLang="ja-JP" sz="3200" b="1" kern="0" dirty="0">
                <a:solidFill>
                  <a:schemeClr val="tx1">
                    <a:lumMod val="85000"/>
                    <a:lumOff val="15000"/>
                  </a:schemeClr>
                </a:solidFill>
              </a:rPr>
              <a:t>1.</a:t>
            </a:r>
          </a:p>
          <a:p>
            <a:r>
              <a:rPr lang="ja-JP" altLang="en-US" sz="3200" b="1" kern="0" dirty="0">
                <a:solidFill>
                  <a:schemeClr val="tx1">
                    <a:lumMod val="85000"/>
                    <a:lumOff val="15000"/>
                  </a:schemeClr>
                </a:solidFill>
              </a:rPr>
              <a:t>なぜ認証印刷が必要とされているのか？</a:t>
            </a:r>
            <a:endParaRPr lang="en-US" altLang="ja-JP" sz="3200" b="1" kern="0" dirty="0">
              <a:solidFill>
                <a:schemeClr val="tx1">
                  <a:lumMod val="85000"/>
                  <a:lumOff val="15000"/>
                </a:schemeClr>
              </a:solidFill>
            </a:endParaRPr>
          </a:p>
        </p:txBody>
      </p:sp>
    </p:spTree>
    <p:extLst>
      <p:ext uri="{BB962C8B-B14F-4D97-AF65-F5344CB8AC3E}">
        <p14:creationId xmlns:p14="http://schemas.microsoft.com/office/powerpoint/2010/main" val="3000332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グラフ 37">
            <a:extLst>
              <a:ext uri="{FF2B5EF4-FFF2-40B4-BE49-F238E27FC236}">
                <a16:creationId xmlns:a16="http://schemas.microsoft.com/office/drawing/2014/main" id="{805D6DFE-075C-4F1A-B463-991F12499D25}"/>
              </a:ext>
            </a:extLst>
          </p:cNvPr>
          <p:cNvGraphicFramePr>
            <a:graphicFrameLocks/>
          </p:cNvGraphicFramePr>
          <p:nvPr>
            <p:extLst>
              <p:ext uri="{D42A27DB-BD31-4B8C-83A1-F6EECF244321}">
                <p14:modId xmlns:p14="http://schemas.microsoft.com/office/powerpoint/2010/main" val="3460166455"/>
              </p:ext>
            </p:extLst>
          </p:nvPr>
        </p:nvGraphicFramePr>
        <p:xfrm>
          <a:off x="0" y="1242561"/>
          <a:ext cx="4572000" cy="2931460"/>
        </p:xfrm>
        <a:graphic>
          <a:graphicData uri="http://schemas.openxmlformats.org/drawingml/2006/chart">
            <c:chart xmlns:c="http://schemas.openxmlformats.org/drawingml/2006/chart" xmlns:r="http://schemas.openxmlformats.org/officeDocument/2006/relationships" r:id="rId3"/>
          </a:graphicData>
        </a:graphic>
      </p:graphicFrame>
      <p:sp>
        <p:nvSpPr>
          <p:cNvPr id="2" name="タイトル 1">
            <a:extLst>
              <a:ext uri="{FF2B5EF4-FFF2-40B4-BE49-F238E27FC236}">
                <a16:creationId xmlns:a16="http://schemas.microsoft.com/office/drawing/2014/main" id="{D64E42A0-43C0-4EBB-9409-E2C4053E4A08}"/>
              </a:ext>
            </a:extLst>
          </p:cNvPr>
          <p:cNvSpPr>
            <a:spLocks noGrp="1"/>
          </p:cNvSpPr>
          <p:nvPr>
            <p:ph type="title"/>
          </p:nvPr>
        </p:nvSpPr>
        <p:spPr/>
        <p:txBody>
          <a:bodyPr/>
          <a:lstStyle/>
          <a:p>
            <a:r>
              <a:rPr kumimoji="1" lang="ja-JP" altLang="en-US" dirty="0"/>
              <a:t>情報漏えい対策</a:t>
            </a:r>
          </a:p>
        </p:txBody>
      </p:sp>
      <p:sp>
        <p:nvSpPr>
          <p:cNvPr id="18" name="Rectangle 10">
            <a:extLst>
              <a:ext uri="{FF2B5EF4-FFF2-40B4-BE49-F238E27FC236}">
                <a16:creationId xmlns:a16="http://schemas.microsoft.com/office/drawing/2014/main" id="{84D09408-5FFC-4B43-B2BB-1EFF010B7ED7}"/>
              </a:ext>
            </a:extLst>
          </p:cNvPr>
          <p:cNvSpPr>
            <a:spLocks noChangeArrowheads="1"/>
          </p:cNvSpPr>
          <p:nvPr/>
        </p:nvSpPr>
        <p:spPr bwMode="auto">
          <a:xfrm>
            <a:off x="1146717" y="3920093"/>
            <a:ext cx="2278565" cy="182396"/>
          </a:xfrm>
          <a:prstGeom prst="rect">
            <a:avLst/>
          </a:prstGeom>
          <a:noFill/>
          <a:ln>
            <a:noFill/>
          </a:ln>
        </p:spPr>
        <p:txBody>
          <a:bodyPr wrap="square" lIns="89193" tIns="44596" rIns="89193" bIns="44596">
            <a:spAutoFit/>
          </a:bodyPr>
          <a:lstStyle>
            <a:lvl1pPr defTabSz="868363">
              <a:lnSpc>
                <a:spcPct val="110000"/>
              </a:lnSpc>
              <a:spcBef>
                <a:spcPct val="20000"/>
              </a:spcBef>
              <a:buClr>
                <a:srgbClr val="5330C1"/>
              </a:buClr>
              <a:buFont typeface="Wingdings" panose="05000000000000000000" pitchFamily="2" charset="2"/>
              <a:buChar char="n"/>
              <a:defRPr kumimoji="1" sz="2600">
                <a:solidFill>
                  <a:srgbClr val="111111"/>
                </a:solidFill>
                <a:latin typeface="HGS創英角ｺﾞｼｯｸUB" panose="020B0900000000000000" pitchFamily="50" charset="-128"/>
                <a:ea typeface="HGS創英角ｺﾞｼｯｸUB" panose="020B0900000000000000" pitchFamily="50" charset="-128"/>
              </a:defRPr>
            </a:lvl1pPr>
            <a:lvl2pPr marL="742950" indent="-285750" defTabSz="868363">
              <a:lnSpc>
                <a:spcPct val="110000"/>
              </a:lnSpc>
              <a:spcBef>
                <a:spcPct val="20000"/>
              </a:spcBef>
              <a:buClr>
                <a:srgbClr val="5330C1"/>
              </a:buClr>
              <a:buFont typeface="Wingdings" panose="05000000000000000000" pitchFamily="2" charset="2"/>
              <a:buChar char="p"/>
              <a:defRPr kumimoji="1" sz="2400">
                <a:solidFill>
                  <a:srgbClr val="111111"/>
                </a:solidFill>
                <a:latin typeface="HGS創英角ｺﾞｼｯｸUB" panose="020B0900000000000000" pitchFamily="50" charset="-128"/>
                <a:ea typeface="HGS創英角ｺﾞｼｯｸUB" panose="020B0900000000000000" pitchFamily="50" charset="-128"/>
              </a:defRPr>
            </a:lvl2pPr>
            <a:lvl3pPr marL="1143000" indent="-228600" defTabSz="868363">
              <a:lnSpc>
                <a:spcPct val="110000"/>
              </a:lnSpc>
              <a:spcBef>
                <a:spcPct val="20000"/>
              </a:spcBef>
              <a:buClr>
                <a:srgbClr val="5330C1"/>
              </a:buClr>
              <a:buFont typeface="Wingdings" panose="05000000000000000000" pitchFamily="2" charset="2"/>
              <a:buChar char="u"/>
              <a:defRPr kumimoji="1" sz="2200">
                <a:solidFill>
                  <a:srgbClr val="111111"/>
                </a:solidFill>
                <a:latin typeface="HGS創英角ｺﾞｼｯｸUB" panose="020B0900000000000000" pitchFamily="50" charset="-128"/>
                <a:ea typeface="HGS創英角ｺﾞｼｯｸUB" panose="020B0900000000000000" pitchFamily="50" charset="-128"/>
              </a:defRPr>
            </a:lvl3pPr>
            <a:lvl4pPr marL="1600200" indent="-228600" defTabSz="868363">
              <a:lnSpc>
                <a:spcPct val="110000"/>
              </a:lnSpc>
              <a:spcBef>
                <a:spcPct val="20000"/>
              </a:spcBef>
              <a:buClr>
                <a:srgbClr val="5330C1"/>
              </a:buClr>
              <a:buChar char="•"/>
              <a:defRPr sz="2000">
                <a:solidFill>
                  <a:srgbClr val="111111"/>
                </a:solidFill>
                <a:latin typeface="HGS創英角ｺﾞｼｯｸUB" panose="020B0900000000000000" pitchFamily="50" charset="-128"/>
                <a:ea typeface="HGS創英角ｺﾞｼｯｸUB" panose="020B0900000000000000" pitchFamily="50" charset="-128"/>
              </a:defRPr>
            </a:lvl4pPr>
            <a:lvl5pPr marL="2057400" indent="-228600" defTabSz="868363">
              <a:spcBef>
                <a:spcPct val="20000"/>
              </a:spcBef>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5pPr>
            <a:lvl6pPr marL="2514600" indent="-228600" defTabSz="868363"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6pPr>
            <a:lvl7pPr marL="2971800" indent="-228600" defTabSz="868363"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7pPr>
            <a:lvl8pPr marL="3429000" indent="-228600" defTabSz="868363"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8pPr>
            <a:lvl9pPr marL="3886200" indent="-228600" defTabSz="868363"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9pPr>
          </a:lstStyle>
          <a:p>
            <a:pPr algn="ctr" eaLnBrk="1" hangingPunct="1">
              <a:lnSpc>
                <a:spcPct val="100000"/>
              </a:lnSpc>
              <a:buFontTx/>
              <a:buNone/>
            </a:pPr>
            <a:r>
              <a:rPr lang="ja-JP" altLang="en-US" sz="600" dirty="0">
                <a:latin typeface="Meiryo UI" panose="020B0604030504040204" pitchFamily="50" charset="-128"/>
                <a:ea typeface="Meiryo UI" panose="020B0604030504040204" pitchFamily="50" charset="-128"/>
              </a:rPr>
              <a:t>出展：</a:t>
            </a:r>
            <a:r>
              <a:rPr lang="en-US" altLang="ja-JP" sz="600" dirty="0">
                <a:latin typeface="Meiryo UI" panose="020B0604030504040204" pitchFamily="50" charset="-128"/>
                <a:ea typeface="Meiryo UI" panose="020B0604030504040204" pitchFamily="50" charset="-128"/>
              </a:rPr>
              <a:t>JNSA 2018</a:t>
            </a:r>
            <a:r>
              <a:rPr lang="ja-JP" altLang="en-US" sz="600" dirty="0">
                <a:latin typeface="Meiryo UI" panose="020B0604030504040204" pitchFamily="50" charset="-128"/>
                <a:ea typeface="Meiryo UI" panose="020B0604030504040204" pitchFamily="50" charset="-128"/>
              </a:rPr>
              <a:t>情報セキュリティインシデントに関する調査結果</a:t>
            </a:r>
            <a:endParaRPr lang="en-US" altLang="ja-JP" sz="600" dirty="0">
              <a:latin typeface="Meiryo UI" panose="020B0604030504040204" pitchFamily="50" charset="-128"/>
              <a:ea typeface="Meiryo UI" panose="020B0604030504040204" pitchFamily="50" charset="-128"/>
            </a:endParaRPr>
          </a:p>
        </p:txBody>
      </p:sp>
      <p:sp>
        <p:nvSpPr>
          <p:cNvPr id="14" name="フッター プレースホルダー 4">
            <a:extLst>
              <a:ext uri="{FF2B5EF4-FFF2-40B4-BE49-F238E27FC236}">
                <a16:creationId xmlns:a16="http://schemas.microsoft.com/office/drawing/2014/main" id="{95C10088-B0C4-4B32-BCE4-7B8CE606E18B}"/>
              </a:ext>
            </a:extLst>
          </p:cNvPr>
          <p:cNvSpPr>
            <a:spLocks noGrp="1"/>
          </p:cNvSpPr>
          <p:nvPr>
            <p:ph type="ftr" sz="quarter" idx="3"/>
          </p:nvPr>
        </p:nvSpPr>
        <p:spPr>
          <a:xfrm>
            <a:off x="200472" y="6534000"/>
            <a:ext cx="6033600" cy="306000"/>
          </a:xfrm>
        </p:spPr>
        <p:txBody>
          <a:bodyPr/>
          <a:lstStyle/>
          <a:p>
            <a:pPr>
              <a:defRPr/>
            </a:pPr>
            <a:r>
              <a:rPr lang="en-US" altLang="ja-JP" dirty="0"/>
              <a:t>© Computer Engineering &amp; Consulting Ltd. All rights reserved.</a:t>
            </a:r>
          </a:p>
        </p:txBody>
      </p:sp>
      <p:sp>
        <p:nvSpPr>
          <p:cNvPr id="12" name="テキスト ボックス 4">
            <a:extLst>
              <a:ext uri="{FF2B5EF4-FFF2-40B4-BE49-F238E27FC236}">
                <a16:creationId xmlns:a16="http://schemas.microsoft.com/office/drawing/2014/main" id="{1034D8B1-1846-4BF9-8282-0B7FD1B35228}"/>
              </a:ext>
            </a:extLst>
          </p:cNvPr>
          <p:cNvSpPr txBox="1">
            <a:spLocks noChangeArrowheads="1"/>
          </p:cNvSpPr>
          <p:nvPr/>
        </p:nvSpPr>
        <p:spPr bwMode="auto">
          <a:xfrm>
            <a:off x="4139512" y="1205878"/>
            <a:ext cx="5457081"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ja-JP"/>
            </a:defPPr>
            <a:lvl1pPr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1pPr>
            <a:lvl2pPr marL="457200"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2pPr>
            <a:lvl3pPr marL="914400"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3pPr>
            <a:lvl4pPr marL="1371600"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4pPr>
            <a:lvl5pPr marL="1828800"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5pPr>
            <a:lvl6pPr marL="2286000" algn="l" defTabSz="914400" rtl="0" eaLnBrk="1" latinLnBrk="0" hangingPunct="1">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6pPr>
            <a:lvl7pPr marL="2743200" algn="l" defTabSz="914400" rtl="0" eaLnBrk="1" latinLnBrk="0" hangingPunct="1">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7pPr>
            <a:lvl8pPr marL="3200400" algn="l" defTabSz="914400" rtl="0" eaLnBrk="1" latinLnBrk="0" hangingPunct="1">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8pPr>
            <a:lvl9pPr marL="3657600" algn="l" defTabSz="914400" rtl="0" eaLnBrk="1" latinLnBrk="0" hangingPunct="1">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9pPr>
          </a:lstStyle>
          <a:p>
            <a:pPr defTabSz="781903">
              <a:defRPr/>
            </a:pPr>
            <a:r>
              <a:rPr lang="en-US" altLang="ja-JP" sz="1100" dirty="0">
                <a:solidFill>
                  <a:schemeClr val="tx1"/>
                </a:solidFill>
                <a:latin typeface="メイリオ" panose="020B0604030504040204" pitchFamily="50" charset="-128"/>
                <a:ea typeface="メイリオ" panose="020B0604030504040204" pitchFamily="50" charset="-128"/>
                <a:cs typeface="Meiryo UI" pitchFamily="50" charset="-128"/>
              </a:rPr>
              <a:t>PC</a:t>
            </a:r>
            <a:r>
              <a:rPr lang="ja-JP" altLang="en-US" sz="1100" dirty="0">
                <a:solidFill>
                  <a:schemeClr val="tx1"/>
                </a:solidFill>
                <a:latin typeface="メイリオ" panose="020B0604030504040204" pitchFamily="50" charset="-128"/>
                <a:ea typeface="メイリオ" panose="020B0604030504040204" pitchFamily="50" charset="-128"/>
                <a:cs typeface="Meiryo UI" pitchFamily="50" charset="-128"/>
              </a:rPr>
              <a:t>からの情報漏えいは通信ログが記録されているため追跡が可能ですが、印刷した紙を社外に持ち出された場合、追跡するのは非常に困難です。</a:t>
            </a:r>
            <a:endParaRPr lang="en-US" altLang="ja-JP" sz="1100" dirty="0">
              <a:solidFill>
                <a:schemeClr val="tx1"/>
              </a:solidFill>
              <a:latin typeface="メイリオ" panose="020B0604030504040204" pitchFamily="50" charset="-128"/>
              <a:ea typeface="メイリオ" panose="020B0604030504040204" pitchFamily="50" charset="-128"/>
              <a:cs typeface="Meiryo UI" pitchFamily="50" charset="-128"/>
            </a:endParaRPr>
          </a:p>
          <a:p>
            <a:pPr defTabSz="781903">
              <a:defRPr/>
            </a:pPr>
            <a:r>
              <a:rPr lang="ja-JP" altLang="en-US" sz="1100" dirty="0">
                <a:solidFill>
                  <a:schemeClr val="tx1"/>
                </a:solidFill>
                <a:latin typeface="メイリオ" panose="020B0604030504040204" pitchFamily="50" charset="-128"/>
                <a:ea typeface="メイリオ" panose="020B0604030504040204" pitchFamily="50" charset="-128"/>
                <a:cs typeface="Meiryo UI" pitchFamily="50" charset="-128"/>
              </a:rPr>
              <a:t>メールや</a:t>
            </a:r>
            <a:r>
              <a:rPr lang="en-US" altLang="ja-JP" sz="1100" dirty="0">
                <a:solidFill>
                  <a:schemeClr val="tx1"/>
                </a:solidFill>
                <a:latin typeface="メイリオ" panose="020B0604030504040204" pitchFamily="50" charset="-128"/>
                <a:ea typeface="メイリオ" panose="020B0604030504040204" pitchFamily="50" charset="-128"/>
                <a:cs typeface="Meiryo UI" pitchFamily="50" charset="-128"/>
              </a:rPr>
              <a:t>Web</a:t>
            </a:r>
            <a:r>
              <a:rPr lang="ja-JP" altLang="en-US" sz="1100" dirty="0">
                <a:solidFill>
                  <a:schemeClr val="tx1"/>
                </a:solidFill>
                <a:latin typeface="メイリオ" panose="020B0604030504040204" pitchFamily="50" charset="-128"/>
                <a:ea typeface="メイリオ" panose="020B0604030504040204" pitchFamily="50" charset="-128"/>
                <a:cs typeface="Meiryo UI" pitchFamily="50" charset="-128"/>
              </a:rPr>
              <a:t>等のセキュリティ対策に比べて、紙媒体の情報漏えいは盲点になってはいないでしょうか？</a:t>
            </a:r>
            <a:endParaRPr lang="en-US" altLang="ja-JP" sz="1100" dirty="0">
              <a:solidFill>
                <a:schemeClr val="tx1"/>
              </a:solidFill>
              <a:latin typeface="メイリオ" panose="020B0604030504040204" pitchFamily="50" charset="-128"/>
              <a:ea typeface="メイリオ" panose="020B0604030504040204" pitchFamily="50" charset="-128"/>
              <a:cs typeface="Meiryo UI" pitchFamily="50" charset="-128"/>
            </a:endParaRPr>
          </a:p>
          <a:p>
            <a:pPr defTabSz="781903">
              <a:defRPr/>
            </a:pPr>
            <a:r>
              <a:rPr lang="ja-JP" altLang="en-US" sz="1100" dirty="0">
                <a:solidFill>
                  <a:schemeClr val="tx1"/>
                </a:solidFill>
                <a:latin typeface="メイリオ" panose="020B0604030504040204" pitchFamily="50" charset="-128"/>
                <a:ea typeface="メイリオ" panose="020B0604030504040204" pitchFamily="50" charset="-128"/>
                <a:cs typeface="Meiryo UI" pitchFamily="50" charset="-128"/>
              </a:rPr>
              <a:t>例えば、以下のチェック項目、当てはまることはありませんか？</a:t>
            </a:r>
            <a:endParaRPr lang="en-US" altLang="ja-JP" sz="1100" dirty="0">
              <a:solidFill>
                <a:schemeClr val="tx1"/>
              </a:solidFill>
              <a:latin typeface="メイリオ" panose="020B0604030504040204" pitchFamily="50" charset="-128"/>
              <a:ea typeface="メイリオ" panose="020B0604030504040204" pitchFamily="50" charset="-128"/>
              <a:cs typeface="Meiryo UI" pitchFamily="50" charset="-128"/>
            </a:endParaRPr>
          </a:p>
          <a:p>
            <a:pPr defTabSz="781903">
              <a:defRPr/>
            </a:pPr>
            <a:endParaRPr lang="en-US" altLang="ja-JP" sz="1100" b="1" dirty="0">
              <a:solidFill>
                <a:schemeClr val="tx1"/>
              </a:solidFill>
              <a:latin typeface="メイリオ" panose="020B0604030504040204" pitchFamily="50" charset="-128"/>
              <a:ea typeface="メイリオ" panose="020B0604030504040204" pitchFamily="50" charset="-128"/>
              <a:cs typeface="Meiryo UI" pitchFamily="50" charset="-128"/>
            </a:endParaRPr>
          </a:p>
          <a:p>
            <a:pPr defTabSz="781903">
              <a:defRPr/>
            </a:pPr>
            <a:r>
              <a:rPr lang="ja-JP" altLang="en-US" sz="1100" dirty="0">
                <a:solidFill>
                  <a:schemeClr val="tx1"/>
                </a:solidFill>
                <a:latin typeface="メイリオ" panose="020B0604030504040204" pitchFamily="50" charset="-128"/>
                <a:ea typeface="メイリオ" panose="020B0604030504040204" pitchFamily="50" charset="-128"/>
                <a:cs typeface="Meiryo UI" pitchFamily="50" charset="-128"/>
              </a:rPr>
              <a:t>□ 印刷ボタンをクリックした後に、取りに行くのを忘れてしまったことがある</a:t>
            </a:r>
          </a:p>
          <a:p>
            <a:pPr defTabSz="781903">
              <a:defRPr/>
            </a:pPr>
            <a:r>
              <a:rPr lang="ja-JP" altLang="en-US" sz="1100" dirty="0">
                <a:solidFill>
                  <a:schemeClr val="tx1"/>
                </a:solidFill>
                <a:latin typeface="メイリオ" panose="020B0604030504040204" pitchFamily="50" charset="-128"/>
                <a:ea typeface="メイリオ" panose="020B0604030504040204" pitchFamily="50" charset="-128"/>
                <a:cs typeface="Meiryo UI" pitchFamily="50" charset="-128"/>
              </a:rPr>
              <a:t>□ プリンター周辺に紙が置かれたままになっているのを見かけたことがある</a:t>
            </a:r>
            <a:endParaRPr lang="en-US" altLang="ja-JP" sz="1100" dirty="0">
              <a:solidFill>
                <a:schemeClr val="tx1"/>
              </a:solidFill>
              <a:latin typeface="メイリオ" panose="020B0604030504040204" pitchFamily="50" charset="-128"/>
              <a:ea typeface="メイリオ" panose="020B0604030504040204" pitchFamily="50" charset="-128"/>
              <a:cs typeface="Meiryo UI" pitchFamily="50" charset="-128"/>
            </a:endParaRPr>
          </a:p>
          <a:p>
            <a:pPr defTabSz="781903">
              <a:defRPr/>
            </a:pPr>
            <a:r>
              <a:rPr lang="ja-JP" altLang="en-US" sz="1100" dirty="0">
                <a:solidFill>
                  <a:schemeClr val="tx1"/>
                </a:solidFill>
                <a:latin typeface="メイリオ" panose="020B0604030504040204" pitchFamily="50" charset="-128"/>
                <a:ea typeface="メイリオ" panose="020B0604030504040204" pitchFamily="50" charset="-128"/>
                <a:cs typeface="Meiryo UI" pitchFamily="50" charset="-128"/>
              </a:rPr>
              <a:t>□ 自分が印刷した書類に他の人の印刷物が混ざっていたことがある</a:t>
            </a:r>
            <a:endParaRPr lang="en-US" altLang="ja-JP" sz="1100" dirty="0">
              <a:solidFill>
                <a:schemeClr val="tx1"/>
              </a:solidFill>
              <a:latin typeface="メイリオ" panose="020B0604030504040204" pitchFamily="50" charset="-128"/>
              <a:ea typeface="メイリオ" panose="020B0604030504040204" pitchFamily="50" charset="-128"/>
              <a:cs typeface="Meiryo UI" pitchFamily="50" charset="-128"/>
            </a:endParaRPr>
          </a:p>
          <a:p>
            <a:pPr defTabSz="781903">
              <a:defRPr/>
            </a:pPr>
            <a:r>
              <a:rPr lang="ja-JP" altLang="en-US" sz="1100" dirty="0">
                <a:solidFill>
                  <a:schemeClr val="tx1"/>
                </a:solidFill>
                <a:latin typeface="メイリオ" panose="020B0604030504040204" pitchFamily="50" charset="-128"/>
                <a:ea typeface="メイリオ" panose="020B0604030504040204" pitchFamily="50" charset="-128"/>
                <a:cs typeface="Meiryo UI" pitchFamily="50" charset="-128"/>
              </a:rPr>
              <a:t>□ 出力しておいたはずの紙がない、誰かが持って行ってしまった</a:t>
            </a:r>
          </a:p>
        </p:txBody>
      </p:sp>
      <p:sp>
        <p:nvSpPr>
          <p:cNvPr id="13" name="テキスト ボックス 4">
            <a:extLst>
              <a:ext uri="{FF2B5EF4-FFF2-40B4-BE49-F238E27FC236}">
                <a16:creationId xmlns:a16="http://schemas.microsoft.com/office/drawing/2014/main" id="{11FF1709-4445-4F8B-9316-F16AAC070C9C}"/>
              </a:ext>
            </a:extLst>
          </p:cNvPr>
          <p:cNvSpPr txBox="1">
            <a:spLocks noChangeArrowheads="1"/>
          </p:cNvSpPr>
          <p:nvPr/>
        </p:nvSpPr>
        <p:spPr bwMode="auto">
          <a:xfrm>
            <a:off x="4143271" y="3230379"/>
            <a:ext cx="51949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ja-JP"/>
            </a:defPPr>
            <a:lvl1pPr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1pPr>
            <a:lvl2pPr marL="457200"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2pPr>
            <a:lvl3pPr marL="914400"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3pPr>
            <a:lvl4pPr marL="1371600"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4pPr>
            <a:lvl5pPr marL="1828800"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5pPr>
            <a:lvl6pPr marL="2286000" algn="l" defTabSz="914400" rtl="0" eaLnBrk="1" latinLnBrk="0" hangingPunct="1">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6pPr>
            <a:lvl7pPr marL="2743200" algn="l" defTabSz="914400" rtl="0" eaLnBrk="1" latinLnBrk="0" hangingPunct="1">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7pPr>
            <a:lvl8pPr marL="3200400" algn="l" defTabSz="914400" rtl="0" eaLnBrk="1" latinLnBrk="0" hangingPunct="1">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8pPr>
            <a:lvl9pPr marL="3657600" algn="l" defTabSz="914400" rtl="0" eaLnBrk="1" latinLnBrk="0" hangingPunct="1">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9pPr>
          </a:lstStyle>
          <a:p>
            <a:pPr defTabSz="781903">
              <a:defRPr/>
            </a:pPr>
            <a:r>
              <a:rPr lang="ja-JP" altLang="en-US" sz="1400" kern="800" spc="100" dirty="0">
                <a:solidFill>
                  <a:srgbClr val="3366FF"/>
                </a:solidFill>
                <a:latin typeface="メイリオ" panose="020B0604030504040204" pitchFamily="50" charset="-128"/>
                <a:ea typeface="メイリオ" panose="020B0604030504040204" pitchFamily="50" charset="-128"/>
                <a:cs typeface="Meiryo UI" pitchFamily="50" charset="-128"/>
              </a:rPr>
              <a:t>一件当たり平均想定損害賠償額   </a:t>
            </a:r>
            <a:r>
              <a:rPr lang="en-US" altLang="ja-JP" sz="2800" b="1" dirty="0">
                <a:solidFill>
                  <a:srgbClr val="3366FF"/>
                </a:solidFill>
                <a:latin typeface="メイリオ" panose="020B0604030504040204" pitchFamily="50" charset="-128"/>
                <a:ea typeface="メイリオ" panose="020B0604030504040204" pitchFamily="50" charset="-128"/>
                <a:cs typeface="Meiryo UI" pitchFamily="50" charset="-128"/>
              </a:rPr>
              <a:t>6</a:t>
            </a:r>
            <a:r>
              <a:rPr lang="ja-JP" altLang="en-US" b="1" dirty="0">
                <a:solidFill>
                  <a:srgbClr val="3366FF"/>
                </a:solidFill>
                <a:latin typeface="メイリオ" panose="020B0604030504040204" pitchFamily="50" charset="-128"/>
                <a:ea typeface="メイリオ" panose="020B0604030504040204" pitchFamily="50" charset="-128"/>
                <a:cs typeface="Meiryo UI" pitchFamily="50" charset="-128"/>
              </a:rPr>
              <a:t>億</a:t>
            </a:r>
            <a:r>
              <a:rPr lang="en-US" altLang="ja-JP" sz="2800" b="1" dirty="0">
                <a:solidFill>
                  <a:srgbClr val="3366FF"/>
                </a:solidFill>
                <a:latin typeface="メイリオ" panose="020B0604030504040204" pitchFamily="50" charset="-128"/>
                <a:ea typeface="メイリオ" panose="020B0604030504040204" pitchFamily="50" charset="-128"/>
                <a:cs typeface="Meiryo UI" pitchFamily="50" charset="-128"/>
              </a:rPr>
              <a:t>3,767</a:t>
            </a:r>
            <a:r>
              <a:rPr lang="ja-JP" altLang="en-US" b="1" dirty="0">
                <a:solidFill>
                  <a:srgbClr val="3366FF"/>
                </a:solidFill>
                <a:latin typeface="メイリオ" panose="020B0604030504040204" pitchFamily="50" charset="-128"/>
                <a:ea typeface="メイリオ" panose="020B0604030504040204" pitchFamily="50" charset="-128"/>
                <a:cs typeface="Meiryo UI" pitchFamily="50" charset="-128"/>
              </a:rPr>
              <a:t>万円　</a:t>
            </a:r>
            <a:endParaRPr lang="ja-JP" altLang="en-US" sz="1400" dirty="0">
              <a:solidFill>
                <a:schemeClr val="tx1"/>
              </a:solidFill>
              <a:latin typeface="メイリオ" panose="020B0604030504040204" pitchFamily="50" charset="-128"/>
              <a:ea typeface="メイリオ" panose="020B0604030504040204" pitchFamily="50" charset="-128"/>
              <a:cs typeface="Meiryo UI" pitchFamily="50" charset="-128"/>
            </a:endParaRPr>
          </a:p>
        </p:txBody>
      </p:sp>
      <p:sp>
        <p:nvSpPr>
          <p:cNvPr id="19" name="テキスト ボックス 4">
            <a:extLst>
              <a:ext uri="{FF2B5EF4-FFF2-40B4-BE49-F238E27FC236}">
                <a16:creationId xmlns:a16="http://schemas.microsoft.com/office/drawing/2014/main" id="{8F2851B7-F4E3-4903-8345-83727AB03DFD}"/>
              </a:ext>
            </a:extLst>
          </p:cNvPr>
          <p:cNvSpPr txBox="1">
            <a:spLocks noChangeArrowheads="1"/>
          </p:cNvSpPr>
          <p:nvPr/>
        </p:nvSpPr>
        <p:spPr bwMode="auto">
          <a:xfrm>
            <a:off x="837189" y="5373216"/>
            <a:ext cx="253542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ja-JP"/>
            </a:defPPr>
            <a:lvl1pPr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1pPr>
            <a:lvl2pPr marL="457200"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2pPr>
            <a:lvl3pPr marL="914400"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3pPr>
            <a:lvl4pPr marL="1371600"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4pPr>
            <a:lvl5pPr marL="1828800"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5pPr>
            <a:lvl6pPr marL="2286000" algn="l" defTabSz="914400" rtl="0" eaLnBrk="1" latinLnBrk="0" hangingPunct="1">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6pPr>
            <a:lvl7pPr marL="2743200" algn="l" defTabSz="914400" rtl="0" eaLnBrk="1" latinLnBrk="0" hangingPunct="1">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7pPr>
            <a:lvl8pPr marL="3200400" algn="l" defTabSz="914400" rtl="0" eaLnBrk="1" latinLnBrk="0" hangingPunct="1">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8pPr>
            <a:lvl9pPr marL="3657600" algn="l" defTabSz="914400" rtl="0" eaLnBrk="1" latinLnBrk="0" hangingPunct="1">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9pPr>
          </a:lstStyle>
          <a:p>
            <a:pPr defTabSz="781903">
              <a:defRPr/>
            </a:pPr>
            <a:r>
              <a:rPr lang="en-US" altLang="ja-JP" sz="1300" b="1" dirty="0">
                <a:solidFill>
                  <a:srgbClr val="3366FF"/>
                </a:solidFill>
                <a:latin typeface="メイリオ" panose="020B0604030504040204" pitchFamily="50" charset="-128"/>
                <a:ea typeface="メイリオ" panose="020B0604030504040204" pitchFamily="50" charset="-128"/>
                <a:cs typeface="Meiryo UI" pitchFamily="50" charset="-128"/>
              </a:rPr>
              <a:t>IC</a:t>
            </a:r>
            <a:r>
              <a:rPr lang="ja-JP" altLang="en-US" sz="1300" b="1" dirty="0">
                <a:solidFill>
                  <a:srgbClr val="3366FF"/>
                </a:solidFill>
                <a:latin typeface="メイリオ" panose="020B0604030504040204" pitchFamily="50" charset="-128"/>
                <a:ea typeface="メイリオ" panose="020B0604030504040204" pitchFamily="50" charset="-128"/>
                <a:cs typeface="Meiryo UI" pitchFamily="50" charset="-128"/>
              </a:rPr>
              <a:t>カードをかざさないと出力されない</a:t>
            </a:r>
            <a:r>
              <a:rPr lang="ja-JP" altLang="en-US" sz="1300" dirty="0">
                <a:solidFill>
                  <a:schemeClr val="tx1"/>
                </a:solidFill>
                <a:latin typeface="メイリオ" panose="020B0604030504040204" pitchFamily="50" charset="-128"/>
                <a:ea typeface="メイリオ" panose="020B0604030504040204" pitchFamily="50" charset="-128"/>
                <a:cs typeface="Meiryo UI" pitchFamily="50" charset="-128"/>
              </a:rPr>
              <a:t>ため自分の印刷物は、自分だけしか取り出すことはできません。</a:t>
            </a:r>
          </a:p>
        </p:txBody>
      </p:sp>
      <p:sp>
        <p:nvSpPr>
          <p:cNvPr id="25" name="テキスト ボックス 4">
            <a:extLst>
              <a:ext uri="{FF2B5EF4-FFF2-40B4-BE49-F238E27FC236}">
                <a16:creationId xmlns:a16="http://schemas.microsoft.com/office/drawing/2014/main" id="{0F0A9593-98FC-48BF-8B13-4B095D15A8C9}"/>
              </a:ext>
            </a:extLst>
          </p:cNvPr>
          <p:cNvSpPr txBox="1">
            <a:spLocks noChangeArrowheads="1"/>
          </p:cNvSpPr>
          <p:nvPr/>
        </p:nvSpPr>
        <p:spPr bwMode="auto">
          <a:xfrm>
            <a:off x="4088904" y="5373216"/>
            <a:ext cx="2205977"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ja-JP"/>
            </a:defPPr>
            <a:lvl1pPr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1pPr>
            <a:lvl2pPr marL="457200"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2pPr>
            <a:lvl3pPr marL="914400"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3pPr>
            <a:lvl4pPr marL="1371600"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4pPr>
            <a:lvl5pPr marL="1828800"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5pPr>
            <a:lvl6pPr marL="2286000" algn="l" defTabSz="914400" rtl="0" eaLnBrk="1" latinLnBrk="0" hangingPunct="1">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6pPr>
            <a:lvl7pPr marL="2743200" algn="l" defTabSz="914400" rtl="0" eaLnBrk="1" latinLnBrk="0" hangingPunct="1">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7pPr>
            <a:lvl8pPr marL="3200400" algn="l" defTabSz="914400" rtl="0" eaLnBrk="1" latinLnBrk="0" hangingPunct="1">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8pPr>
            <a:lvl9pPr marL="3657600" algn="l" defTabSz="914400" rtl="0" eaLnBrk="1" latinLnBrk="0" hangingPunct="1">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9pPr>
          </a:lstStyle>
          <a:p>
            <a:pPr defTabSz="781903">
              <a:defRPr/>
            </a:pPr>
            <a:r>
              <a:rPr lang="ja-JP" altLang="en-US" sz="1300" dirty="0">
                <a:solidFill>
                  <a:schemeClr val="tx1"/>
                </a:solidFill>
                <a:latin typeface="メイリオ" panose="020B0604030504040204" pitchFamily="50" charset="-128"/>
                <a:ea typeface="メイリオ" panose="020B0604030504040204" pitchFamily="50" charset="-128"/>
                <a:cs typeface="Meiryo UI" pitchFamily="50" charset="-128"/>
              </a:rPr>
              <a:t>全ての複合機・プリンターが制御下に置かれ</a:t>
            </a:r>
            <a:r>
              <a:rPr lang="ja-JP" altLang="en-US" sz="1300" b="1" dirty="0">
                <a:solidFill>
                  <a:srgbClr val="3366FF"/>
                </a:solidFill>
                <a:latin typeface="メイリオ" panose="020B0604030504040204" pitchFamily="50" charset="-128"/>
                <a:ea typeface="メイリオ" panose="020B0604030504040204" pitchFamily="50" charset="-128"/>
                <a:cs typeface="Meiryo UI" pitchFamily="50" charset="-128"/>
              </a:rPr>
              <a:t>管理対象外の複合機・プリンターからは印刷できません</a:t>
            </a:r>
            <a:r>
              <a:rPr lang="ja-JP" altLang="en-US" sz="1300" dirty="0">
                <a:solidFill>
                  <a:schemeClr val="tx1"/>
                </a:solidFill>
                <a:latin typeface="メイリオ" panose="020B0604030504040204" pitchFamily="50" charset="-128"/>
                <a:ea typeface="メイリオ" panose="020B0604030504040204" pitchFamily="50" charset="-128"/>
                <a:cs typeface="Meiryo UI" pitchFamily="50" charset="-128"/>
              </a:rPr>
              <a:t>。</a:t>
            </a:r>
            <a:endParaRPr lang="en-US" altLang="ja-JP" sz="1300" dirty="0">
              <a:solidFill>
                <a:schemeClr val="tx1"/>
              </a:solidFill>
              <a:latin typeface="メイリオ" panose="020B0604030504040204" pitchFamily="50" charset="-128"/>
              <a:ea typeface="メイリオ" panose="020B0604030504040204" pitchFamily="50" charset="-128"/>
              <a:cs typeface="Meiryo UI" pitchFamily="50" charset="-128"/>
            </a:endParaRPr>
          </a:p>
        </p:txBody>
      </p:sp>
      <p:sp>
        <p:nvSpPr>
          <p:cNvPr id="26" name="テキスト ボックス 4">
            <a:extLst>
              <a:ext uri="{FF2B5EF4-FFF2-40B4-BE49-F238E27FC236}">
                <a16:creationId xmlns:a16="http://schemas.microsoft.com/office/drawing/2014/main" id="{3AAA03D4-64E7-4CAE-8F9E-32F44385CD04}"/>
              </a:ext>
            </a:extLst>
          </p:cNvPr>
          <p:cNvSpPr txBox="1">
            <a:spLocks noChangeArrowheads="1"/>
          </p:cNvSpPr>
          <p:nvPr/>
        </p:nvSpPr>
        <p:spPr bwMode="auto">
          <a:xfrm>
            <a:off x="7056863" y="5373216"/>
            <a:ext cx="2546117" cy="892552"/>
          </a:xfrm>
          <a:prstGeom prst="rect">
            <a:avLst/>
          </a:prstGeom>
          <a:noFill/>
          <a:ln>
            <a:noFill/>
          </a:ln>
        </p:spPr>
        <p:txBody>
          <a:bodyPr wrap="square">
            <a:spAutoFit/>
          </a:bodyPr>
          <a:lstStyle>
            <a:defPPr>
              <a:defRPr lang="ja-JP"/>
            </a:defPPr>
            <a:lvl1pPr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1pPr>
            <a:lvl2pPr marL="457200"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2pPr>
            <a:lvl3pPr marL="914400"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3pPr>
            <a:lvl4pPr marL="1371600"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4pPr>
            <a:lvl5pPr marL="1828800"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5pPr>
            <a:lvl6pPr marL="2286000" algn="l" defTabSz="914400" rtl="0" eaLnBrk="1" latinLnBrk="0" hangingPunct="1">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6pPr>
            <a:lvl7pPr marL="2743200" algn="l" defTabSz="914400" rtl="0" eaLnBrk="1" latinLnBrk="0" hangingPunct="1">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7pPr>
            <a:lvl8pPr marL="3200400" algn="l" defTabSz="914400" rtl="0" eaLnBrk="1" latinLnBrk="0" hangingPunct="1">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8pPr>
            <a:lvl9pPr marL="3657600" algn="l" defTabSz="914400" rtl="0" eaLnBrk="1" latinLnBrk="0" hangingPunct="1">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9pPr>
          </a:lstStyle>
          <a:p>
            <a:pPr defTabSz="781903">
              <a:defRPr/>
            </a:pPr>
            <a:r>
              <a:rPr lang="ja-JP" altLang="en-US" sz="1300" dirty="0">
                <a:solidFill>
                  <a:schemeClr val="tx1"/>
                </a:solidFill>
                <a:latin typeface="メイリオ" panose="020B0604030504040204" pitchFamily="50" charset="-128"/>
                <a:ea typeface="メイリオ" panose="020B0604030504040204" pitchFamily="50" charset="-128"/>
                <a:cs typeface="Meiryo UI" pitchFamily="50" charset="-128"/>
              </a:rPr>
              <a:t>複合機・プリンターのメーカーに関係なく</a:t>
            </a:r>
            <a:r>
              <a:rPr lang="ja-JP" altLang="en-US" sz="1300" b="1" dirty="0">
                <a:solidFill>
                  <a:srgbClr val="3366FF"/>
                </a:solidFill>
                <a:latin typeface="メイリオ" panose="020B0604030504040204" pitchFamily="50" charset="-128"/>
                <a:ea typeface="メイリオ" panose="020B0604030504040204" pitchFamily="50" charset="-128"/>
                <a:cs typeface="Meiryo UI" pitchFamily="50" charset="-128"/>
              </a:rPr>
              <a:t>出力した文書の印刷ログを一元管理</a:t>
            </a:r>
            <a:r>
              <a:rPr lang="ja-JP" altLang="en-US" sz="1300" dirty="0">
                <a:solidFill>
                  <a:schemeClr val="tx1"/>
                </a:solidFill>
                <a:latin typeface="メイリオ" panose="020B0604030504040204" pitchFamily="50" charset="-128"/>
                <a:ea typeface="メイリオ" panose="020B0604030504040204" pitchFamily="50" charset="-128"/>
                <a:cs typeface="Meiryo UI" pitchFamily="50" charset="-128"/>
              </a:rPr>
              <a:t>することができます。</a:t>
            </a:r>
          </a:p>
        </p:txBody>
      </p:sp>
      <p:grpSp>
        <p:nvGrpSpPr>
          <p:cNvPr id="27" name="グループ化 26">
            <a:extLst>
              <a:ext uri="{FF2B5EF4-FFF2-40B4-BE49-F238E27FC236}">
                <a16:creationId xmlns:a16="http://schemas.microsoft.com/office/drawing/2014/main" id="{6B1A88AE-4D63-450E-B025-8218A71F3D7B}"/>
              </a:ext>
            </a:extLst>
          </p:cNvPr>
          <p:cNvGrpSpPr>
            <a:grpSpLocks noChangeAspect="1"/>
          </p:cNvGrpSpPr>
          <p:nvPr/>
        </p:nvGrpSpPr>
        <p:grpSpPr bwMode="gray">
          <a:xfrm>
            <a:off x="244374" y="5605473"/>
            <a:ext cx="460630" cy="310076"/>
            <a:chOff x="894489" y="3245962"/>
            <a:chExt cx="850582" cy="527685"/>
          </a:xfrm>
        </p:grpSpPr>
        <p:sp>
          <p:nvSpPr>
            <p:cNvPr id="28" name="Freeform 31">
              <a:extLst>
                <a:ext uri="{FF2B5EF4-FFF2-40B4-BE49-F238E27FC236}">
                  <a16:creationId xmlns:a16="http://schemas.microsoft.com/office/drawing/2014/main" id="{DE8C1985-DCD0-46E7-86DF-72C4D91AD032}"/>
                </a:ext>
              </a:extLst>
            </p:cNvPr>
            <p:cNvSpPr>
              <a:spLocks noChangeAspect="1"/>
            </p:cNvSpPr>
            <p:nvPr/>
          </p:nvSpPr>
          <p:spPr bwMode="gray">
            <a:xfrm>
              <a:off x="894489" y="3245962"/>
              <a:ext cx="850582" cy="527685"/>
            </a:xfrm>
            <a:custGeom>
              <a:avLst/>
              <a:gdLst>
                <a:gd name="T0" fmla="*/ 1134 w 1134"/>
                <a:gd name="T1" fmla="*/ 677 h 704"/>
                <a:gd name="T2" fmla="*/ 1107 w 1134"/>
                <a:gd name="T3" fmla="*/ 704 h 704"/>
                <a:gd name="T4" fmla="*/ 27 w 1134"/>
                <a:gd name="T5" fmla="*/ 704 h 704"/>
                <a:gd name="T6" fmla="*/ 0 w 1134"/>
                <a:gd name="T7" fmla="*/ 677 h 704"/>
                <a:gd name="T8" fmla="*/ 0 w 1134"/>
                <a:gd name="T9" fmla="*/ 28 h 704"/>
                <a:gd name="T10" fmla="*/ 27 w 1134"/>
                <a:gd name="T11" fmla="*/ 0 h 704"/>
                <a:gd name="T12" fmla="*/ 1107 w 1134"/>
                <a:gd name="T13" fmla="*/ 0 h 704"/>
                <a:gd name="T14" fmla="*/ 1134 w 1134"/>
                <a:gd name="T15" fmla="*/ 28 h 704"/>
                <a:gd name="T16" fmla="*/ 1134 w 1134"/>
                <a:gd name="T17" fmla="*/ 677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4" h="704">
                  <a:moveTo>
                    <a:pt x="1134" y="677"/>
                  </a:moveTo>
                  <a:cubicBezTo>
                    <a:pt x="1134" y="692"/>
                    <a:pt x="1122" y="704"/>
                    <a:pt x="1107" y="704"/>
                  </a:cubicBezTo>
                  <a:cubicBezTo>
                    <a:pt x="27" y="704"/>
                    <a:pt x="27" y="704"/>
                    <a:pt x="27" y="704"/>
                  </a:cubicBezTo>
                  <a:cubicBezTo>
                    <a:pt x="12" y="704"/>
                    <a:pt x="0" y="692"/>
                    <a:pt x="0" y="677"/>
                  </a:cubicBezTo>
                  <a:cubicBezTo>
                    <a:pt x="0" y="28"/>
                    <a:pt x="0" y="28"/>
                    <a:pt x="0" y="28"/>
                  </a:cubicBezTo>
                  <a:cubicBezTo>
                    <a:pt x="0" y="13"/>
                    <a:pt x="12" y="0"/>
                    <a:pt x="27" y="0"/>
                  </a:cubicBezTo>
                  <a:cubicBezTo>
                    <a:pt x="1107" y="0"/>
                    <a:pt x="1107" y="0"/>
                    <a:pt x="1107" y="0"/>
                  </a:cubicBezTo>
                  <a:cubicBezTo>
                    <a:pt x="1122" y="0"/>
                    <a:pt x="1134" y="13"/>
                    <a:pt x="1134" y="28"/>
                  </a:cubicBezTo>
                  <a:lnTo>
                    <a:pt x="1134" y="677"/>
                  </a:lnTo>
                  <a:close/>
                </a:path>
              </a:pathLst>
            </a:custGeom>
            <a:solidFill>
              <a:srgbClr val="336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endParaRPr>
            </a:p>
          </p:txBody>
        </p:sp>
        <p:sp>
          <p:nvSpPr>
            <p:cNvPr id="29" name="Freeform 33">
              <a:extLst>
                <a:ext uri="{FF2B5EF4-FFF2-40B4-BE49-F238E27FC236}">
                  <a16:creationId xmlns:a16="http://schemas.microsoft.com/office/drawing/2014/main" id="{952C8783-1C22-4C46-95A3-1E4183CFB785}"/>
                </a:ext>
              </a:extLst>
            </p:cNvPr>
            <p:cNvSpPr>
              <a:spLocks noChangeAspect="1"/>
            </p:cNvSpPr>
            <p:nvPr/>
          </p:nvSpPr>
          <p:spPr bwMode="gray">
            <a:xfrm>
              <a:off x="961164" y="3302160"/>
              <a:ext cx="727392" cy="409258"/>
            </a:xfrm>
            <a:custGeom>
              <a:avLst/>
              <a:gdLst/>
              <a:ahLst/>
              <a:cxnLst/>
              <a:rect l="l" t="t" r="r" b="b"/>
              <a:pathLst>
                <a:path w="3636962" h="2046288">
                  <a:moveTo>
                    <a:pt x="71260" y="506412"/>
                  </a:moveTo>
                  <a:cubicBezTo>
                    <a:pt x="71280" y="506412"/>
                    <a:pt x="77162" y="506412"/>
                    <a:pt x="1807764" y="506412"/>
                  </a:cubicBezTo>
                  <a:cubicBezTo>
                    <a:pt x="1849020" y="506412"/>
                    <a:pt x="1882775" y="539988"/>
                    <a:pt x="1882775" y="581025"/>
                  </a:cubicBezTo>
                  <a:cubicBezTo>
                    <a:pt x="1882775" y="622062"/>
                    <a:pt x="1849020" y="655637"/>
                    <a:pt x="1807764" y="655637"/>
                  </a:cubicBezTo>
                  <a:cubicBezTo>
                    <a:pt x="1807739" y="655637"/>
                    <a:pt x="1801140" y="655637"/>
                    <a:pt x="71260" y="655637"/>
                  </a:cubicBezTo>
                  <a:cubicBezTo>
                    <a:pt x="30004" y="655637"/>
                    <a:pt x="0" y="622062"/>
                    <a:pt x="0" y="581025"/>
                  </a:cubicBezTo>
                  <a:cubicBezTo>
                    <a:pt x="0" y="539988"/>
                    <a:pt x="30004" y="506412"/>
                    <a:pt x="71260" y="506412"/>
                  </a:cubicBezTo>
                  <a:close/>
                  <a:moveTo>
                    <a:pt x="2724802" y="456758"/>
                  </a:moveTo>
                  <a:cubicBezTo>
                    <a:pt x="2782847" y="451131"/>
                    <a:pt x="2846510" y="471765"/>
                    <a:pt x="2910173" y="535542"/>
                  </a:cubicBezTo>
                  <a:cubicBezTo>
                    <a:pt x="3044988" y="678104"/>
                    <a:pt x="3194783" y="756889"/>
                    <a:pt x="3273425" y="764392"/>
                  </a:cubicBezTo>
                  <a:cubicBezTo>
                    <a:pt x="3262191" y="1030757"/>
                    <a:pt x="3104906" y="1244600"/>
                    <a:pt x="2910173" y="1244600"/>
                  </a:cubicBezTo>
                  <a:cubicBezTo>
                    <a:pt x="2707950" y="1244600"/>
                    <a:pt x="2543175" y="1015751"/>
                    <a:pt x="2543175" y="734379"/>
                  </a:cubicBezTo>
                  <a:cubicBezTo>
                    <a:pt x="2543175" y="663098"/>
                    <a:pt x="2554410" y="595569"/>
                    <a:pt x="2573134" y="535542"/>
                  </a:cubicBezTo>
                  <a:cubicBezTo>
                    <a:pt x="2614328" y="494275"/>
                    <a:pt x="2666756" y="462386"/>
                    <a:pt x="2724802" y="456758"/>
                  </a:cubicBezTo>
                  <a:close/>
                  <a:moveTo>
                    <a:pt x="2909821" y="112389"/>
                  </a:moveTo>
                  <a:cubicBezTo>
                    <a:pt x="2643703" y="112389"/>
                    <a:pt x="2430059" y="393360"/>
                    <a:pt x="2430059" y="734271"/>
                  </a:cubicBezTo>
                  <a:cubicBezTo>
                    <a:pt x="2430059" y="846794"/>
                    <a:pt x="2452141" y="948281"/>
                    <a:pt x="2492730" y="1038225"/>
                  </a:cubicBezTo>
                  <a:lnTo>
                    <a:pt x="2493777" y="1038225"/>
                  </a:lnTo>
                  <a:cubicBezTo>
                    <a:pt x="2576236" y="1225598"/>
                    <a:pt x="2729910" y="1356758"/>
                    <a:pt x="2909821" y="1356758"/>
                  </a:cubicBezTo>
                  <a:cubicBezTo>
                    <a:pt x="3085984" y="1356758"/>
                    <a:pt x="3243407" y="1225598"/>
                    <a:pt x="3325866" y="1038225"/>
                  </a:cubicBezTo>
                  <a:lnTo>
                    <a:pt x="3326913" y="1038225"/>
                  </a:lnTo>
                  <a:cubicBezTo>
                    <a:pt x="3367502" y="948281"/>
                    <a:pt x="3389584" y="846794"/>
                    <a:pt x="3389584" y="734271"/>
                  </a:cubicBezTo>
                  <a:cubicBezTo>
                    <a:pt x="3389584" y="393360"/>
                    <a:pt x="3172192" y="112389"/>
                    <a:pt x="2909821" y="112389"/>
                  </a:cubicBezTo>
                  <a:close/>
                  <a:moveTo>
                    <a:pt x="71260" y="104775"/>
                  </a:moveTo>
                  <a:cubicBezTo>
                    <a:pt x="71280" y="104775"/>
                    <a:pt x="77162" y="104775"/>
                    <a:pt x="1807764" y="104775"/>
                  </a:cubicBezTo>
                  <a:cubicBezTo>
                    <a:pt x="1849020" y="104775"/>
                    <a:pt x="1882775" y="138351"/>
                    <a:pt x="1882775" y="179388"/>
                  </a:cubicBezTo>
                  <a:cubicBezTo>
                    <a:pt x="1882775" y="220425"/>
                    <a:pt x="1849020" y="254000"/>
                    <a:pt x="1807764" y="254000"/>
                  </a:cubicBezTo>
                  <a:cubicBezTo>
                    <a:pt x="1807739" y="254000"/>
                    <a:pt x="1801140" y="254000"/>
                    <a:pt x="71260" y="254000"/>
                  </a:cubicBezTo>
                  <a:cubicBezTo>
                    <a:pt x="30004" y="254000"/>
                    <a:pt x="0" y="220425"/>
                    <a:pt x="0" y="179388"/>
                  </a:cubicBezTo>
                  <a:cubicBezTo>
                    <a:pt x="0" y="138351"/>
                    <a:pt x="30004" y="104775"/>
                    <a:pt x="71260" y="104775"/>
                  </a:cubicBezTo>
                  <a:close/>
                  <a:moveTo>
                    <a:pt x="2295125" y="0"/>
                  </a:moveTo>
                  <a:cubicBezTo>
                    <a:pt x="2295140" y="0"/>
                    <a:pt x="2299411" y="0"/>
                    <a:pt x="3535762" y="0"/>
                  </a:cubicBezTo>
                  <a:cubicBezTo>
                    <a:pt x="3591984" y="0"/>
                    <a:pt x="3636962" y="48702"/>
                    <a:pt x="3636962" y="104896"/>
                  </a:cubicBezTo>
                  <a:cubicBezTo>
                    <a:pt x="3636962" y="104919"/>
                    <a:pt x="3636962" y="109487"/>
                    <a:pt x="3636962" y="1038225"/>
                  </a:cubicBezTo>
                  <a:lnTo>
                    <a:pt x="3636962" y="1039140"/>
                  </a:lnTo>
                  <a:lnTo>
                    <a:pt x="3636962" y="1045544"/>
                  </a:lnTo>
                  <a:lnTo>
                    <a:pt x="3636962" y="1062928"/>
                  </a:lnTo>
                  <a:lnTo>
                    <a:pt x="3636962" y="1082675"/>
                  </a:lnTo>
                  <a:cubicBezTo>
                    <a:pt x="3636962" y="1135679"/>
                    <a:pt x="3636962" y="1251884"/>
                    <a:pt x="3636962" y="1506656"/>
                  </a:cubicBezTo>
                  <a:cubicBezTo>
                    <a:pt x="3505821" y="1469194"/>
                    <a:pt x="3389662" y="1439222"/>
                    <a:pt x="3389584" y="1439202"/>
                  </a:cubicBezTo>
                  <a:cubicBezTo>
                    <a:pt x="3389584" y="1439202"/>
                    <a:pt x="3389584" y="1439202"/>
                    <a:pt x="3198429" y="2046288"/>
                  </a:cubicBezTo>
                  <a:cubicBezTo>
                    <a:pt x="3198429" y="2046288"/>
                    <a:pt x="3198429" y="2046288"/>
                    <a:pt x="3052251" y="2046288"/>
                  </a:cubicBezTo>
                  <a:cubicBezTo>
                    <a:pt x="3052251" y="2046288"/>
                    <a:pt x="3052251" y="2046288"/>
                    <a:pt x="2988533" y="1506656"/>
                  </a:cubicBezTo>
                  <a:cubicBezTo>
                    <a:pt x="2988533" y="1506656"/>
                    <a:pt x="2988533" y="1506656"/>
                    <a:pt x="2842355" y="1506656"/>
                  </a:cubicBezTo>
                  <a:cubicBezTo>
                    <a:pt x="2842355" y="1506656"/>
                    <a:pt x="2842355" y="1506656"/>
                    <a:pt x="2782384" y="2046288"/>
                  </a:cubicBezTo>
                  <a:cubicBezTo>
                    <a:pt x="2782384" y="2046288"/>
                    <a:pt x="2782384" y="2046288"/>
                    <a:pt x="2636207" y="2046288"/>
                  </a:cubicBezTo>
                  <a:cubicBezTo>
                    <a:pt x="2636207" y="2046288"/>
                    <a:pt x="2636207" y="2046288"/>
                    <a:pt x="2441303" y="1439202"/>
                  </a:cubicBezTo>
                  <a:cubicBezTo>
                    <a:pt x="2441303" y="1439202"/>
                    <a:pt x="2321362" y="1469182"/>
                    <a:pt x="2193925" y="1506656"/>
                  </a:cubicBezTo>
                  <a:cubicBezTo>
                    <a:pt x="2193925" y="1506656"/>
                    <a:pt x="2193925" y="1506656"/>
                    <a:pt x="2193925" y="1082675"/>
                  </a:cubicBezTo>
                  <a:lnTo>
                    <a:pt x="2193925" y="1080600"/>
                  </a:lnTo>
                  <a:lnTo>
                    <a:pt x="2193925" y="1066839"/>
                  </a:lnTo>
                  <a:lnTo>
                    <a:pt x="2193925" y="1052039"/>
                  </a:lnTo>
                  <a:lnTo>
                    <a:pt x="2193925" y="1038225"/>
                  </a:lnTo>
                  <a:cubicBezTo>
                    <a:pt x="2193925" y="958130"/>
                    <a:pt x="2193925" y="733708"/>
                    <a:pt x="2193925" y="104896"/>
                  </a:cubicBezTo>
                  <a:cubicBezTo>
                    <a:pt x="2193925" y="48702"/>
                    <a:pt x="2238903" y="0"/>
                    <a:pt x="229512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endParaRPr>
            </a:p>
          </p:txBody>
        </p:sp>
      </p:grpSp>
      <p:grpSp>
        <p:nvGrpSpPr>
          <p:cNvPr id="10" name="グループ化 9">
            <a:extLst>
              <a:ext uri="{FF2B5EF4-FFF2-40B4-BE49-F238E27FC236}">
                <a16:creationId xmlns:a16="http://schemas.microsoft.com/office/drawing/2014/main" id="{B7F44491-D002-4586-AB25-8E3B54B717CB}"/>
              </a:ext>
            </a:extLst>
          </p:cNvPr>
          <p:cNvGrpSpPr/>
          <p:nvPr/>
        </p:nvGrpSpPr>
        <p:grpSpPr>
          <a:xfrm>
            <a:off x="6465168" y="5445224"/>
            <a:ext cx="637338" cy="596303"/>
            <a:chOff x="178422" y="5066690"/>
            <a:chExt cx="515570" cy="497730"/>
          </a:xfrm>
        </p:grpSpPr>
        <p:pic>
          <p:nvPicPr>
            <p:cNvPr id="7" name="グラフィックス 6" descr="紙 単色塗りつぶし">
              <a:extLst>
                <a:ext uri="{FF2B5EF4-FFF2-40B4-BE49-F238E27FC236}">
                  <a16:creationId xmlns:a16="http://schemas.microsoft.com/office/drawing/2014/main" id="{F284BFAE-2D44-4115-9971-71B57B8A701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78422" y="5066690"/>
              <a:ext cx="477079" cy="497730"/>
            </a:xfrm>
            <a:prstGeom prst="rect">
              <a:avLst/>
            </a:prstGeom>
          </p:spPr>
        </p:pic>
        <p:sp>
          <p:nvSpPr>
            <p:cNvPr id="8" name="正方形/長方形 7">
              <a:extLst>
                <a:ext uri="{FF2B5EF4-FFF2-40B4-BE49-F238E27FC236}">
                  <a16:creationId xmlns:a16="http://schemas.microsoft.com/office/drawing/2014/main" id="{6C4B5AC0-EE71-4F65-A629-4A95A61611C9}"/>
                </a:ext>
              </a:extLst>
            </p:cNvPr>
            <p:cNvSpPr/>
            <p:nvPr/>
          </p:nvSpPr>
          <p:spPr bwMode="auto">
            <a:xfrm>
              <a:off x="267963" y="5297195"/>
              <a:ext cx="297996" cy="225596"/>
            </a:xfrm>
            <a:prstGeom prst="rect">
              <a:avLst/>
            </a:prstGeom>
            <a:solidFill>
              <a:srgbClr val="3366FF"/>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65602E97-20F3-4C28-B189-8E25FAF3AA40}"/>
                </a:ext>
              </a:extLst>
            </p:cNvPr>
            <p:cNvSpPr txBox="1"/>
            <p:nvPr/>
          </p:nvSpPr>
          <p:spPr>
            <a:xfrm>
              <a:off x="216913" y="5313688"/>
              <a:ext cx="477079" cy="218364"/>
            </a:xfrm>
            <a:prstGeom prst="rect">
              <a:avLst/>
            </a:prstGeom>
            <a:noFill/>
          </p:spPr>
          <p:txBody>
            <a:bodyPr wrap="square" rtlCol="0">
              <a:spAutoFit/>
            </a:bodyPr>
            <a:lstStyle/>
            <a:p>
              <a:r>
                <a:rPr kumimoji="1" lang="en-US" altLang="ja-JP" sz="1100" b="1" dirty="0">
                  <a:solidFill>
                    <a:schemeClr val="bg1"/>
                  </a:solidFill>
                  <a:latin typeface="メイリオ" panose="020B0604030504040204" pitchFamily="50" charset="-128"/>
                  <a:ea typeface="メイリオ" panose="020B0604030504040204" pitchFamily="50" charset="-128"/>
                </a:rPr>
                <a:t>LOG</a:t>
              </a:r>
              <a:endParaRPr kumimoji="1" lang="ja-JP" altLang="en-US" sz="1100" b="1" dirty="0">
                <a:solidFill>
                  <a:schemeClr val="bg1"/>
                </a:solidFill>
                <a:latin typeface="メイリオ" panose="020B0604030504040204" pitchFamily="50" charset="-128"/>
                <a:ea typeface="メイリオ" panose="020B0604030504040204" pitchFamily="50" charset="-128"/>
              </a:endParaRPr>
            </a:p>
          </p:txBody>
        </p:sp>
      </p:grpSp>
      <p:pic>
        <p:nvPicPr>
          <p:cNvPr id="30" name="グラフィックス 29" descr="プリンター 単色塗りつぶし">
            <a:extLst>
              <a:ext uri="{FF2B5EF4-FFF2-40B4-BE49-F238E27FC236}">
                <a16:creationId xmlns:a16="http://schemas.microsoft.com/office/drawing/2014/main" id="{AFCBBD92-B90B-4543-9F61-7B6C021F23A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512840" y="5496993"/>
            <a:ext cx="484086" cy="484086"/>
          </a:xfrm>
          <a:prstGeom prst="rect">
            <a:avLst/>
          </a:prstGeom>
        </p:spPr>
      </p:pic>
      <p:cxnSp>
        <p:nvCxnSpPr>
          <p:cNvPr id="33" name="直線コネクタ 32">
            <a:extLst>
              <a:ext uri="{FF2B5EF4-FFF2-40B4-BE49-F238E27FC236}">
                <a16:creationId xmlns:a16="http://schemas.microsoft.com/office/drawing/2014/main" id="{70D3D8EE-7BCA-4DFE-B26E-809C0164C818}"/>
              </a:ext>
            </a:extLst>
          </p:cNvPr>
          <p:cNvCxnSpPr>
            <a:cxnSpLocks/>
          </p:cNvCxnSpPr>
          <p:nvPr/>
        </p:nvCxnSpPr>
        <p:spPr bwMode="auto">
          <a:xfrm>
            <a:off x="162673" y="5120622"/>
            <a:ext cx="7351368" cy="0"/>
          </a:xfrm>
          <a:prstGeom prst="line">
            <a:avLst/>
          </a:prstGeom>
          <a:ln w="28575">
            <a:gradFill>
              <a:gsLst>
                <a:gs pos="0">
                  <a:schemeClr val="bg1">
                    <a:lumMod val="65000"/>
                  </a:schemeClr>
                </a:gs>
                <a:gs pos="63000">
                  <a:schemeClr val="accent1">
                    <a:lumMod val="45000"/>
                    <a:lumOff val="55000"/>
                  </a:schemeClr>
                </a:gs>
                <a:gs pos="83000">
                  <a:schemeClr val="accent1">
                    <a:lumMod val="45000"/>
                    <a:lumOff val="55000"/>
                  </a:schemeClr>
                </a:gs>
                <a:gs pos="100000">
                  <a:schemeClr val="bg1">
                    <a:lumMod val="99000"/>
                  </a:schemeClr>
                </a:gs>
              </a:gsLst>
              <a:lin ang="5400000" scaled="1"/>
            </a:gra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34" name="正方形/長方形 33">
            <a:extLst>
              <a:ext uri="{FF2B5EF4-FFF2-40B4-BE49-F238E27FC236}">
                <a16:creationId xmlns:a16="http://schemas.microsoft.com/office/drawing/2014/main" id="{CCEA48EC-372A-4F3A-92E6-BF8852BFC9AD}"/>
              </a:ext>
            </a:extLst>
          </p:cNvPr>
          <p:cNvSpPr/>
          <p:nvPr/>
        </p:nvSpPr>
        <p:spPr bwMode="auto">
          <a:xfrm>
            <a:off x="162673" y="4655859"/>
            <a:ext cx="198686" cy="482874"/>
          </a:xfrm>
          <a:prstGeom prst="rect">
            <a:avLst/>
          </a:prstGeom>
          <a:solidFill>
            <a:schemeClr val="bg1">
              <a:lumMod val="85000"/>
            </a:schemeClr>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17964F60-C40F-477F-B13D-F9A503AFE5AB}"/>
              </a:ext>
            </a:extLst>
          </p:cNvPr>
          <p:cNvSpPr txBox="1"/>
          <p:nvPr/>
        </p:nvSpPr>
        <p:spPr>
          <a:xfrm>
            <a:off x="361359" y="4732045"/>
            <a:ext cx="2286000" cy="338554"/>
          </a:xfrm>
          <a:prstGeom prst="rect">
            <a:avLst/>
          </a:prstGeom>
          <a:noFill/>
        </p:spPr>
        <p:txBody>
          <a:bodyPr wrap="square" rtlCol="0">
            <a:spAutoFit/>
          </a:bodyPr>
          <a:lstStyle/>
          <a:p>
            <a:r>
              <a:rPr lang="ja-JP" altLang="en-US" sz="1600" b="1" dirty="0">
                <a:latin typeface="メイリオ" panose="020B0604030504040204" pitchFamily="50" charset="-128"/>
                <a:ea typeface="メイリオ" panose="020B0604030504040204" pitchFamily="50" charset="-128"/>
              </a:rPr>
              <a:t>認証印刷基盤 </a:t>
            </a:r>
            <a:r>
              <a:rPr lang="ja-JP" altLang="en-US" sz="1600" dirty="0">
                <a:latin typeface="メイリオ" panose="020B0604030504040204" pitchFamily="50" charset="-128"/>
                <a:ea typeface="メイリオ" panose="020B0604030504040204" pitchFamily="50" charset="-128"/>
              </a:rPr>
              <a:t>導入後</a:t>
            </a:r>
            <a:endParaRPr kumimoji="1" lang="ja-JP" altLang="en-US" sz="1600" dirty="0">
              <a:latin typeface="メイリオ" panose="020B0604030504040204" pitchFamily="50" charset="-128"/>
              <a:ea typeface="メイリオ" panose="020B0604030504040204" pitchFamily="50" charset="-128"/>
            </a:endParaRPr>
          </a:p>
        </p:txBody>
      </p:sp>
      <p:sp>
        <p:nvSpPr>
          <p:cNvPr id="6" name="テキスト ボックス 5">
            <a:extLst>
              <a:ext uri="{FF2B5EF4-FFF2-40B4-BE49-F238E27FC236}">
                <a16:creationId xmlns:a16="http://schemas.microsoft.com/office/drawing/2014/main" id="{9E9AEDCC-5A44-4B7D-9BAE-74E79599480D}"/>
              </a:ext>
            </a:extLst>
          </p:cNvPr>
          <p:cNvSpPr txBox="1"/>
          <p:nvPr/>
        </p:nvSpPr>
        <p:spPr>
          <a:xfrm>
            <a:off x="1603512" y="2357942"/>
            <a:ext cx="1364974" cy="800219"/>
          </a:xfrm>
          <a:prstGeom prst="rect">
            <a:avLst/>
          </a:prstGeom>
          <a:noFill/>
        </p:spPr>
        <p:txBody>
          <a:bodyPr wrap="square" rtlCol="0">
            <a:spAutoFit/>
          </a:bodyPr>
          <a:lstStyle/>
          <a:p>
            <a:pPr algn="ctr">
              <a:lnSpc>
                <a:spcPct val="150000"/>
              </a:lnSpc>
            </a:pPr>
            <a:r>
              <a:rPr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rPr>
              <a:t>漏えい媒体</a:t>
            </a:r>
            <a:endParaRPr lang="en-US" altLang="ja-JP" sz="16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lnSpc>
                <a:spcPct val="150000"/>
              </a:lnSpc>
            </a:pPr>
            <a:r>
              <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rPr>
              <a:t>経路</a:t>
            </a:r>
          </a:p>
        </p:txBody>
      </p:sp>
      <p:sp>
        <p:nvSpPr>
          <p:cNvPr id="39" name="テキスト ボックス 4">
            <a:extLst>
              <a:ext uri="{FF2B5EF4-FFF2-40B4-BE49-F238E27FC236}">
                <a16:creationId xmlns:a16="http://schemas.microsoft.com/office/drawing/2014/main" id="{5CDCF7AC-1731-4490-B56E-7692616FB8C9}"/>
              </a:ext>
            </a:extLst>
          </p:cNvPr>
          <p:cNvSpPr txBox="1">
            <a:spLocks noChangeArrowheads="1"/>
          </p:cNvSpPr>
          <p:nvPr/>
        </p:nvSpPr>
        <p:spPr bwMode="auto">
          <a:xfrm>
            <a:off x="4185741" y="3933056"/>
            <a:ext cx="5303763"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ja-JP"/>
            </a:defPPr>
            <a:lvl1pPr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1pPr>
            <a:lvl2pPr marL="457200"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2pPr>
            <a:lvl3pPr marL="914400"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3pPr>
            <a:lvl4pPr marL="1371600"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4pPr>
            <a:lvl5pPr marL="1828800"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5pPr>
            <a:lvl6pPr marL="2286000" algn="l" defTabSz="914400" rtl="0" eaLnBrk="1" latinLnBrk="0" hangingPunct="1">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6pPr>
            <a:lvl7pPr marL="2743200" algn="l" defTabSz="914400" rtl="0" eaLnBrk="1" latinLnBrk="0" hangingPunct="1">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7pPr>
            <a:lvl8pPr marL="3200400" algn="l" defTabSz="914400" rtl="0" eaLnBrk="1" latinLnBrk="0" hangingPunct="1">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8pPr>
            <a:lvl9pPr marL="3657600" algn="l" defTabSz="914400" rtl="0" eaLnBrk="1" latinLnBrk="0" hangingPunct="1">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9pPr>
          </a:lstStyle>
          <a:p>
            <a:pPr defTabSz="781903">
              <a:lnSpc>
                <a:spcPct val="150000"/>
              </a:lnSpc>
              <a:defRPr/>
            </a:pPr>
            <a:r>
              <a:rPr lang="ja-JP" altLang="en-US" sz="1200" b="1" dirty="0">
                <a:solidFill>
                  <a:schemeClr val="tx1"/>
                </a:solidFill>
                <a:latin typeface="メイリオ" panose="020B0604030504040204" pitchFamily="50" charset="-128"/>
                <a:ea typeface="メイリオ" panose="020B0604030504040204" pitchFamily="50" charset="-128"/>
                <a:cs typeface="Meiryo UI" pitchFamily="50" charset="-128"/>
              </a:rPr>
              <a:t>漏えい原因の多くは、利用者の誤操作や印刷物の紛失・置き忘れ、不正な情報持ち出しによるものです。</a:t>
            </a:r>
          </a:p>
        </p:txBody>
      </p:sp>
      <p:sp>
        <p:nvSpPr>
          <p:cNvPr id="3" name="スライド番号プレースホルダー 2">
            <a:extLst>
              <a:ext uri="{FF2B5EF4-FFF2-40B4-BE49-F238E27FC236}">
                <a16:creationId xmlns:a16="http://schemas.microsoft.com/office/drawing/2014/main" id="{785E8686-7CB0-3F68-1D9F-F43680A114DC}"/>
              </a:ext>
            </a:extLst>
          </p:cNvPr>
          <p:cNvSpPr>
            <a:spLocks noGrp="1"/>
          </p:cNvSpPr>
          <p:nvPr>
            <p:ph type="sldNum" sz="quarter" idx="11"/>
          </p:nvPr>
        </p:nvSpPr>
        <p:spPr/>
        <p:txBody>
          <a:bodyPr/>
          <a:lstStyle/>
          <a:p>
            <a:fld id="{CA6536ED-BD5D-BB4A-995A-A44D28302799}" type="slidenum">
              <a:rPr lang="en-US" altLang="ja-JP" smtClean="0"/>
              <a:pPr/>
              <a:t>4</a:t>
            </a:fld>
            <a:endParaRPr lang="en-US" altLang="ja-JP"/>
          </a:p>
        </p:txBody>
      </p:sp>
    </p:spTree>
    <p:extLst>
      <p:ext uri="{BB962C8B-B14F-4D97-AF65-F5344CB8AC3E}">
        <p14:creationId xmlns:p14="http://schemas.microsoft.com/office/powerpoint/2010/main" val="1382124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853930F-15B1-4332-A800-0EF2F1827E2E}"/>
              </a:ext>
            </a:extLst>
          </p:cNvPr>
          <p:cNvSpPr>
            <a:spLocks noGrp="1"/>
          </p:cNvSpPr>
          <p:nvPr>
            <p:ph type="title"/>
          </p:nvPr>
        </p:nvSpPr>
        <p:spPr/>
        <p:txBody>
          <a:bodyPr/>
          <a:lstStyle/>
          <a:p>
            <a:r>
              <a:rPr lang="ja-JP" altLang="en-US" dirty="0"/>
              <a:t>働き方改革</a:t>
            </a:r>
            <a:endParaRPr kumimoji="1" lang="ja-JP" altLang="en-US" dirty="0"/>
          </a:p>
        </p:txBody>
      </p:sp>
      <p:sp>
        <p:nvSpPr>
          <p:cNvPr id="37" name="テキスト ボックス 4">
            <a:extLst>
              <a:ext uri="{FF2B5EF4-FFF2-40B4-BE49-F238E27FC236}">
                <a16:creationId xmlns:a16="http://schemas.microsoft.com/office/drawing/2014/main" id="{667A3C42-833E-4BB3-8614-F1F41F1CE45C}"/>
              </a:ext>
            </a:extLst>
          </p:cNvPr>
          <p:cNvSpPr txBox="1">
            <a:spLocks noChangeArrowheads="1"/>
          </p:cNvSpPr>
          <p:nvPr/>
        </p:nvSpPr>
        <p:spPr bwMode="auto">
          <a:xfrm>
            <a:off x="238572" y="1056599"/>
            <a:ext cx="5391721"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ja-JP"/>
            </a:defPPr>
            <a:lvl1pPr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1pPr>
            <a:lvl2pPr marL="457200"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2pPr>
            <a:lvl3pPr marL="914400"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3pPr>
            <a:lvl4pPr marL="1371600"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4pPr>
            <a:lvl5pPr marL="1828800"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5pPr>
            <a:lvl6pPr marL="2286000" algn="l" defTabSz="914400" rtl="0" eaLnBrk="1" latinLnBrk="0" hangingPunct="1">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6pPr>
            <a:lvl7pPr marL="2743200" algn="l" defTabSz="914400" rtl="0" eaLnBrk="1" latinLnBrk="0" hangingPunct="1">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7pPr>
            <a:lvl8pPr marL="3200400" algn="l" defTabSz="914400" rtl="0" eaLnBrk="1" latinLnBrk="0" hangingPunct="1">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8pPr>
            <a:lvl9pPr marL="3657600" algn="l" defTabSz="914400" rtl="0" eaLnBrk="1" latinLnBrk="0" hangingPunct="1">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9pPr>
          </a:lstStyle>
          <a:p>
            <a:pPr defTabSz="781903">
              <a:defRPr/>
            </a:pPr>
            <a:r>
              <a:rPr lang="ja-JP" altLang="en-US" sz="1100" dirty="0">
                <a:solidFill>
                  <a:schemeClr val="tx1"/>
                </a:solidFill>
                <a:latin typeface="メイリオ" panose="020B0604030504040204" pitchFamily="50" charset="-128"/>
                <a:ea typeface="メイリオ" panose="020B0604030504040204" pitchFamily="50" charset="-128"/>
                <a:cs typeface="Meiryo UI" pitchFamily="50" charset="-128"/>
              </a:rPr>
              <a:t>昨今の社会情勢に伴い企業においてテレワークやフリーアドレスの導入検討が急速に進んでいます。これらを実現する際の課題のひとつに、「ドキュメントの課題」が挙げられます。</a:t>
            </a:r>
            <a:endParaRPr lang="en-US" altLang="ja-JP" sz="1100" dirty="0">
              <a:solidFill>
                <a:schemeClr val="tx1"/>
              </a:solidFill>
              <a:latin typeface="メイリオ" panose="020B0604030504040204" pitchFamily="50" charset="-128"/>
              <a:ea typeface="メイリオ" panose="020B0604030504040204" pitchFamily="50" charset="-128"/>
              <a:cs typeface="Meiryo UI" pitchFamily="50" charset="-128"/>
            </a:endParaRPr>
          </a:p>
          <a:p>
            <a:pPr defTabSz="781903">
              <a:defRPr/>
            </a:pPr>
            <a:endParaRPr lang="en-US" altLang="ja-JP" sz="1100" dirty="0">
              <a:solidFill>
                <a:schemeClr val="tx1"/>
              </a:solidFill>
              <a:latin typeface="メイリオ" panose="020B0604030504040204" pitchFamily="50" charset="-128"/>
              <a:ea typeface="メイリオ" panose="020B0604030504040204" pitchFamily="50" charset="-128"/>
              <a:cs typeface="Meiryo UI" pitchFamily="50" charset="-128"/>
            </a:endParaRPr>
          </a:p>
          <a:p>
            <a:pPr defTabSz="781903">
              <a:defRPr/>
            </a:pPr>
            <a:r>
              <a:rPr lang="ja-JP" altLang="en-US" sz="1100" dirty="0">
                <a:solidFill>
                  <a:schemeClr val="tx1"/>
                </a:solidFill>
                <a:latin typeface="メイリオ" panose="020B0604030504040204" pitchFamily="50" charset="-128"/>
                <a:ea typeface="メイリオ" panose="020B0604030504040204" pitchFamily="50" charset="-128"/>
                <a:cs typeface="Meiryo UI" pitchFamily="50" charset="-128"/>
              </a:rPr>
              <a:t>□ 別フロアで印刷が必要な際、印刷可能な自席まで戻らなけばならない</a:t>
            </a:r>
            <a:endParaRPr lang="en-US" altLang="ja-JP" sz="1100" dirty="0">
              <a:solidFill>
                <a:schemeClr val="tx1"/>
              </a:solidFill>
              <a:latin typeface="メイリオ" panose="020B0604030504040204" pitchFamily="50" charset="-128"/>
              <a:ea typeface="メイリオ" panose="020B0604030504040204" pitchFamily="50" charset="-128"/>
              <a:cs typeface="Meiryo UI" pitchFamily="50" charset="-128"/>
            </a:endParaRPr>
          </a:p>
          <a:p>
            <a:pPr defTabSz="781903">
              <a:defRPr/>
            </a:pPr>
            <a:r>
              <a:rPr lang="ja-JP" altLang="en-US" sz="1100" dirty="0">
                <a:solidFill>
                  <a:schemeClr val="tx1"/>
                </a:solidFill>
                <a:latin typeface="メイリオ" panose="020B0604030504040204" pitchFamily="50" charset="-128"/>
                <a:ea typeface="メイリオ" panose="020B0604030504040204" pitchFamily="50" charset="-128"/>
                <a:cs typeface="Meiryo UI" pitchFamily="50" charset="-128"/>
              </a:rPr>
              <a:t>□ シンクライアント環境下で不在箇所への誤印刷による漏えいのリスク</a:t>
            </a:r>
            <a:endParaRPr lang="en-US" altLang="ja-JP" sz="1100" dirty="0">
              <a:solidFill>
                <a:schemeClr val="tx1"/>
              </a:solidFill>
              <a:latin typeface="メイリオ" panose="020B0604030504040204" pitchFamily="50" charset="-128"/>
              <a:ea typeface="メイリオ" panose="020B0604030504040204" pitchFamily="50" charset="-128"/>
              <a:cs typeface="Meiryo UI" pitchFamily="50" charset="-128"/>
            </a:endParaRPr>
          </a:p>
          <a:p>
            <a:pPr defTabSz="781903">
              <a:defRPr/>
            </a:pPr>
            <a:r>
              <a:rPr lang="ja-JP" altLang="en-US" sz="1100" dirty="0">
                <a:solidFill>
                  <a:schemeClr val="tx1"/>
                </a:solidFill>
                <a:latin typeface="メイリオ" panose="020B0604030504040204" pitchFamily="50" charset="-128"/>
                <a:ea typeface="メイリオ" panose="020B0604030504040204" pitchFamily="50" charset="-128"/>
                <a:cs typeface="Meiryo UI" pitchFamily="50" charset="-128"/>
              </a:rPr>
              <a:t>□ 在宅勤務時に家庭内プリンターから印刷されてしまう漏えいのリスク</a:t>
            </a:r>
            <a:endParaRPr lang="en-US" altLang="ja-JP" sz="1100" dirty="0">
              <a:solidFill>
                <a:schemeClr val="tx1"/>
              </a:solidFill>
              <a:latin typeface="メイリオ" panose="020B0604030504040204" pitchFamily="50" charset="-128"/>
              <a:ea typeface="メイリオ" panose="020B0604030504040204" pitchFamily="50" charset="-128"/>
              <a:cs typeface="Meiryo UI" pitchFamily="50" charset="-128"/>
            </a:endParaRPr>
          </a:p>
          <a:p>
            <a:pPr defTabSz="781903">
              <a:defRPr/>
            </a:pPr>
            <a:endParaRPr lang="en-US" altLang="ja-JP" sz="1100" dirty="0">
              <a:solidFill>
                <a:schemeClr val="tx1"/>
              </a:solidFill>
              <a:latin typeface="メイリオ" panose="020B0604030504040204" pitchFamily="50" charset="-128"/>
              <a:ea typeface="メイリオ" panose="020B0604030504040204" pitchFamily="50" charset="-128"/>
              <a:cs typeface="Meiryo UI" pitchFamily="50" charset="-128"/>
            </a:endParaRPr>
          </a:p>
          <a:p>
            <a:pPr defTabSz="781903">
              <a:defRPr/>
            </a:pPr>
            <a:r>
              <a:rPr lang="ja-JP" altLang="en-US" sz="1100" dirty="0">
                <a:solidFill>
                  <a:schemeClr val="tx1"/>
                </a:solidFill>
                <a:latin typeface="メイリオ" panose="020B0604030504040204" pitchFamily="50" charset="-128"/>
                <a:ea typeface="メイリオ" panose="020B0604030504040204" pitchFamily="50" charset="-128"/>
                <a:cs typeface="Meiryo UI" pitchFamily="50" charset="-128"/>
              </a:rPr>
              <a:t>時間や場所にとらわれない働き方を実現するうえで、“どこでも印刷できる　環境の構築は重要な課題です。</a:t>
            </a:r>
          </a:p>
        </p:txBody>
      </p:sp>
      <p:sp>
        <p:nvSpPr>
          <p:cNvPr id="75" name="フッター プレースホルダー 4">
            <a:extLst>
              <a:ext uri="{FF2B5EF4-FFF2-40B4-BE49-F238E27FC236}">
                <a16:creationId xmlns:a16="http://schemas.microsoft.com/office/drawing/2014/main" id="{98286315-4D0D-4798-94DC-52414B59AD1E}"/>
              </a:ext>
            </a:extLst>
          </p:cNvPr>
          <p:cNvSpPr>
            <a:spLocks noGrp="1"/>
          </p:cNvSpPr>
          <p:nvPr>
            <p:ph type="ftr" sz="quarter" idx="3"/>
          </p:nvPr>
        </p:nvSpPr>
        <p:spPr>
          <a:xfrm>
            <a:off x="200472" y="6534000"/>
            <a:ext cx="6033600" cy="306000"/>
          </a:xfrm>
        </p:spPr>
        <p:txBody>
          <a:bodyPr/>
          <a:lstStyle/>
          <a:p>
            <a:pPr>
              <a:defRPr/>
            </a:pPr>
            <a:r>
              <a:rPr lang="en-US" altLang="ja-JP" dirty="0"/>
              <a:t>© Computer Engineering &amp; Consulting Ltd. All rights reserved.</a:t>
            </a:r>
          </a:p>
        </p:txBody>
      </p:sp>
      <p:cxnSp>
        <p:nvCxnSpPr>
          <p:cNvPr id="43" name="直線コネクタ 42">
            <a:extLst>
              <a:ext uri="{FF2B5EF4-FFF2-40B4-BE49-F238E27FC236}">
                <a16:creationId xmlns:a16="http://schemas.microsoft.com/office/drawing/2014/main" id="{ADEC3892-BCB0-4559-A5D7-344763A65CB4}"/>
              </a:ext>
            </a:extLst>
          </p:cNvPr>
          <p:cNvCxnSpPr>
            <a:cxnSpLocks/>
          </p:cNvCxnSpPr>
          <p:nvPr/>
        </p:nvCxnSpPr>
        <p:spPr bwMode="auto">
          <a:xfrm>
            <a:off x="251573" y="3622022"/>
            <a:ext cx="7351368" cy="0"/>
          </a:xfrm>
          <a:prstGeom prst="line">
            <a:avLst/>
          </a:prstGeom>
          <a:ln w="28575">
            <a:gradFill>
              <a:gsLst>
                <a:gs pos="0">
                  <a:schemeClr val="bg1">
                    <a:lumMod val="65000"/>
                  </a:schemeClr>
                </a:gs>
                <a:gs pos="63000">
                  <a:schemeClr val="accent1">
                    <a:lumMod val="45000"/>
                    <a:lumOff val="55000"/>
                  </a:schemeClr>
                </a:gs>
                <a:gs pos="83000">
                  <a:schemeClr val="accent1">
                    <a:lumMod val="45000"/>
                    <a:lumOff val="55000"/>
                  </a:schemeClr>
                </a:gs>
                <a:gs pos="100000">
                  <a:schemeClr val="bg1">
                    <a:lumMod val="99000"/>
                  </a:schemeClr>
                </a:gs>
              </a:gsLst>
              <a:lin ang="5400000" scaled="1"/>
            </a:gra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44" name="正方形/長方形 43">
            <a:extLst>
              <a:ext uri="{FF2B5EF4-FFF2-40B4-BE49-F238E27FC236}">
                <a16:creationId xmlns:a16="http://schemas.microsoft.com/office/drawing/2014/main" id="{0BF8BFA3-2215-4CD7-ACF7-FD1C9908604B}"/>
              </a:ext>
            </a:extLst>
          </p:cNvPr>
          <p:cNvSpPr/>
          <p:nvPr/>
        </p:nvSpPr>
        <p:spPr bwMode="auto">
          <a:xfrm>
            <a:off x="162673" y="3157259"/>
            <a:ext cx="198686" cy="482874"/>
          </a:xfrm>
          <a:prstGeom prst="rect">
            <a:avLst/>
          </a:prstGeom>
          <a:solidFill>
            <a:schemeClr val="bg1">
              <a:lumMod val="85000"/>
            </a:schemeClr>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C51A64A5-B0F0-4A70-9E96-214EA34ABB04}"/>
              </a:ext>
            </a:extLst>
          </p:cNvPr>
          <p:cNvSpPr txBox="1"/>
          <p:nvPr/>
        </p:nvSpPr>
        <p:spPr>
          <a:xfrm>
            <a:off x="361359" y="3233445"/>
            <a:ext cx="2286000" cy="338554"/>
          </a:xfrm>
          <a:prstGeom prst="rect">
            <a:avLst/>
          </a:prstGeom>
          <a:noFill/>
        </p:spPr>
        <p:txBody>
          <a:bodyPr wrap="square" rtlCol="0">
            <a:spAutoFit/>
          </a:bodyPr>
          <a:lstStyle/>
          <a:p>
            <a:r>
              <a:rPr lang="ja-JP" altLang="en-US" sz="1600" b="1" dirty="0">
                <a:latin typeface="メイリオ" panose="020B0604030504040204" pitchFamily="50" charset="-128"/>
                <a:ea typeface="メイリオ" panose="020B0604030504040204" pitchFamily="50" charset="-128"/>
              </a:rPr>
              <a:t>認証印刷基盤 </a:t>
            </a:r>
            <a:r>
              <a:rPr lang="ja-JP" altLang="en-US" sz="1600" dirty="0">
                <a:latin typeface="メイリオ" panose="020B0604030504040204" pitchFamily="50" charset="-128"/>
                <a:ea typeface="メイリオ" panose="020B0604030504040204" pitchFamily="50" charset="-128"/>
              </a:rPr>
              <a:t>導入後</a:t>
            </a:r>
            <a:endParaRPr kumimoji="1" lang="ja-JP" altLang="en-US" sz="1600" dirty="0">
              <a:latin typeface="メイリオ" panose="020B0604030504040204" pitchFamily="50" charset="-128"/>
              <a:ea typeface="メイリオ" panose="020B0604030504040204" pitchFamily="50" charset="-128"/>
            </a:endParaRPr>
          </a:p>
        </p:txBody>
      </p:sp>
      <p:grpSp>
        <p:nvGrpSpPr>
          <p:cNvPr id="52" name="グループ化 51">
            <a:extLst>
              <a:ext uri="{FF2B5EF4-FFF2-40B4-BE49-F238E27FC236}">
                <a16:creationId xmlns:a16="http://schemas.microsoft.com/office/drawing/2014/main" id="{E109C4C9-1D3C-4759-B4F3-4517D8C2D895}"/>
              </a:ext>
            </a:extLst>
          </p:cNvPr>
          <p:cNvGrpSpPr/>
          <p:nvPr/>
        </p:nvGrpSpPr>
        <p:grpSpPr>
          <a:xfrm>
            <a:off x="2736259" y="3775185"/>
            <a:ext cx="5633471" cy="2729454"/>
            <a:chOff x="4657768" y="1205878"/>
            <a:chExt cx="9253966" cy="5054063"/>
          </a:xfrm>
        </p:grpSpPr>
        <p:pic>
          <p:nvPicPr>
            <p:cNvPr id="53" name="図 52" descr="写真, 大きい, テーブル, 部屋 が含まれている画像&#10;&#10;自動的に生成された説明">
              <a:extLst>
                <a:ext uri="{FF2B5EF4-FFF2-40B4-BE49-F238E27FC236}">
                  <a16:creationId xmlns:a16="http://schemas.microsoft.com/office/drawing/2014/main" id="{92F43827-91AC-480C-B294-496E98F3A0C1}"/>
                </a:ext>
              </a:extLst>
            </p:cNvPr>
            <p:cNvPicPr>
              <a:picLocks noChangeAspect="1"/>
            </p:cNvPicPr>
            <p:nvPr/>
          </p:nvPicPr>
          <p:blipFill rotWithShape="1">
            <a:blip r:embed="rId3">
              <a:extLst>
                <a:ext uri="{28A0092B-C50C-407E-A947-70E740481C1C}">
                  <a14:useLocalDpi xmlns:a14="http://schemas.microsoft.com/office/drawing/2010/main" val="0"/>
                </a:ext>
              </a:extLst>
            </a:blip>
            <a:srcRect l="56104"/>
            <a:stretch/>
          </p:blipFill>
          <p:spPr>
            <a:xfrm>
              <a:off x="4657768" y="1205878"/>
              <a:ext cx="7378022" cy="4848583"/>
            </a:xfrm>
            <a:prstGeom prst="rect">
              <a:avLst/>
            </a:prstGeom>
          </p:spPr>
        </p:pic>
        <p:sp>
          <p:nvSpPr>
            <p:cNvPr id="54" name="テキスト ボックス 53">
              <a:extLst>
                <a:ext uri="{FF2B5EF4-FFF2-40B4-BE49-F238E27FC236}">
                  <a16:creationId xmlns:a16="http://schemas.microsoft.com/office/drawing/2014/main" id="{3BE481C1-80E8-45EC-BE28-F512B6AD3C40}"/>
                </a:ext>
              </a:extLst>
            </p:cNvPr>
            <p:cNvSpPr txBox="1"/>
            <p:nvPr/>
          </p:nvSpPr>
          <p:spPr>
            <a:xfrm>
              <a:off x="5911890" y="5646888"/>
              <a:ext cx="1114677" cy="605492"/>
            </a:xfrm>
            <a:prstGeom prst="rect">
              <a:avLst/>
            </a:prstGeom>
            <a:noFill/>
          </p:spPr>
          <p:txBody>
            <a:bodyPr wrap="square" rtlCol="0">
              <a:spAutoFit/>
            </a:bodyPr>
            <a:lstStyle/>
            <a:p>
              <a:pPr algn="l"/>
              <a:r>
                <a:rPr kumimoji="1" lang="ja-JP" altLang="en-US" sz="1400" b="1" dirty="0">
                  <a:latin typeface="メイリオ" panose="020B0604030504040204" pitchFamily="50" charset="-128"/>
                  <a:ea typeface="メイリオ" panose="020B0604030504040204" pitchFamily="50" charset="-128"/>
                </a:rPr>
                <a:t>自宅</a:t>
              </a:r>
            </a:p>
          </p:txBody>
        </p:sp>
        <p:sp>
          <p:nvSpPr>
            <p:cNvPr id="55" name="テキスト ボックス 54">
              <a:extLst>
                <a:ext uri="{FF2B5EF4-FFF2-40B4-BE49-F238E27FC236}">
                  <a16:creationId xmlns:a16="http://schemas.microsoft.com/office/drawing/2014/main" id="{70EE81F7-AA7F-4287-ADDD-7132D2C994B3}"/>
                </a:ext>
              </a:extLst>
            </p:cNvPr>
            <p:cNvSpPr txBox="1"/>
            <p:nvPr/>
          </p:nvSpPr>
          <p:spPr>
            <a:xfrm>
              <a:off x="5459592" y="1425664"/>
              <a:ext cx="1400381" cy="609009"/>
            </a:xfrm>
            <a:prstGeom prst="rect">
              <a:avLst/>
            </a:prstGeom>
            <a:noFill/>
          </p:spPr>
          <p:txBody>
            <a:bodyPr wrap="square" rtlCol="0">
              <a:spAutoFit/>
            </a:bodyPr>
            <a:lstStyle/>
            <a:p>
              <a:pPr algn="l"/>
              <a:r>
                <a:rPr kumimoji="1" lang="ja-JP" altLang="en-US" sz="1400" b="1" dirty="0">
                  <a:latin typeface="メイリオ" panose="020B0604030504040204" pitchFamily="50" charset="-128"/>
                  <a:ea typeface="メイリオ" panose="020B0604030504040204" pitchFamily="50" charset="-128"/>
                </a:rPr>
                <a:t>本社</a:t>
              </a:r>
            </a:p>
          </p:txBody>
        </p:sp>
        <p:sp>
          <p:nvSpPr>
            <p:cNvPr id="56" name="テキスト ボックス 55">
              <a:extLst>
                <a:ext uri="{FF2B5EF4-FFF2-40B4-BE49-F238E27FC236}">
                  <a16:creationId xmlns:a16="http://schemas.microsoft.com/office/drawing/2014/main" id="{B754ECFF-CA1A-4690-9C15-D1024152C93F}"/>
                </a:ext>
              </a:extLst>
            </p:cNvPr>
            <p:cNvSpPr txBox="1"/>
            <p:nvPr/>
          </p:nvSpPr>
          <p:spPr>
            <a:xfrm>
              <a:off x="8087933" y="5654449"/>
              <a:ext cx="1114677" cy="605492"/>
            </a:xfrm>
            <a:prstGeom prst="rect">
              <a:avLst/>
            </a:prstGeom>
            <a:noFill/>
          </p:spPr>
          <p:txBody>
            <a:bodyPr wrap="square" rtlCol="0">
              <a:spAutoFit/>
            </a:bodyPr>
            <a:lstStyle/>
            <a:p>
              <a:pPr algn="l"/>
              <a:r>
                <a:rPr kumimoji="1" lang="ja-JP" altLang="en-US" sz="1400" b="1" dirty="0">
                  <a:latin typeface="メイリオ" panose="020B0604030504040204" pitchFamily="50" charset="-128"/>
                  <a:ea typeface="メイリオ" panose="020B0604030504040204" pitchFamily="50" charset="-128"/>
                </a:rPr>
                <a:t>支社</a:t>
              </a:r>
            </a:p>
          </p:txBody>
        </p:sp>
        <p:sp>
          <p:nvSpPr>
            <p:cNvPr id="57" name="テキスト ボックス 56">
              <a:extLst>
                <a:ext uri="{FF2B5EF4-FFF2-40B4-BE49-F238E27FC236}">
                  <a16:creationId xmlns:a16="http://schemas.microsoft.com/office/drawing/2014/main" id="{00370334-B520-472E-8A39-5767D262E2C3}"/>
                </a:ext>
              </a:extLst>
            </p:cNvPr>
            <p:cNvSpPr txBox="1"/>
            <p:nvPr/>
          </p:nvSpPr>
          <p:spPr>
            <a:xfrm>
              <a:off x="10849218" y="2899089"/>
              <a:ext cx="3062516" cy="609009"/>
            </a:xfrm>
            <a:prstGeom prst="rect">
              <a:avLst/>
            </a:prstGeom>
            <a:noFill/>
          </p:spPr>
          <p:txBody>
            <a:bodyPr wrap="square" rtlCol="0">
              <a:spAutoFit/>
            </a:bodyPr>
            <a:lstStyle/>
            <a:p>
              <a:pPr algn="l"/>
              <a:r>
                <a:rPr lang="ja-JP" altLang="en-US" sz="1400" b="1" dirty="0">
                  <a:latin typeface="メイリオ" panose="020B0604030504040204" pitchFamily="50" charset="-128"/>
                  <a:ea typeface="メイリオ" panose="020B0604030504040204" pitchFamily="50" charset="-128"/>
                </a:rPr>
                <a:t>サテライトオフィス</a:t>
              </a:r>
              <a:endParaRPr kumimoji="1" lang="ja-JP" altLang="en-US" sz="1400" b="1" dirty="0">
                <a:latin typeface="メイリオ" panose="020B0604030504040204" pitchFamily="50" charset="-128"/>
                <a:ea typeface="メイリオ" panose="020B0604030504040204" pitchFamily="50" charset="-128"/>
              </a:endParaRPr>
            </a:p>
          </p:txBody>
        </p:sp>
      </p:grpSp>
      <p:pic>
        <p:nvPicPr>
          <p:cNvPr id="70" name="図 69">
            <a:extLst>
              <a:ext uri="{FF2B5EF4-FFF2-40B4-BE49-F238E27FC236}">
                <a16:creationId xmlns:a16="http://schemas.microsoft.com/office/drawing/2014/main" id="{DD3A2AFD-3384-4DD6-96C6-FFA9F1D4A043}"/>
              </a:ext>
            </a:extLst>
          </p:cNvPr>
          <p:cNvPicPr>
            <a:picLocks noChangeAspect="1"/>
          </p:cNvPicPr>
          <p:nvPr/>
        </p:nvPicPr>
        <p:blipFill>
          <a:blip r:embed="rId4"/>
          <a:stretch>
            <a:fillRect/>
          </a:stretch>
        </p:blipFill>
        <p:spPr>
          <a:xfrm>
            <a:off x="3761504" y="5753653"/>
            <a:ext cx="297901" cy="328896"/>
          </a:xfrm>
          <a:prstGeom prst="rect">
            <a:avLst/>
          </a:prstGeom>
        </p:spPr>
      </p:pic>
      <p:grpSp>
        <p:nvGrpSpPr>
          <p:cNvPr id="71" name="グループ化 70">
            <a:extLst>
              <a:ext uri="{FF2B5EF4-FFF2-40B4-BE49-F238E27FC236}">
                <a16:creationId xmlns:a16="http://schemas.microsoft.com/office/drawing/2014/main" id="{F69A78DA-BAB9-4070-B837-AC6384C59E2C}"/>
              </a:ext>
            </a:extLst>
          </p:cNvPr>
          <p:cNvGrpSpPr/>
          <p:nvPr/>
        </p:nvGrpSpPr>
        <p:grpSpPr>
          <a:xfrm>
            <a:off x="3666041" y="5905971"/>
            <a:ext cx="188863" cy="158947"/>
            <a:chOff x="5706682" y="5048958"/>
            <a:chExt cx="605284" cy="613808"/>
          </a:xfrm>
        </p:grpSpPr>
        <p:cxnSp>
          <p:nvCxnSpPr>
            <p:cNvPr id="72" name="直線コネクタ 71">
              <a:extLst>
                <a:ext uri="{FF2B5EF4-FFF2-40B4-BE49-F238E27FC236}">
                  <a16:creationId xmlns:a16="http://schemas.microsoft.com/office/drawing/2014/main" id="{53ED8C52-D86E-4E06-B9ED-41CE8158292E}"/>
                </a:ext>
              </a:extLst>
            </p:cNvPr>
            <p:cNvCxnSpPr>
              <a:cxnSpLocks/>
            </p:cNvCxnSpPr>
            <p:nvPr/>
          </p:nvCxnSpPr>
          <p:spPr>
            <a:xfrm>
              <a:off x="5715136" y="5055326"/>
              <a:ext cx="588377" cy="60107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6" name="直線コネクタ 75">
              <a:extLst>
                <a:ext uri="{FF2B5EF4-FFF2-40B4-BE49-F238E27FC236}">
                  <a16:creationId xmlns:a16="http://schemas.microsoft.com/office/drawing/2014/main" id="{572FA34B-BFBE-4231-8AEE-4DF3A2FE2D2C}"/>
                </a:ext>
              </a:extLst>
            </p:cNvPr>
            <p:cNvCxnSpPr>
              <a:cxnSpLocks/>
            </p:cNvCxnSpPr>
            <p:nvPr/>
          </p:nvCxnSpPr>
          <p:spPr>
            <a:xfrm flipH="1">
              <a:off x="5706682" y="5048958"/>
              <a:ext cx="605284" cy="61380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77" name="図 76">
            <a:extLst>
              <a:ext uri="{FF2B5EF4-FFF2-40B4-BE49-F238E27FC236}">
                <a16:creationId xmlns:a16="http://schemas.microsoft.com/office/drawing/2014/main" id="{8C984D31-014F-4F59-9D16-EC411F9A1DC7}"/>
              </a:ext>
            </a:extLst>
          </p:cNvPr>
          <p:cNvPicPr>
            <a:picLocks noChangeAspect="1"/>
          </p:cNvPicPr>
          <p:nvPr/>
        </p:nvPicPr>
        <p:blipFill>
          <a:blip r:embed="rId5"/>
          <a:stretch>
            <a:fillRect/>
          </a:stretch>
        </p:blipFill>
        <p:spPr>
          <a:xfrm>
            <a:off x="3284944" y="4785709"/>
            <a:ext cx="214778" cy="302368"/>
          </a:xfrm>
          <a:prstGeom prst="rect">
            <a:avLst/>
          </a:prstGeom>
        </p:spPr>
      </p:pic>
      <p:sp>
        <p:nvSpPr>
          <p:cNvPr id="85" name="吹き出し: 角を丸めた四角形 84">
            <a:extLst>
              <a:ext uri="{FF2B5EF4-FFF2-40B4-BE49-F238E27FC236}">
                <a16:creationId xmlns:a16="http://schemas.microsoft.com/office/drawing/2014/main" id="{7D581424-6A94-4AC3-AE8F-0A6611804D7A}"/>
              </a:ext>
            </a:extLst>
          </p:cNvPr>
          <p:cNvSpPr/>
          <p:nvPr/>
        </p:nvSpPr>
        <p:spPr bwMode="auto">
          <a:xfrm>
            <a:off x="623791" y="5300266"/>
            <a:ext cx="2253422" cy="628378"/>
          </a:xfrm>
          <a:prstGeom prst="wedgeRoundRectCallout">
            <a:avLst>
              <a:gd name="adj1" fmla="val 80990"/>
              <a:gd name="adj2" fmla="val 56739"/>
              <a:gd name="adj3" fmla="val 16667"/>
            </a:avLst>
          </a:prstGeom>
          <a:solidFill>
            <a:srgbClr val="3366FF"/>
          </a:solidFill>
          <a:ln w="19050">
            <a:solidFill>
              <a:srgbClr val="3366FF"/>
            </a:solid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86" name="テキスト ボックス 85">
            <a:extLst>
              <a:ext uri="{FF2B5EF4-FFF2-40B4-BE49-F238E27FC236}">
                <a16:creationId xmlns:a16="http://schemas.microsoft.com/office/drawing/2014/main" id="{108801AF-13A4-47DE-BA6F-7BC2E9F6198D}"/>
              </a:ext>
            </a:extLst>
          </p:cNvPr>
          <p:cNvSpPr txBox="1"/>
          <p:nvPr/>
        </p:nvSpPr>
        <p:spPr>
          <a:xfrm>
            <a:off x="706027" y="5338719"/>
            <a:ext cx="2088950" cy="534762"/>
          </a:xfrm>
          <a:prstGeom prst="rect">
            <a:avLst/>
          </a:prstGeom>
          <a:noFill/>
        </p:spPr>
        <p:txBody>
          <a:bodyPr wrap="square" rtlCol="0">
            <a:spAutoFit/>
          </a:bodyPr>
          <a:lstStyle/>
          <a:p>
            <a:pPr algn="ctr">
              <a:lnSpc>
                <a:spcPct val="150000"/>
              </a:lnSpc>
            </a:pPr>
            <a:r>
              <a:rPr lang="ja-JP" altLang="en-US" sz="1000" b="1" dirty="0">
                <a:solidFill>
                  <a:schemeClr val="bg1"/>
                </a:solidFill>
                <a:latin typeface="メイリオ" panose="020B0604030504040204" pitchFamily="50" charset="-128"/>
                <a:ea typeface="メイリオ" panose="020B0604030504040204" pitchFamily="50" charset="-128"/>
              </a:rPr>
              <a:t>在宅勤務時の家庭内プリンター</a:t>
            </a:r>
            <a:endParaRPr lang="en-US" altLang="ja-JP" sz="1000" b="1" dirty="0">
              <a:solidFill>
                <a:schemeClr val="bg1"/>
              </a:solidFill>
              <a:latin typeface="メイリオ" panose="020B0604030504040204" pitchFamily="50" charset="-128"/>
              <a:ea typeface="メイリオ" panose="020B0604030504040204" pitchFamily="50" charset="-128"/>
            </a:endParaRPr>
          </a:p>
          <a:p>
            <a:pPr algn="ctr">
              <a:lnSpc>
                <a:spcPct val="150000"/>
              </a:lnSpc>
            </a:pPr>
            <a:r>
              <a:rPr lang="ja-JP" altLang="en-US" sz="1000" b="1" dirty="0">
                <a:solidFill>
                  <a:schemeClr val="bg1"/>
                </a:solidFill>
                <a:latin typeface="メイリオ" panose="020B0604030504040204" pitchFamily="50" charset="-128"/>
                <a:ea typeface="メイリオ" panose="020B0604030504040204" pitchFamily="50" charset="-128"/>
              </a:rPr>
              <a:t>印刷不可</a:t>
            </a:r>
            <a:endParaRPr lang="en-US" altLang="ja-JP" sz="1000" b="1" dirty="0">
              <a:solidFill>
                <a:schemeClr val="bg1"/>
              </a:solidFill>
              <a:latin typeface="メイリオ" panose="020B0604030504040204" pitchFamily="50" charset="-128"/>
              <a:ea typeface="メイリオ" panose="020B0604030504040204" pitchFamily="50" charset="-128"/>
            </a:endParaRPr>
          </a:p>
        </p:txBody>
      </p:sp>
      <p:grpSp>
        <p:nvGrpSpPr>
          <p:cNvPr id="87" name="グループ化 86">
            <a:extLst>
              <a:ext uri="{FF2B5EF4-FFF2-40B4-BE49-F238E27FC236}">
                <a16:creationId xmlns:a16="http://schemas.microsoft.com/office/drawing/2014/main" id="{EE3B02AA-64BA-4564-91F1-B2471D364DEB}"/>
              </a:ext>
            </a:extLst>
          </p:cNvPr>
          <p:cNvGrpSpPr/>
          <p:nvPr/>
        </p:nvGrpSpPr>
        <p:grpSpPr>
          <a:xfrm>
            <a:off x="327471" y="3938273"/>
            <a:ext cx="2549742" cy="562197"/>
            <a:chOff x="359471" y="1719673"/>
            <a:chExt cx="3386424" cy="412093"/>
          </a:xfrm>
        </p:grpSpPr>
        <p:sp>
          <p:nvSpPr>
            <p:cNvPr id="88" name="吹き出し: 角を丸めた四角形 87">
              <a:extLst>
                <a:ext uri="{FF2B5EF4-FFF2-40B4-BE49-F238E27FC236}">
                  <a16:creationId xmlns:a16="http://schemas.microsoft.com/office/drawing/2014/main" id="{D44E4CBA-1585-4C17-8403-F40C7F6430FC}"/>
                </a:ext>
              </a:extLst>
            </p:cNvPr>
            <p:cNvSpPr/>
            <p:nvPr/>
          </p:nvSpPr>
          <p:spPr bwMode="auto">
            <a:xfrm>
              <a:off x="359471" y="1719673"/>
              <a:ext cx="3386424" cy="412093"/>
            </a:xfrm>
            <a:prstGeom prst="wedgeRoundRectCallout">
              <a:avLst>
                <a:gd name="adj1" fmla="val 90740"/>
                <a:gd name="adj2" fmla="val 44352"/>
                <a:gd name="adj3" fmla="val 16667"/>
              </a:avLst>
            </a:prstGeom>
            <a:solidFill>
              <a:srgbClr val="3366FF"/>
            </a:solidFill>
            <a:ln w="19050">
              <a:solidFill>
                <a:srgbClr val="3366FF"/>
              </a:solid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1" i="0" u="none" strike="noStrike" cap="none" normalizeH="0" baseline="0" dirty="0">
                <a:ln>
                  <a:noFill/>
                </a:ln>
                <a:solidFill>
                  <a:schemeClr val="bg1"/>
                </a:solidFill>
                <a:effectLst/>
                <a:latin typeface="メイリオ" panose="020B0604030504040204" pitchFamily="50" charset="-128"/>
                <a:ea typeface="メイリオ" panose="020B0604030504040204" pitchFamily="50" charset="-128"/>
              </a:endParaRPr>
            </a:p>
          </p:txBody>
        </p:sp>
        <p:sp>
          <p:nvSpPr>
            <p:cNvPr id="89" name="テキスト ボックス 88">
              <a:extLst>
                <a:ext uri="{FF2B5EF4-FFF2-40B4-BE49-F238E27FC236}">
                  <a16:creationId xmlns:a16="http://schemas.microsoft.com/office/drawing/2014/main" id="{B4A7F1C8-C387-471B-B37E-38A19B6AC270}"/>
                </a:ext>
              </a:extLst>
            </p:cNvPr>
            <p:cNvSpPr txBox="1"/>
            <p:nvPr/>
          </p:nvSpPr>
          <p:spPr>
            <a:xfrm>
              <a:off x="359471" y="1732948"/>
              <a:ext cx="3221538" cy="375533"/>
            </a:xfrm>
            <a:prstGeom prst="rect">
              <a:avLst/>
            </a:prstGeom>
            <a:noFill/>
          </p:spPr>
          <p:txBody>
            <a:bodyPr wrap="square" rtlCol="0">
              <a:spAutoFit/>
            </a:bodyPr>
            <a:lstStyle/>
            <a:p>
              <a:pPr algn="ctr">
                <a:lnSpc>
                  <a:spcPts val="1700"/>
                </a:lnSpc>
              </a:pPr>
              <a:r>
                <a:rPr lang="ja-JP" altLang="en-US" sz="1000" b="1" kern="1000" spc="100" dirty="0">
                  <a:solidFill>
                    <a:schemeClr val="bg1"/>
                  </a:solidFill>
                  <a:latin typeface="メイリオ" panose="020B0604030504040204" pitchFamily="50" charset="-128"/>
                  <a:ea typeface="メイリオ" panose="020B0604030504040204" pitchFamily="50" charset="-128"/>
                </a:rPr>
                <a:t>メーカー・機種問わず、ひとつの</a:t>
              </a:r>
            </a:p>
            <a:p>
              <a:pPr algn="ctr">
                <a:lnSpc>
                  <a:spcPts val="1700"/>
                </a:lnSpc>
              </a:pPr>
              <a:r>
                <a:rPr lang="ja-JP" altLang="en-US" sz="1000" b="1" kern="1000" spc="100" dirty="0">
                  <a:solidFill>
                    <a:schemeClr val="bg1"/>
                  </a:solidFill>
                  <a:latin typeface="メイリオ" panose="020B0604030504040204" pitchFamily="50" charset="-128"/>
                  <a:ea typeface="メイリオ" panose="020B0604030504040204" pitchFamily="50" charset="-128"/>
                </a:rPr>
                <a:t>ドライバーでどこでもプリント！</a:t>
              </a:r>
              <a:endParaRPr kumimoji="1" lang="en-US" altLang="ja-JP" sz="1000" b="1" kern="1000" spc="100" dirty="0">
                <a:solidFill>
                  <a:schemeClr val="bg1"/>
                </a:solidFill>
                <a:latin typeface="メイリオ" panose="020B0604030504040204" pitchFamily="50" charset="-128"/>
                <a:ea typeface="メイリオ" panose="020B0604030504040204" pitchFamily="50" charset="-128"/>
              </a:endParaRPr>
            </a:p>
          </p:txBody>
        </p:sp>
      </p:grpSp>
      <p:pic>
        <p:nvPicPr>
          <p:cNvPr id="97" name="図 96">
            <a:extLst>
              <a:ext uri="{FF2B5EF4-FFF2-40B4-BE49-F238E27FC236}">
                <a16:creationId xmlns:a16="http://schemas.microsoft.com/office/drawing/2014/main" id="{6BDC06A2-2566-4516-BB87-F11E85FA9F6E}"/>
              </a:ext>
            </a:extLst>
          </p:cNvPr>
          <p:cNvPicPr>
            <a:picLocks noChangeAspect="1"/>
          </p:cNvPicPr>
          <p:nvPr/>
        </p:nvPicPr>
        <p:blipFill>
          <a:blip r:embed="rId5"/>
          <a:stretch>
            <a:fillRect/>
          </a:stretch>
        </p:blipFill>
        <p:spPr>
          <a:xfrm>
            <a:off x="6099868" y="4143471"/>
            <a:ext cx="266994" cy="375880"/>
          </a:xfrm>
          <a:prstGeom prst="rect">
            <a:avLst/>
          </a:prstGeom>
        </p:spPr>
      </p:pic>
      <p:grpSp>
        <p:nvGrpSpPr>
          <p:cNvPr id="106" name="グループ化 105">
            <a:extLst>
              <a:ext uri="{FF2B5EF4-FFF2-40B4-BE49-F238E27FC236}">
                <a16:creationId xmlns:a16="http://schemas.microsoft.com/office/drawing/2014/main" id="{987D3FBC-B932-4E8F-B19D-9AD383C0D399}"/>
              </a:ext>
            </a:extLst>
          </p:cNvPr>
          <p:cNvGrpSpPr/>
          <p:nvPr/>
        </p:nvGrpSpPr>
        <p:grpSpPr>
          <a:xfrm>
            <a:off x="7555639" y="5060899"/>
            <a:ext cx="1991308" cy="566440"/>
            <a:chOff x="359471" y="1719673"/>
            <a:chExt cx="3386424" cy="412093"/>
          </a:xfrm>
        </p:grpSpPr>
        <p:sp>
          <p:nvSpPr>
            <p:cNvPr id="107" name="吹き出し: 角を丸めた四角形 106">
              <a:extLst>
                <a:ext uri="{FF2B5EF4-FFF2-40B4-BE49-F238E27FC236}">
                  <a16:creationId xmlns:a16="http://schemas.microsoft.com/office/drawing/2014/main" id="{26D091B1-32BF-4E7D-8974-D6CA3744812A}"/>
                </a:ext>
              </a:extLst>
            </p:cNvPr>
            <p:cNvSpPr/>
            <p:nvPr/>
          </p:nvSpPr>
          <p:spPr bwMode="auto">
            <a:xfrm>
              <a:off x="359471" y="1719673"/>
              <a:ext cx="3386424" cy="412093"/>
            </a:xfrm>
            <a:prstGeom prst="wedgeRoundRectCallout">
              <a:avLst>
                <a:gd name="adj1" fmla="val -64876"/>
                <a:gd name="adj2" fmla="val 12147"/>
                <a:gd name="adj3" fmla="val 16667"/>
              </a:avLst>
            </a:prstGeom>
            <a:solidFill>
              <a:srgbClr val="3366FF"/>
            </a:solidFill>
            <a:ln w="19050">
              <a:solidFill>
                <a:srgbClr val="3366FF"/>
              </a:solid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1" i="0" u="none" strike="noStrike" cap="none" normalizeH="0" baseline="0" dirty="0">
                <a:ln>
                  <a:noFill/>
                </a:ln>
                <a:solidFill>
                  <a:schemeClr val="bg1"/>
                </a:solidFill>
                <a:effectLst/>
                <a:latin typeface="メイリオ" panose="020B0604030504040204" pitchFamily="50" charset="-128"/>
                <a:ea typeface="メイリオ" panose="020B0604030504040204" pitchFamily="50" charset="-128"/>
              </a:endParaRPr>
            </a:p>
          </p:txBody>
        </p:sp>
        <p:sp>
          <p:nvSpPr>
            <p:cNvPr id="108" name="テキスト ボックス 107">
              <a:extLst>
                <a:ext uri="{FF2B5EF4-FFF2-40B4-BE49-F238E27FC236}">
                  <a16:creationId xmlns:a16="http://schemas.microsoft.com/office/drawing/2014/main" id="{F5571CAA-AA26-42BC-8B08-7F73EE464624}"/>
                </a:ext>
              </a:extLst>
            </p:cNvPr>
            <p:cNvSpPr txBox="1"/>
            <p:nvPr/>
          </p:nvSpPr>
          <p:spPr>
            <a:xfrm>
              <a:off x="389080" y="1740161"/>
              <a:ext cx="3221539" cy="356393"/>
            </a:xfrm>
            <a:prstGeom prst="rect">
              <a:avLst/>
            </a:prstGeom>
            <a:noFill/>
          </p:spPr>
          <p:txBody>
            <a:bodyPr wrap="square" rtlCol="0">
              <a:spAutoFit/>
            </a:bodyPr>
            <a:lstStyle/>
            <a:p>
              <a:pPr algn="ctr">
                <a:lnSpc>
                  <a:spcPts val="1600"/>
                </a:lnSpc>
              </a:pPr>
              <a:r>
                <a:rPr lang="ja-JP" altLang="en-US" sz="1000" b="1" kern="200" spc="200" dirty="0">
                  <a:solidFill>
                    <a:schemeClr val="bg1"/>
                  </a:solidFill>
                  <a:latin typeface="メイリオ" panose="020B0604030504040204" pitchFamily="50" charset="-128"/>
                  <a:ea typeface="メイリオ" panose="020B0604030504040204" pitchFamily="50" charset="-128"/>
                </a:rPr>
                <a:t>別拠点・別フロアでも</a:t>
              </a:r>
              <a:endParaRPr lang="en-US" altLang="ja-JP" sz="1000" b="1" kern="200" spc="200" dirty="0">
                <a:solidFill>
                  <a:schemeClr val="bg1"/>
                </a:solidFill>
                <a:latin typeface="メイリオ" panose="020B0604030504040204" pitchFamily="50" charset="-128"/>
                <a:ea typeface="メイリオ" panose="020B0604030504040204" pitchFamily="50" charset="-128"/>
              </a:endParaRPr>
            </a:p>
            <a:p>
              <a:pPr algn="ctr">
                <a:lnSpc>
                  <a:spcPts val="1600"/>
                </a:lnSpc>
              </a:pPr>
              <a:r>
                <a:rPr lang="ja-JP" altLang="en-US" sz="1000" b="1" kern="200" spc="200" dirty="0">
                  <a:solidFill>
                    <a:schemeClr val="bg1"/>
                  </a:solidFill>
                  <a:latin typeface="メイリオ" panose="020B0604030504040204" pitchFamily="50" charset="-128"/>
                  <a:ea typeface="メイリオ" panose="020B0604030504040204" pitchFamily="50" charset="-128"/>
                </a:rPr>
                <a:t>どこでもプリント！</a:t>
              </a:r>
            </a:p>
          </p:txBody>
        </p:sp>
      </p:grpSp>
      <p:grpSp>
        <p:nvGrpSpPr>
          <p:cNvPr id="112" name="グループ化 111">
            <a:extLst>
              <a:ext uri="{FF2B5EF4-FFF2-40B4-BE49-F238E27FC236}">
                <a16:creationId xmlns:a16="http://schemas.microsoft.com/office/drawing/2014/main" id="{783D4D48-A9A0-41C2-B651-1748B2EB0575}"/>
              </a:ext>
            </a:extLst>
          </p:cNvPr>
          <p:cNvGrpSpPr/>
          <p:nvPr/>
        </p:nvGrpSpPr>
        <p:grpSpPr>
          <a:xfrm>
            <a:off x="6737972" y="5753653"/>
            <a:ext cx="2269316" cy="628379"/>
            <a:chOff x="359471" y="1627205"/>
            <a:chExt cx="3386424" cy="504561"/>
          </a:xfrm>
        </p:grpSpPr>
        <p:sp>
          <p:nvSpPr>
            <p:cNvPr id="113" name="吹き出し: 角を丸めた四角形 112">
              <a:extLst>
                <a:ext uri="{FF2B5EF4-FFF2-40B4-BE49-F238E27FC236}">
                  <a16:creationId xmlns:a16="http://schemas.microsoft.com/office/drawing/2014/main" id="{97CD54B7-8B4E-4C82-BB5B-4E5EB6A9C901}"/>
                </a:ext>
              </a:extLst>
            </p:cNvPr>
            <p:cNvSpPr/>
            <p:nvPr/>
          </p:nvSpPr>
          <p:spPr bwMode="auto">
            <a:xfrm>
              <a:off x="359471" y="1627205"/>
              <a:ext cx="3386424" cy="504561"/>
            </a:xfrm>
            <a:prstGeom prst="wedgeRoundRectCallout">
              <a:avLst>
                <a:gd name="adj1" fmla="val -67886"/>
                <a:gd name="adj2" fmla="val 14624"/>
                <a:gd name="adj3" fmla="val 16667"/>
              </a:avLst>
            </a:prstGeom>
            <a:solidFill>
              <a:srgbClr val="3366FF"/>
            </a:solidFill>
            <a:ln w="19050">
              <a:solidFill>
                <a:srgbClr val="3366FF"/>
              </a:solid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1" i="0" u="none" strike="noStrike" cap="none" normalizeH="0" baseline="0" dirty="0">
                <a:ln>
                  <a:noFill/>
                </a:ln>
                <a:solidFill>
                  <a:schemeClr val="bg1"/>
                </a:solidFill>
                <a:effectLst/>
                <a:latin typeface="メイリオ" panose="020B0604030504040204" pitchFamily="50" charset="-128"/>
                <a:ea typeface="メイリオ" panose="020B0604030504040204" pitchFamily="50" charset="-128"/>
              </a:endParaRPr>
            </a:p>
          </p:txBody>
        </p:sp>
        <p:sp>
          <p:nvSpPr>
            <p:cNvPr id="114" name="テキスト ボックス 113">
              <a:extLst>
                <a:ext uri="{FF2B5EF4-FFF2-40B4-BE49-F238E27FC236}">
                  <a16:creationId xmlns:a16="http://schemas.microsoft.com/office/drawing/2014/main" id="{D0AEB406-204B-411E-9B23-26BE8795D398}"/>
                </a:ext>
              </a:extLst>
            </p:cNvPr>
            <p:cNvSpPr txBox="1"/>
            <p:nvPr/>
          </p:nvSpPr>
          <p:spPr>
            <a:xfrm>
              <a:off x="441913" y="1640626"/>
              <a:ext cx="3221539" cy="429871"/>
            </a:xfrm>
            <a:prstGeom prst="rect">
              <a:avLst/>
            </a:prstGeom>
            <a:noFill/>
          </p:spPr>
          <p:txBody>
            <a:bodyPr wrap="square" rtlCol="0">
              <a:spAutoFit/>
            </a:bodyPr>
            <a:lstStyle/>
            <a:p>
              <a:pPr algn="ctr">
                <a:lnSpc>
                  <a:spcPct val="150000"/>
                </a:lnSpc>
              </a:pPr>
              <a:r>
                <a:rPr lang="ja-JP" altLang="en-US" sz="1000" b="1" kern="1000" spc="100" dirty="0">
                  <a:solidFill>
                    <a:schemeClr val="bg1"/>
                  </a:solidFill>
                  <a:latin typeface="メイリオ" panose="020B0604030504040204" pitchFamily="50" charset="-128"/>
                  <a:ea typeface="メイリオ" panose="020B0604030504040204" pitchFamily="50" charset="-128"/>
                </a:rPr>
                <a:t>シンクライアント環境下で</a:t>
              </a:r>
              <a:endParaRPr lang="en-US" altLang="ja-JP" sz="1000" b="1" kern="1000" spc="100" dirty="0">
                <a:solidFill>
                  <a:schemeClr val="bg1"/>
                </a:solidFill>
                <a:latin typeface="メイリオ" panose="020B0604030504040204" pitchFamily="50" charset="-128"/>
                <a:ea typeface="メイリオ" panose="020B0604030504040204" pitchFamily="50" charset="-128"/>
              </a:endParaRPr>
            </a:p>
            <a:p>
              <a:pPr algn="ctr">
                <a:lnSpc>
                  <a:spcPct val="150000"/>
                </a:lnSpc>
              </a:pPr>
              <a:r>
                <a:rPr lang="ja-JP" altLang="en-US" sz="1000" b="1" kern="1000" spc="100" dirty="0">
                  <a:solidFill>
                    <a:schemeClr val="bg1"/>
                  </a:solidFill>
                  <a:latin typeface="メイリオ" panose="020B0604030504040204" pitchFamily="50" charset="-128"/>
                  <a:ea typeface="メイリオ" panose="020B0604030504040204" pitchFamily="50" charset="-128"/>
                </a:rPr>
                <a:t>不在箇所への誤印刷防止</a:t>
              </a:r>
            </a:p>
          </p:txBody>
        </p:sp>
      </p:grpSp>
      <p:pic>
        <p:nvPicPr>
          <p:cNvPr id="2050" name="Picture 2">
            <a:extLst>
              <a:ext uri="{FF2B5EF4-FFF2-40B4-BE49-F238E27FC236}">
                <a16:creationId xmlns:a16="http://schemas.microsoft.com/office/drawing/2014/main" id="{261C4F4A-AB8F-4E58-A489-5748F4A74B5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28979" y="974792"/>
            <a:ext cx="3779996" cy="2305798"/>
          </a:xfrm>
          <a:prstGeom prst="rect">
            <a:avLst/>
          </a:prstGeom>
          <a:noFill/>
          <a:extLst>
            <a:ext uri="{909E8E84-426E-40DD-AFC4-6F175D3DCCD1}">
              <a14:hiddenFill xmlns:a14="http://schemas.microsoft.com/office/drawing/2010/main">
                <a:solidFill>
                  <a:srgbClr val="FFFFFF"/>
                </a:solidFill>
              </a14:hiddenFill>
            </a:ext>
          </a:extLst>
        </p:spPr>
      </p:pic>
      <p:sp>
        <p:nvSpPr>
          <p:cNvPr id="3" name="スライド番号プレースホルダー 2">
            <a:extLst>
              <a:ext uri="{FF2B5EF4-FFF2-40B4-BE49-F238E27FC236}">
                <a16:creationId xmlns:a16="http://schemas.microsoft.com/office/drawing/2014/main" id="{ABAEDDE0-ABBB-D402-1E91-5F1FD75B1D77}"/>
              </a:ext>
            </a:extLst>
          </p:cNvPr>
          <p:cNvSpPr>
            <a:spLocks noGrp="1"/>
          </p:cNvSpPr>
          <p:nvPr>
            <p:ph type="sldNum" sz="quarter" idx="11"/>
          </p:nvPr>
        </p:nvSpPr>
        <p:spPr/>
        <p:txBody>
          <a:bodyPr/>
          <a:lstStyle/>
          <a:p>
            <a:fld id="{CA6536ED-BD5D-BB4A-995A-A44D28302799}" type="slidenum">
              <a:rPr lang="en-US" altLang="ja-JP" smtClean="0"/>
              <a:pPr/>
              <a:t>5</a:t>
            </a:fld>
            <a:endParaRPr lang="en-US" altLang="ja-JP"/>
          </a:p>
        </p:txBody>
      </p:sp>
    </p:spTree>
    <p:extLst>
      <p:ext uri="{BB962C8B-B14F-4D97-AF65-F5344CB8AC3E}">
        <p14:creationId xmlns:p14="http://schemas.microsoft.com/office/powerpoint/2010/main" val="3651512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853930F-15B1-4332-A800-0EF2F1827E2E}"/>
              </a:ext>
            </a:extLst>
          </p:cNvPr>
          <p:cNvSpPr>
            <a:spLocks noGrp="1"/>
          </p:cNvSpPr>
          <p:nvPr>
            <p:ph type="title"/>
          </p:nvPr>
        </p:nvSpPr>
        <p:spPr/>
        <p:txBody>
          <a:bodyPr/>
          <a:lstStyle/>
          <a:p>
            <a:r>
              <a:rPr lang="ja-JP" altLang="en-US" sz="2800" dirty="0"/>
              <a:t>コスト削減</a:t>
            </a:r>
            <a:endParaRPr kumimoji="1" lang="ja-JP" altLang="en-US" dirty="0"/>
          </a:p>
        </p:txBody>
      </p:sp>
      <p:sp>
        <p:nvSpPr>
          <p:cNvPr id="37" name="テキスト ボックス 4">
            <a:extLst>
              <a:ext uri="{FF2B5EF4-FFF2-40B4-BE49-F238E27FC236}">
                <a16:creationId xmlns:a16="http://schemas.microsoft.com/office/drawing/2014/main" id="{667A3C42-833E-4BB3-8614-F1F41F1CE45C}"/>
              </a:ext>
            </a:extLst>
          </p:cNvPr>
          <p:cNvSpPr txBox="1">
            <a:spLocks noChangeArrowheads="1"/>
          </p:cNvSpPr>
          <p:nvPr/>
        </p:nvSpPr>
        <p:spPr bwMode="auto">
          <a:xfrm>
            <a:off x="238572" y="1056599"/>
            <a:ext cx="559141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ja-JP"/>
            </a:defPPr>
            <a:lvl1pPr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1pPr>
            <a:lvl2pPr marL="457200"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2pPr>
            <a:lvl3pPr marL="914400"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3pPr>
            <a:lvl4pPr marL="1371600"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4pPr>
            <a:lvl5pPr marL="1828800" algn="l" rtl="0" eaLnBrk="0" fontAlgn="base" hangingPunct="0">
              <a:spcBef>
                <a:spcPct val="0"/>
              </a:spcBef>
              <a:spcAft>
                <a:spcPct val="0"/>
              </a:spcAft>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5pPr>
            <a:lvl6pPr marL="2286000" algn="l" defTabSz="914400" rtl="0" eaLnBrk="1" latinLnBrk="0" hangingPunct="1">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6pPr>
            <a:lvl7pPr marL="2743200" algn="l" defTabSz="914400" rtl="0" eaLnBrk="1" latinLnBrk="0" hangingPunct="1">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7pPr>
            <a:lvl8pPr marL="3200400" algn="l" defTabSz="914400" rtl="0" eaLnBrk="1" latinLnBrk="0" hangingPunct="1">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8pPr>
            <a:lvl9pPr marL="3657600" algn="l" defTabSz="914400" rtl="0" eaLnBrk="1" latinLnBrk="0" hangingPunct="1">
              <a:defRPr kumimoji="1" sz="2000" kern="1200">
                <a:solidFill>
                  <a:srgbClr val="111111"/>
                </a:solidFill>
                <a:latin typeface="HGS創英角ｺﾞｼｯｸUB" panose="020B0900000000000000" pitchFamily="50" charset="-128"/>
                <a:ea typeface="HGS創英角ｺﾞｼｯｸUB" panose="020B0900000000000000" pitchFamily="50" charset="-128"/>
                <a:cs typeface="+mn-cs"/>
              </a:defRPr>
            </a:lvl9pPr>
          </a:lstStyle>
          <a:p>
            <a:pPr defTabSz="781903">
              <a:defRPr/>
            </a:pPr>
            <a:r>
              <a:rPr lang="ja-JP" altLang="en-US" sz="1100" dirty="0">
                <a:solidFill>
                  <a:schemeClr val="tx1"/>
                </a:solidFill>
                <a:latin typeface="メイリオ" panose="020B0604030504040204" pitchFamily="50" charset="-128"/>
                <a:ea typeface="メイリオ" panose="020B0604030504040204" pitchFamily="50" charset="-128"/>
                <a:cs typeface="Meiryo UI" pitchFamily="50" charset="-128"/>
              </a:rPr>
              <a:t>ペーパーレス化が進んでいるとはいえ、複合機、プリンターは相変わらず重要な設備として、オフィス内の地位を占めています。その日常業務に不可欠な複合機やプリンターには当然、維持や稼働の費用がかかります。</a:t>
            </a:r>
            <a:endParaRPr lang="en-US" altLang="ja-JP" sz="1100" dirty="0">
              <a:solidFill>
                <a:schemeClr val="tx1"/>
              </a:solidFill>
              <a:latin typeface="メイリオ" panose="020B0604030504040204" pitchFamily="50" charset="-128"/>
              <a:ea typeface="メイリオ" panose="020B0604030504040204" pitchFamily="50" charset="-128"/>
              <a:cs typeface="Meiryo UI" pitchFamily="50" charset="-128"/>
            </a:endParaRPr>
          </a:p>
          <a:p>
            <a:pPr defTabSz="781903">
              <a:defRPr/>
            </a:pPr>
            <a:endParaRPr lang="ja-JP" altLang="en-US" sz="1100" dirty="0">
              <a:solidFill>
                <a:schemeClr val="tx1"/>
              </a:solidFill>
              <a:latin typeface="メイリオ" panose="020B0604030504040204" pitchFamily="50" charset="-128"/>
              <a:ea typeface="メイリオ" panose="020B0604030504040204" pitchFamily="50" charset="-128"/>
              <a:cs typeface="Meiryo UI" pitchFamily="50" charset="-128"/>
            </a:endParaRPr>
          </a:p>
          <a:p>
            <a:pPr defTabSz="781903">
              <a:defRPr/>
            </a:pPr>
            <a:r>
              <a:rPr lang="ja-JP" altLang="en-US" sz="1100" dirty="0">
                <a:solidFill>
                  <a:schemeClr val="tx1"/>
                </a:solidFill>
                <a:latin typeface="メイリオ" panose="020B0604030504040204" pitchFamily="50" charset="-128"/>
                <a:ea typeface="メイリオ" panose="020B0604030504040204" pitchFamily="50" charset="-128"/>
                <a:cs typeface="Meiryo UI" pitchFamily="50" charset="-128"/>
              </a:rPr>
              <a:t>□ 複数あるプリンタードライバーの管理・インストール作業などの運用負荷</a:t>
            </a:r>
            <a:endParaRPr lang="en-US" altLang="ja-JP" sz="1100" dirty="0">
              <a:solidFill>
                <a:schemeClr val="tx1"/>
              </a:solidFill>
              <a:latin typeface="メイリオ" panose="020B0604030504040204" pitchFamily="50" charset="-128"/>
              <a:ea typeface="メイリオ" panose="020B0604030504040204" pitchFamily="50" charset="-128"/>
              <a:cs typeface="Meiryo UI" pitchFamily="50" charset="-128"/>
            </a:endParaRPr>
          </a:p>
          <a:p>
            <a:pPr defTabSz="781903">
              <a:defRPr/>
            </a:pPr>
            <a:r>
              <a:rPr lang="ja-JP" altLang="en-US" sz="1100" dirty="0">
                <a:solidFill>
                  <a:schemeClr val="tx1"/>
                </a:solidFill>
                <a:latin typeface="メイリオ" panose="020B0604030504040204" pitchFamily="50" charset="-128"/>
                <a:ea typeface="メイリオ" panose="020B0604030504040204" pitchFamily="50" charset="-128"/>
                <a:cs typeface="Meiryo UI" pitchFamily="50" charset="-128"/>
              </a:rPr>
              <a:t>□ 複合機ごとのスキャン設定などの運用負荷</a:t>
            </a:r>
          </a:p>
          <a:p>
            <a:pPr defTabSz="781903">
              <a:defRPr/>
            </a:pPr>
            <a:r>
              <a:rPr lang="ja-JP" altLang="en-US" sz="1100" dirty="0">
                <a:solidFill>
                  <a:schemeClr val="tx1"/>
                </a:solidFill>
                <a:latin typeface="メイリオ" panose="020B0604030504040204" pitchFamily="50" charset="-128"/>
                <a:ea typeface="メイリオ" panose="020B0604030504040204" pitchFamily="50" charset="-128"/>
                <a:cs typeface="Meiryo UI" pitchFamily="50" charset="-128"/>
              </a:rPr>
              <a:t>□ ミスプリントやプリンター周辺に置かれたままの紙などの無駄な印刷</a:t>
            </a:r>
          </a:p>
          <a:p>
            <a:pPr defTabSz="781903">
              <a:defRPr/>
            </a:pPr>
            <a:r>
              <a:rPr lang="ja-JP" altLang="en-US" sz="1100" dirty="0">
                <a:solidFill>
                  <a:schemeClr val="tx1"/>
                </a:solidFill>
                <a:latin typeface="メイリオ" panose="020B0604030504040204" pitchFamily="50" charset="-128"/>
                <a:ea typeface="メイリオ" panose="020B0604030504040204" pitchFamily="50" charset="-128"/>
                <a:cs typeface="Meiryo UI" pitchFamily="50" charset="-128"/>
              </a:rPr>
              <a:t>□ 同じフロア内に複数台設置されたプリンターの管理・設置スペースの確保</a:t>
            </a:r>
            <a:endParaRPr lang="en-US" altLang="ja-JP" sz="1100" dirty="0">
              <a:solidFill>
                <a:schemeClr val="tx1"/>
              </a:solidFill>
              <a:latin typeface="メイリオ" panose="020B0604030504040204" pitchFamily="50" charset="-128"/>
              <a:ea typeface="メイリオ" panose="020B0604030504040204" pitchFamily="50" charset="-128"/>
              <a:cs typeface="Meiryo UI" pitchFamily="50" charset="-128"/>
            </a:endParaRPr>
          </a:p>
          <a:p>
            <a:pPr defTabSz="781903">
              <a:defRPr/>
            </a:pPr>
            <a:endParaRPr lang="ja-JP" altLang="en-US" sz="1100" dirty="0">
              <a:solidFill>
                <a:schemeClr val="tx1"/>
              </a:solidFill>
              <a:latin typeface="メイリオ" panose="020B0604030504040204" pitchFamily="50" charset="-128"/>
              <a:ea typeface="メイリオ" panose="020B0604030504040204" pitchFamily="50" charset="-128"/>
              <a:cs typeface="Meiryo UI" pitchFamily="50" charset="-128"/>
            </a:endParaRPr>
          </a:p>
          <a:p>
            <a:pPr defTabSz="781903">
              <a:defRPr/>
            </a:pPr>
            <a:r>
              <a:rPr lang="ja-JP" altLang="en-US" sz="1100" dirty="0">
                <a:solidFill>
                  <a:schemeClr val="tx1"/>
                </a:solidFill>
                <a:latin typeface="メイリオ" panose="020B0604030504040204" pitchFamily="50" charset="-128"/>
                <a:ea typeface="メイリオ" panose="020B0604030504040204" pitchFamily="50" charset="-128"/>
                <a:cs typeface="Meiryo UI" pitchFamily="50" charset="-128"/>
              </a:rPr>
              <a:t>隠れたコストセンターとなっているかもしれない費用、把握できていますか？</a:t>
            </a:r>
          </a:p>
        </p:txBody>
      </p:sp>
      <p:sp>
        <p:nvSpPr>
          <p:cNvPr id="75" name="フッター プレースホルダー 4">
            <a:extLst>
              <a:ext uri="{FF2B5EF4-FFF2-40B4-BE49-F238E27FC236}">
                <a16:creationId xmlns:a16="http://schemas.microsoft.com/office/drawing/2014/main" id="{98286315-4D0D-4798-94DC-52414B59AD1E}"/>
              </a:ext>
            </a:extLst>
          </p:cNvPr>
          <p:cNvSpPr>
            <a:spLocks noGrp="1"/>
          </p:cNvSpPr>
          <p:nvPr>
            <p:ph type="ftr" sz="quarter" idx="3"/>
          </p:nvPr>
        </p:nvSpPr>
        <p:spPr>
          <a:xfrm>
            <a:off x="200472" y="6534000"/>
            <a:ext cx="6033600" cy="306000"/>
          </a:xfrm>
        </p:spPr>
        <p:txBody>
          <a:bodyPr/>
          <a:lstStyle/>
          <a:p>
            <a:pPr>
              <a:defRPr/>
            </a:pPr>
            <a:r>
              <a:rPr lang="en-US" altLang="ja-JP" dirty="0"/>
              <a:t>© Computer Engineering &amp; Consulting Ltd. All rights reserved.</a:t>
            </a:r>
          </a:p>
        </p:txBody>
      </p:sp>
      <p:cxnSp>
        <p:nvCxnSpPr>
          <p:cNvPr id="43" name="直線コネクタ 42">
            <a:extLst>
              <a:ext uri="{FF2B5EF4-FFF2-40B4-BE49-F238E27FC236}">
                <a16:creationId xmlns:a16="http://schemas.microsoft.com/office/drawing/2014/main" id="{ADEC3892-BCB0-4559-A5D7-344763A65CB4}"/>
              </a:ext>
            </a:extLst>
          </p:cNvPr>
          <p:cNvCxnSpPr>
            <a:cxnSpLocks/>
          </p:cNvCxnSpPr>
          <p:nvPr/>
        </p:nvCxnSpPr>
        <p:spPr bwMode="auto">
          <a:xfrm>
            <a:off x="251573" y="3622022"/>
            <a:ext cx="7351368" cy="0"/>
          </a:xfrm>
          <a:prstGeom prst="line">
            <a:avLst/>
          </a:prstGeom>
          <a:ln w="28575">
            <a:gradFill>
              <a:gsLst>
                <a:gs pos="0">
                  <a:schemeClr val="bg1">
                    <a:lumMod val="65000"/>
                  </a:schemeClr>
                </a:gs>
                <a:gs pos="63000">
                  <a:schemeClr val="accent1">
                    <a:lumMod val="45000"/>
                    <a:lumOff val="55000"/>
                  </a:schemeClr>
                </a:gs>
                <a:gs pos="83000">
                  <a:schemeClr val="accent1">
                    <a:lumMod val="45000"/>
                    <a:lumOff val="55000"/>
                  </a:schemeClr>
                </a:gs>
                <a:gs pos="100000">
                  <a:schemeClr val="bg1">
                    <a:lumMod val="99000"/>
                  </a:schemeClr>
                </a:gs>
              </a:gsLst>
              <a:lin ang="5400000" scaled="1"/>
            </a:gra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44" name="正方形/長方形 43">
            <a:extLst>
              <a:ext uri="{FF2B5EF4-FFF2-40B4-BE49-F238E27FC236}">
                <a16:creationId xmlns:a16="http://schemas.microsoft.com/office/drawing/2014/main" id="{0BF8BFA3-2215-4CD7-ACF7-FD1C9908604B}"/>
              </a:ext>
            </a:extLst>
          </p:cNvPr>
          <p:cNvSpPr/>
          <p:nvPr/>
        </p:nvSpPr>
        <p:spPr bwMode="auto">
          <a:xfrm>
            <a:off x="162673" y="3157259"/>
            <a:ext cx="198686" cy="482874"/>
          </a:xfrm>
          <a:prstGeom prst="rect">
            <a:avLst/>
          </a:prstGeom>
          <a:solidFill>
            <a:schemeClr val="bg1">
              <a:lumMod val="85000"/>
            </a:schemeClr>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C51A64A5-B0F0-4A70-9E96-214EA34ABB04}"/>
              </a:ext>
            </a:extLst>
          </p:cNvPr>
          <p:cNvSpPr txBox="1"/>
          <p:nvPr/>
        </p:nvSpPr>
        <p:spPr>
          <a:xfrm>
            <a:off x="361359" y="3233445"/>
            <a:ext cx="3714660" cy="338554"/>
          </a:xfrm>
          <a:prstGeom prst="rect">
            <a:avLst/>
          </a:prstGeom>
          <a:noFill/>
        </p:spPr>
        <p:txBody>
          <a:bodyPr wrap="square" rtlCol="0">
            <a:spAutoFit/>
          </a:bodyPr>
          <a:lstStyle/>
          <a:p>
            <a:r>
              <a:rPr lang="ja-JP" altLang="en-US" sz="1600" b="1" dirty="0">
                <a:latin typeface="メイリオ" panose="020B0604030504040204" pitchFamily="50" charset="-128"/>
                <a:ea typeface="メイリオ" panose="020B0604030504040204" pitchFamily="50" charset="-128"/>
              </a:rPr>
              <a:t>認証印刷基盤 </a:t>
            </a:r>
            <a:r>
              <a:rPr lang="ja-JP" altLang="en-US" sz="1600" dirty="0">
                <a:latin typeface="メイリオ" panose="020B0604030504040204" pitchFamily="50" charset="-128"/>
                <a:ea typeface="メイリオ" panose="020B0604030504040204" pitchFamily="50" charset="-128"/>
              </a:rPr>
              <a:t>導入後　</a:t>
            </a:r>
            <a:r>
              <a:rPr lang="ja-JP" altLang="en-US" sz="1600" b="1" dirty="0">
                <a:latin typeface="メイリオ" panose="020B0604030504040204" pitchFamily="50" charset="-128"/>
                <a:ea typeface="メイリオ" panose="020B0604030504040204" pitchFamily="50" charset="-128"/>
              </a:rPr>
              <a:t>コスト削減</a:t>
            </a:r>
            <a:endParaRPr kumimoji="1" lang="ja-JP" altLang="en-US" sz="1600" b="1" dirty="0">
              <a:latin typeface="メイリオ" panose="020B0604030504040204" pitchFamily="50" charset="-128"/>
              <a:ea typeface="メイリオ" panose="020B0604030504040204" pitchFamily="50" charset="-128"/>
            </a:endParaRPr>
          </a:p>
        </p:txBody>
      </p:sp>
      <p:pic>
        <p:nvPicPr>
          <p:cNvPr id="48" name="Picture 2">
            <a:extLst>
              <a:ext uri="{FF2B5EF4-FFF2-40B4-BE49-F238E27FC236}">
                <a16:creationId xmlns:a16="http://schemas.microsoft.com/office/drawing/2014/main" id="{008B1D92-A9A3-45E3-8B0A-1C381B1BD8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9982" y="972947"/>
            <a:ext cx="3779997" cy="2305798"/>
          </a:xfrm>
          <a:prstGeom prst="rect">
            <a:avLst/>
          </a:prstGeom>
          <a:noFill/>
          <a:extLst>
            <a:ext uri="{909E8E84-426E-40DD-AFC4-6F175D3DCCD1}">
              <a14:hiddenFill xmlns:a14="http://schemas.microsoft.com/office/drawing/2010/main">
                <a:solidFill>
                  <a:srgbClr val="FFFFFF"/>
                </a:solidFill>
              </a14:hiddenFill>
            </a:ext>
          </a:extLst>
        </p:spPr>
      </p:pic>
      <p:sp>
        <p:nvSpPr>
          <p:cNvPr id="49" name="角丸四角形 8">
            <a:extLst>
              <a:ext uri="{FF2B5EF4-FFF2-40B4-BE49-F238E27FC236}">
                <a16:creationId xmlns:a16="http://schemas.microsoft.com/office/drawing/2014/main" id="{BB192739-07A8-44C8-A1D5-A47ED142236D}"/>
              </a:ext>
            </a:extLst>
          </p:cNvPr>
          <p:cNvSpPr/>
          <p:nvPr/>
        </p:nvSpPr>
        <p:spPr bwMode="auto">
          <a:xfrm>
            <a:off x="367118" y="4008742"/>
            <a:ext cx="2999457" cy="886781"/>
          </a:xfrm>
          <a:prstGeom prst="roundRect">
            <a:avLst>
              <a:gd name="adj" fmla="val 0"/>
            </a:avLst>
          </a:prstGeom>
          <a:noFill/>
          <a:ln w="9525" cap="flat" cmpd="sng" algn="ctr">
            <a:noFill/>
            <a:prstDash val="solid"/>
            <a:round/>
            <a:headEnd type="none" w="med" len="med"/>
            <a:tailEnd type="none" w="med" len="med"/>
          </a:ln>
          <a:effectLst/>
        </p:spPr>
        <p:txBody>
          <a:bodyPr lIns="72000" tIns="36000" rIns="72000" bIns="36000"/>
          <a:lstStyle/>
          <a:p>
            <a:pPr>
              <a:lnSpc>
                <a:spcPts val="1800"/>
              </a:lnSpc>
              <a:defRPr/>
            </a:pPr>
            <a:r>
              <a:rPr lang="ja-JP" altLang="en-US" sz="1300" kern="0" dirty="0">
                <a:latin typeface="メイリオ" panose="020B0604030504040204" pitchFamily="50" charset="-128"/>
                <a:ea typeface="メイリオ" panose="020B0604030504040204" pitchFamily="50" charset="-128"/>
              </a:rPr>
              <a:t>ひとつのプリンタードライバーだけで</a:t>
            </a:r>
            <a:endParaRPr lang="en-US" altLang="ja-JP" sz="1300" kern="0" dirty="0">
              <a:latin typeface="メイリオ" panose="020B0604030504040204" pitchFamily="50" charset="-128"/>
              <a:ea typeface="メイリオ" panose="020B0604030504040204" pitchFamily="50" charset="-128"/>
            </a:endParaRPr>
          </a:p>
          <a:p>
            <a:pPr>
              <a:lnSpc>
                <a:spcPts val="1800"/>
              </a:lnSpc>
              <a:defRPr/>
            </a:pPr>
            <a:r>
              <a:rPr lang="ja-JP" altLang="en-US" sz="1300" kern="0" dirty="0">
                <a:latin typeface="メイリオ" panose="020B0604030504040204" pitchFamily="50" charset="-128"/>
                <a:ea typeface="メイリオ" panose="020B0604030504040204" pitchFamily="50" charset="-128"/>
              </a:rPr>
              <a:t>運用</a:t>
            </a:r>
            <a:r>
              <a:rPr lang="en-US" altLang="ja-JP" sz="1300" kern="0" dirty="0">
                <a:latin typeface="メイリオ" panose="020B0604030504040204" pitchFamily="50" charset="-128"/>
                <a:ea typeface="メイリオ" panose="020B0604030504040204" pitchFamily="50" charset="-128"/>
              </a:rPr>
              <a:t>OK</a:t>
            </a:r>
            <a:r>
              <a:rPr lang="ja-JP" altLang="en-US" sz="1300" kern="0" dirty="0">
                <a:latin typeface="メイリオ" panose="020B0604030504040204" pitchFamily="50" charset="-128"/>
                <a:ea typeface="メイリオ" panose="020B0604030504040204" pitchFamily="50" charset="-128"/>
              </a:rPr>
              <a:t>。組織変更時やプリンターの追加時も</a:t>
            </a:r>
            <a:r>
              <a:rPr lang="ja-JP" altLang="en-US" sz="1300" b="1" kern="0" dirty="0">
                <a:solidFill>
                  <a:srgbClr val="3366FF"/>
                </a:solidFill>
                <a:latin typeface="メイリオ" panose="020B0604030504040204" pitchFamily="50" charset="-128"/>
                <a:ea typeface="メイリオ" panose="020B0604030504040204" pitchFamily="50" charset="-128"/>
              </a:rPr>
              <a:t>ドライバーメンテナンス不要</a:t>
            </a:r>
            <a:r>
              <a:rPr lang="ja-JP" altLang="en-US" sz="1300" kern="0" dirty="0">
                <a:latin typeface="メイリオ" panose="020B0604030504040204" pitchFamily="50" charset="-128"/>
                <a:ea typeface="メイリオ" panose="020B0604030504040204" pitchFamily="50" charset="-128"/>
              </a:rPr>
              <a:t>です。</a:t>
            </a:r>
            <a:endParaRPr lang="en-US" altLang="ja-JP" sz="1300" kern="0" dirty="0">
              <a:latin typeface="メイリオ" panose="020B0604030504040204" pitchFamily="50" charset="-128"/>
              <a:ea typeface="メイリオ" panose="020B0604030504040204" pitchFamily="50" charset="-128"/>
            </a:endParaRPr>
          </a:p>
        </p:txBody>
      </p:sp>
      <p:sp>
        <p:nvSpPr>
          <p:cNvPr id="60" name="角丸四角形 8">
            <a:extLst>
              <a:ext uri="{FF2B5EF4-FFF2-40B4-BE49-F238E27FC236}">
                <a16:creationId xmlns:a16="http://schemas.microsoft.com/office/drawing/2014/main" id="{383351CE-FCA8-46BF-81EC-EEFEA22AE0EC}"/>
              </a:ext>
            </a:extLst>
          </p:cNvPr>
          <p:cNvSpPr/>
          <p:nvPr/>
        </p:nvSpPr>
        <p:spPr bwMode="auto">
          <a:xfrm>
            <a:off x="409861" y="5088318"/>
            <a:ext cx="3042200" cy="886781"/>
          </a:xfrm>
          <a:prstGeom prst="roundRect">
            <a:avLst>
              <a:gd name="adj" fmla="val 0"/>
            </a:avLst>
          </a:prstGeom>
          <a:noFill/>
          <a:ln w="9525" cap="flat" cmpd="sng" algn="ctr">
            <a:noFill/>
            <a:prstDash val="solid"/>
            <a:round/>
            <a:headEnd type="none" w="med" len="med"/>
            <a:tailEnd type="none" w="med" len="med"/>
          </a:ln>
          <a:effectLst/>
        </p:spPr>
        <p:txBody>
          <a:bodyPr lIns="72000" tIns="36000" rIns="72000" bIns="36000"/>
          <a:lstStyle/>
          <a:p>
            <a:pPr>
              <a:defRPr/>
            </a:pPr>
            <a:endParaRPr lang="en-US" altLang="ja-JP" sz="1600" kern="0" dirty="0">
              <a:latin typeface="Meiryo UI" panose="020B0604030504040204" pitchFamily="50" charset="-128"/>
              <a:ea typeface="Meiryo UI" panose="020B0604030504040204" pitchFamily="50" charset="-128"/>
            </a:endParaRPr>
          </a:p>
        </p:txBody>
      </p:sp>
      <p:sp>
        <p:nvSpPr>
          <p:cNvPr id="61" name="角丸四角形 8">
            <a:extLst>
              <a:ext uri="{FF2B5EF4-FFF2-40B4-BE49-F238E27FC236}">
                <a16:creationId xmlns:a16="http://schemas.microsoft.com/office/drawing/2014/main" id="{CD2B8A93-E39E-4F41-9FFF-EA10DD0C3A88}"/>
              </a:ext>
            </a:extLst>
          </p:cNvPr>
          <p:cNvSpPr/>
          <p:nvPr/>
        </p:nvSpPr>
        <p:spPr bwMode="auto">
          <a:xfrm>
            <a:off x="3656418" y="4011963"/>
            <a:ext cx="3042200" cy="886781"/>
          </a:xfrm>
          <a:prstGeom prst="roundRect">
            <a:avLst>
              <a:gd name="adj" fmla="val 0"/>
            </a:avLst>
          </a:prstGeom>
          <a:noFill/>
          <a:ln w="9525" cap="flat" cmpd="sng" algn="ctr">
            <a:noFill/>
            <a:prstDash val="solid"/>
            <a:round/>
            <a:headEnd type="none" w="med" len="med"/>
            <a:tailEnd type="none" w="med" len="med"/>
          </a:ln>
          <a:effectLst/>
        </p:spPr>
        <p:txBody>
          <a:bodyPr lIns="72000" tIns="36000" rIns="72000" bIns="36000"/>
          <a:lstStyle/>
          <a:p>
            <a:pPr>
              <a:lnSpc>
                <a:spcPts val="1800"/>
              </a:lnSpc>
              <a:defRPr/>
            </a:pPr>
            <a:r>
              <a:rPr lang="ja-JP" altLang="en-US" sz="1300" b="1" kern="0" dirty="0">
                <a:solidFill>
                  <a:srgbClr val="3366FF"/>
                </a:solidFill>
                <a:latin typeface="メイリオ" panose="020B0604030504040204" pitchFamily="50" charset="-128"/>
                <a:ea typeface="メイリオ" panose="020B0604030504040204" pitchFamily="50" charset="-128"/>
              </a:rPr>
              <a:t>誤って実行した印刷ジョブ</a:t>
            </a:r>
            <a:r>
              <a:rPr lang="ja-JP" altLang="en-US" sz="1300" kern="0" dirty="0">
                <a:latin typeface="メイリオ" panose="020B0604030504040204" pitchFamily="50" charset="-128"/>
                <a:ea typeface="メイリオ" panose="020B0604030504040204" pitchFamily="50" charset="-128"/>
              </a:rPr>
              <a:t>は、</a:t>
            </a:r>
            <a:endParaRPr lang="en-US" altLang="ja-JP" sz="1300" kern="0" dirty="0">
              <a:latin typeface="メイリオ" panose="020B0604030504040204" pitchFamily="50" charset="-128"/>
              <a:ea typeface="メイリオ" panose="020B0604030504040204" pitchFamily="50" charset="-128"/>
            </a:endParaRPr>
          </a:p>
          <a:p>
            <a:pPr>
              <a:lnSpc>
                <a:spcPts val="1800"/>
              </a:lnSpc>
              <a:defRPr/>
            </a:pPr>
            <a:r>
              <a:rPr lang="en-US" altLang="ja-JP" sz="1300" kern="0" dirty="0">
                <a:latin typeface="メイリオ" panose="020B0604030504040204" pitchFamily="50" charset="-128"/>
                <a:ea typeface="メイリオ" panose="020B0604030504040204" pitchFamily="50" charset="-128"/>
              </a:rPr>
              <a:t>IC</a:t>
            </a:r>
            <a:r>
              <a:rPr lang="ja-JP" altLang="en-US" sz="1300" kern="0" dirty="0">
                <a:latin typeface="メイリオ" panose="020B0604030504040204" pitchFamily="50" charset="-128"/>
                <a:ea typeface="メイリオ" panose="020B0604030504040204" pitchFamily="50" charset="-128"/>
              </a:rPr>
              <a:t>カードをかざす前であれば、</a:t>
            </a:r>
            <a:endParaRPr lang="en-US" altLang="ja-JP" sz="1300" kern="0" dirty="0">
              <a:latin typeface="メイリオ" panose="020B0604030504040204" pitchFamily="50" charset="-128"/>
              <a:ea typeface="メイリオ" panose="020B0604030504040204" pitchFamily="50" charset="-128"/>
            </a:endParaRPr>
          </a:p>
          <a:p>
            <a:pPr>
              <a:lnSpc>
                <a:spcPts val="1800"/>
              </a:lnSpc>
              <a:defRPr/>
            </a:pPr>
            <a:r>
              <a:rPr lang="ja-JP" altLang="en-US" sz="1300" b="1" kern="0" dirty="0">
                <a:solidFill>
                  <a:srgbClr val="3366FF"/>
                </a:solidFill>
                <a:latin typeface="メイリオ" panose="020B0604030504040204" pitchFamily="50" charset="-128"/>
                <a:ea typeface="メイリオ" panose="020B0604030504040204" pitchFamily="50" charset="-128"/>
              </a:rPr>
              <a:t>ユーザーが</a:t>
            </a:r>
            <a:r>
              <a:rPr lang="en-US" altLang="ja-JP" sz="1300" b="1" kern="0" dirty="0">
                <a:solidFill>
                  <a:srgbClr val="3366FF"/>
                </a:solidFill>
                <a:latin typeface="メイリオ" panose="020B0604030504040204" pitchFamily="50" charset="-128"/>
                <a:ea typeface="メイリオ" panose="020B0604030504040204" pitchFamily="50" charset="-128"/>
              </a:rPr>
              <a:t>PC</a:t>
            </a:r>
            <a:r>
              <a:rPr lang="ja-JP" altLang="en-US" sz="1300" b="1" kern="0" dirty="0">
                <a:solidFill>
                  <a:srgbClr val="3366FF"/>
                </a:solidFill>
                <a:latin typeface="メイリオ" panose="020B0604030504040204" pitchFamily="50" charset="-128"/>
                <a:ea typeface="メイリオ" panose="020B0604030504040204" pitchFamily="50" charset="-128"/>
              </a:rPr>
              <a:t>で選択して</a:t>
            </a:r>
            <a:endParaRPr lang="en-US" altLang="ja-JP" sz="1300" b="1" kern="0" dirty="0">
              <a:solidFill>
                <a:srgbClr val="3366FF"/>
              </a:solidFill>
              <a:latin typeface="メイリオ" panose="020B0604030504040204" pitchFamily="50" charset="-128"/>
              <a:ea typeface="メイリオ" panose="020B0604030504040204" pitchFamily="50" charset="-128"/>
            </a:endParaRPr>
          </a:p>
          <a:p>
            <a:pPr>
              <a:lnSpc>
                <a:spcPts val="1800"/>
              </a:lnSpc>
              <a:defRPr/>
            </a:pPr>
            <a:r>
              <a:rPr lang="ja-JP" altLang="en-US" sz="1300" b="1" kern="0" dirty="0">
                <a:solidFill>
                  <a:srgbClr val="3366FF"/>
                </a:solidFill>
                <a:latin typeface="メイリオ" panose="020B0604030504040204" pitchFamily="50" charset="-128"/>
                <a:ea typeface="メイリオ" panose="020B0604030504040204" pitchFamily="50" charset="-128"/>
              </a:rPr>
              <a:t>キャンセル可能</a:t>
            </a:r>
          </a:p>
          <a:p>
            <a:pPr>
              <a:lnSpc>
                <a:spcPts val="1800"/>
              </a:lnSpc>
              <a:defRPr/>
            </a:pPr>
            <a:endParaRPr lang="ja-JP" altLang="en-US" sz="1300" kern="0" dirty="0">
              <a:latin typeface="メイリオ" panose="020B0604030504040204" pitchFamily="50" charset="-128"/>
              <a:ea typeface="メイリオ" panose="020B0604030504040204" pitchFamily="50" charset="-128"/>
            </a:endParaRPr>
          </a:p>
        </p:txBody>
      </p:sp>
      <p:sp>
        <p:nvSpPr>
          <p:cNvPr id="62" name="角丸四角形 8">
            <a:extLst>
              <a:ext uri="{FF2B5EF4-FFF2-40B4-BE49-F238E27FC236}">
                <a16:creationId xmlns:a16="http://schemas.microsoft.com/office/drawing/2014/main" id="{39600226-5EF4-4E32-B0AC-FFF33C57F4C6}"/>
              </a:ext>
            </a:extLst>
          </p:cNvPr>
          <p:cNvSpPr/>
          <p:nvPr/>
        </p:nvSpPr>
        <p:spPr bwMode="auto">
          <a:xfrm>
            <a:off x="3638992" y="5301208"/>
            <a:ext cx="3042200" cy="886781"/>
          </a:xfrm>
          <a:prstGeom prst="roundRect">
            <a:avLst>
              <a:gd name="adj" fmla="val 0"/>
            </a:avLst>
          </a:prstGeom>
          <a:noFill/>
          <a:ln w="9525" cap="flat" cmpd="sng" algn="ctr">
            <a:noFill/>
            <a:prstDash val="solid"/>
            <a:round/>
            <a:headEnd type="none" w="med" len="med"/>
            <a:tailEnd type="none" w="med" len="med"/>
          </a:ln>
          <a:effectLst/>
        </p:spPr>
        <p:txBody>
          <a:bodyPr lIns="72000" tIns="36000" rIns="72000" bIns="36000"/>
          <a:lstStyle/>
          <a:p>
            <a:pPr>
              <a:lnSpc>
                <a:spcPts val="1800"/>
              </a:lnSpc>
              <a:defRPr/>
            </a:pPr>
            <a:r>
              <a:rPr lang="ja-JP" altLang="en-US" sz="1300" kern="0" dirty="0">
                <a:latin typeface="メイリオ" panose="020B0604030504040204" pitchFamily="50" charset="-128"/>
                <a:ea typeface="メイリオ" panose="020B0604030504040204" pitchFamily="50" charset="-128"/>
              </a:rPr>
              <a:t>設定した時間内に</a:t>
            </a:r>
            <a:r>
              <a:rPr lang="en-US" altLang="ja-JP" sz="1300" kern="0" dirty="0">
                <a:latin typeface="メイリオ" panose="020B0604030504040204" pitchFamily="50" charset="-128"/>
                <a:ea typeface="メイリオ" panose="020B0604030504040204" pitchFamily="50" charset="-128"/>
              </a:rPr>
              <a:t>IC</a:t>
            </a:r>
            <a:r>
              <a:rPr lang="ja-JP" altLang="en-US" sz="1300" kern="0" dirty="0">
                <a:latin typeface="メイリオ" panose="020B0604030504040204" pitchFamily="50" charset="-128"/>
                <a:ea typeface="メイリオ" panose="020B0604030504040204" pitchFamily="50" charset="-128"/>
              </a:rPr>
              <a:t>カードを</a:t>
            </a:r>
            <a:endParaRPr lang="en-US" altLang="ja-JP" sz="1300" kern="0" dirty="0">
              <a:latin typeface="メイリオ" panose="020B0604030504040204" pitchFamily="50" charset="-128"/>
              <a:ea typeface="メイリオ" panose="020B0604030504040204" pitchFamily="50" charset="-128"/>
            </a:endParaRPr>
          </a:p>
          <a:p>
            <a:pPr>
              <a:lnSpc>
                <a:spcPts val="1800"/>
              </a:lnSpc>
              <a:defRPr/>
            </a:pPr>
            <a:r>
              <a:rPr lang="ja-JP" altLang="en-US" sz="1300" kern="0" dirty="0">
                <a:latin typeface="メイリオ" panose="020B0604030504040204" pitchFamily="50" charset="-128"/>
                <a:ea typeface="メイリオ" panose="020B0604030504040204" pitchFamily="50" charset="-128"/>
              </a:rPr>
              <a:t>かざさないと、</a:t>
            </a:r>
            <a:r>
              <a:rPr lang="ja-JP" altLang="en-US" sz="1300" b="1" kern="0" dirty="0">
                <a:solidFill>
                  <a:srgbClr val="3366FF"/>
                </a:solidFill>
                <a:latin typeface="メイリオ" panose="020B0604030504040204" pitchFamily="50" charset="-128"/>
                <a:ea typeface="メイリオ" panose="020B0604030504040204" pitchFamily="50" charset="-128"/>
              </a:rPr>
              <a:t>自動的に印刷</a:t>
            </a:r>
            <a:endParaRPr lang="en-US" altLang="ja-JP" sz="1300" b="1" kern="0" dirty="0">
              <a:solidFill>
                <a:srgbClr val="3366FF"/>
              </a:solidFill>
              <a:latin typeface="メイリオ" panose="020B0604030504040204" pitchFamily="50" charset="-128"/>
              <a:ea typeface="メイリオ" panose="020B0604030504040204" pitchFamily="50" charset="-128"/>
            </a:endParaRPr>
          </a:p>
          <a:p>
            <a:pPr>
              <a:lnSpc>
                <a:spcPts val="1800"/>
              </a:lnSpc>
              <a:defRPr/>
            </a:pPr>
            <a:r>
              <a:rPr lang="ja-JP" altLang="en-US" sz="1300" b="1" kern="0" dirty="0">
                <a:solidFill>
                  <a:srgbClr val="3366FF"/>
                </a:solidFill>
                <a:latin typeface="メイリオ" panose="020B0604030504040204" pitchFamily="50" charset="-128"/>
                <a:ea typeface="メイリオ" panose="020B0604030504040204" pitchFamily="50" charset="-128"/>
              </a:rPr>
              <a:t>ジョブが削除</a:t>
            </a:r>
            <a:r>
              <a:rPr lang="ja-JP" altLang="en-US" sz="1300" kern="0" dirty="0">
                <a:latin typeface="メイリオ" panose="020B0604030504040204" pitchFamily="50" charset="-128"/>
                <a:ea typeface="メイリオ" panose="020B0604030504040204" pitchFamily="50" charset="-128"/>
              </a:rPr>
              <a:t>されます。</a:t>
            </a:r>
          </a:p>
        </p:txBody>
      </p:sp>
      <p:sp>
        <p:nvSpPr>
          <p:cNvPr id="64" name="角丸四角形 8">
            <a:extLst>
              <a:ext uri="{FF2B5EF4-FFF2-40B4-BE49-F238E27FC236}">
                <a16:creationId xmlns:a16="http://schemas.microsoft.com/office/drawing/2014/main" id="{70C379A0-2250-4D70-88FB-170402C0F3A4}"/>
              </a:ext>
            </a:extLst>
          </p:cNvPr>
          <p:cNvSpPr/>
          <p:nvPr/>
        </p:nvSpPr>
        <p:spPr bwMode="auto">
          <a:xfrm>
            <a:off x="397572" y="5301208"/>
            <a:ext cx="2903439" cy="886781"/>
          </a:xfrm>
          <a:prstGeom prst="roundRect">
            <a:avLst>
              <a:gd name="adj" fmla="val 0"/>
            </a:avLst>
          </a:prstGeom>
          <a:noFill/>
          <a:ln w="9525" cap="flat" cmpd="sng" algn="ctr">
            <a:noFill/>
            <a:prstDash val="solid"/>
            <a:round/>
            <a:headEnd type="none" w="med" len="med"/>
            <a:tailEnd type="none" w="med" len="med"/>
          </a:ln>
          <a:effectLst/>
        </p:spPr>
        <p:txBody>
          <a:bodyPr lIns="72000" tIns="36000" rIns="72000" bIns="36000"/>
          <a:lstStyle/>
          <a:p>
            <a:pPr>
              <a:lnSpc>
                <a:spcPts val="1800"/>
              </a:lnSpc>
              <a:defRPr/>
            </a:pPr>
            <a:r>
              <a:rPr lang="ja-JP" altLang="en-US" sz="1300" kern="0" dirty="0">
                <a:latin typeface="メイリオ" panose="020B0604030504040204" pitchFamily="50" charset="-128"/>
                <a:ea typeface="メイリオ" panose="020B0604030504040204" pitchFamily="50" charset="-128"/>
              </a:rPr>
              <a:t>利用状況の見える化でが可能になります。</a:t>
            </a:r>
            <a:r>
              <a:rPr lang="ja-JP" altLang="en-US" sz="1300" b="1" kern="0" dirty="0">
                <a:solidFill>
                  <a:srgbClr val="3366FF"/>
                </a:solidFill>
                <a:latin typeface="メイリオ" panose="020B0604030504040204" pitchFamily="50" charset="-128"/>
                <a:ea typeface="メイリオ" panose="020B0604030504040204" pitchFamily="50" charset="-128"/>
              </a:rPr>
              <a:t>利便性を落とさずにプリンターの最適配置</a:t>
            </a:r>
            <a:endParaRPr lang="ja-JP" altLang="en-US" sz="1300" kern="0" dirty="0">
              <a:latin typeface="メイリオ" panose="020B0604030504040204" pitchFamily="50" charset="-128"/>
              <a:ea typeface="メイリオ" panose="020B0604030504040204" pitchFamily="50" charset="-128"/>
            </a:endParaRPr>
          </a:p>
        </p:txBody>
      </p:sp>
      <p:sp>
        <p:nvSpPr>
          <p:cNvPr id="65" name="正方形/長方形 64">
            <a:extLst>
              <a:ext uri="{FF2B5EF4-FFF2-40B4-BE49-F238E27FC236}">
                <a16:creationId xmlns:a16="http://schemas.microsoft.com/office/drawing/2014/main" id="{B6F18F1F-C405-420A-A40C-B0E22B6A6568}"/>
              </a:ext>
            </a:extLst>
          </p:cNvPr>
          <p:cNvSpPr/>
          <p:nvPr/>
        </p:nvSpPr>
        <p:spPr bwMode="auto">
          <a:xfrm>
            <a:off x="162673" y="3955022"/>
            <a:ext cx="198686" cy="2160000"/>
          </a:xfrm>
          <a:prstGeom prst="rect">
            <a:avLst/>
          </a:prstGeom>
          <a:solidFill>
            <a:srgbClr val="3366FF"/>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66" name="正方形/長方形 65">
            <a:extLst>
              <a:ext uri="{FF2B5EF4-FFF2-40B4-BE49-F238E27FC236}">
                <a16:creationId xmlns:a16="http://schemas.microsoft.com/office/drawing/2014/main" id="{C7CBF20D-3A3B-43E3-A6C8-AF8EDF84E3E8}"/>
              </a:ext>
            </a:extLst>
          </p:cNvPr>
          <p:cNvSpPr/>
          <p:nvPr/>
        </p:nvSpPr>
        <p:spPr bwMode="auto">
          <a:xfrm>
            <a:off x="3440477" y="3955022"/>
            <a:ext cx="198686" cy="2160000"/>
          </a:xfrm>
          <a:prstGeom prst="rect">
            <a:avLst/>
          </a:prstGeom>
          <a:solidFill>
            <a:srgbClr val="3366FF"/>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grpSp>
        <p:nvGrpSpPr>
          <p:cNvPr id="7" name="グループ化 6">
            <a:extLst>
              <a:ext uri="{FF2B5EF4-FFF2-40B4-BE49-F238E27FC236}">
                <a16:creationId xmlns:a16="http://schemas.microsoft.com/office/drawing/2014/main" id="{66027653-FDBD-4ADB-9398-7420C132FF61}"/>
              </a:ext>
            </a:extLst>
          </p:cNvPr>
          <p:cNvGrpSpPr/>
          <p:nvPr/>
        </p:nvGrpSpPr>
        <p:grpSpPr>
          <a:xfrm>
            <a:off x="6024508" y="4093364"/>
            <a:ext cx="3585471" cy="1890407"/>
            <a:chOff x="6081655" y="4625044"/>
            <a:chExt cx="3585471" cy="1890407"/>
          </a:xfrm>
        </p:grpSpPr>
        <p:pic>
          <p:nvPicPr>
            <p:cNvPr id="127" name="図 126">
              <a:extLst>
                <a:ext uri="{FF2B5EF4-FFF2-40B4-BE49-F238E27FC236}">
                  <a16:creationId xmlns:a16="http://schemas.microsoft.com/office/drawing/2014/main" id="{1F1AF20E-BCF2-4E0F-A453-E416BAF5816A}"/>
                </a:ext>
              </a:extLst>
            </p:cNvPr>
            <p:cNvPicPr>
              <a:picLocks noChangeAspect="1"/>
            </p:cNvPicPr>
            <p:nvPr/>
          </p:nvPicPr>
          <p:blipFill rotWithShape="1">
            <a:blip r:embed="rId4">
              <a:clrChange>
                <a:clrFrom>
                  <a:srgbClr val="DFECEC"/>
                </a:clrFrom>
                <a:clrTo>
                  <a:srgbClr val="DFECEC">
                    <a:alpha val="0"/>
                  </a:srgbClr>
                </a:clrTo>
              </a:clrChange>
            </a:blip>
            <a:srcRect l="10711" t="16153" b="16103"/>
            <a:stretch/>
          </p:blipFill>
          <p:spPr>
            <a:xfrm>
              <a:off x="6487011" y="4800355"/>
              <a:ext cx="3180115" cy="1527078"/>
            </a:xfrm>
            <a:prstGeom prst="rect">
              <a:avLst/>
            </a:prstGeom>
          </p:spPr>
        </p:pic>
        <p:sp>
          <p:nvSpPr>
            <p:cNvPr id="128" name="正方形/長方形 42">
              <a:extLst>
                <a:ext uri="{FF2B5EF4-FFF2-40B4-BE49-F238E27FC236}">
                  <a16:creationId xmlns:a16="http://schemas.microsoft.com/office/drawing/2014/main" id="{886C2FB8-973A-44C0-83DC-FEDBF7E483E6}"/>
                </a:ext>
              </a:extLst>
            </p:cNvPr>
            <p:cNvSpPr>
              <a:spLocks noChangeArrowheads="1"/>
            </p:cNvSpPr>
            <p:nvPr/>
          </p:nvSpPr>
          <p:spPr bwMode="auto">
            <a:xfrm>
              <a:off x="8381438" y="4625044"/>
              <a:ext cx="1147773" cy="228435"/>
            </a:xfrm>
            <a:prstGeom prst="rect">
              <a:avLst/>
            </a:prstGeom>
            <a:solidFill>
              <a:schemeClr val="bg1">
                <a:lumMod val="50000"/>
              </a:schemeClr>
            </a:solidFill>
            <a:ln>
              <a:noFill/>
            </a:ln>
          </p:spPr>
          <p:txBody>
            <a:bodyPr wrap="square" lIns="104306" tIns="52153" rIns="104306" bIns="52153">
              <a:spAutoFit/>
            </a:bodyPr>
            <a:lstStyle/>
            <a:p>
              <a:pPr algn="ctr" eaLnBrk="1" hangingPunct="1">
                <a:spcBef>
                  <a:spcPct val="20000"/>
                </a:spcBef>
                <a:buClr>
                  <a:schemeClr val="accent1">
                    <a:lumMod val="75000"/>
                  </a:schemeClr>
                </a:buClr>
                <a:defRPr/>
              </a:pPr>
              <a:r>
                <a:rPr kumimoji="0" lang="ja-JP" altLang="en-US" sz="800" b="1" dirty="0">
                  <a:solidFill>
                    <a:schemeClr val="bg1"/>
                  </a:solidFill>
                  <a:latin typeface="メイリオ" panose="020B0604030504040204" pitchFamily="50" charset="-128"/>
                  <a:ea typeface="メイリオ" panose="020B0604030504040204" pitchFamily="50" charset="-128"/>
                  <a:cs typeface="Meiryo UI" pitchFamily="50" charset="-128"/>
                </a:rPr>
                <a:t>企業</a:t>
              </a:r>
              <a:r>
                <a:rPr kumimoji="0" lang="en-US" altLang="ja-JP" sz="800" b="1" dirty="0">
                  <a:solidFill>
                    <a:schemeClr val="bg1"/>
                  </a:solidFill>
                  <a:latin typeface="メイリオ" panose="020B0604030504040204" pitchFamily="50" charset="-128"/>
                  <a:ea typeface="メイリオ" panose="020B0604030504040204" pitchFamily="50" charset="-128"/>
                  <a:cs typeface="Meiryo UI" pitchFamily="50" charset="-128"/>
                </a:rPr>
                <a:t>B</a:t>
              </a:r>
              <a:r>
                <a:rPr kumimoji="0" lang="ja-JP" altLang="en-US" sz="800" b="1" dirty="0">
                  <a:solidFill>
                    <a:schemeClr val="bg1"/>
                  </a:solidFill>
                  <a:latin typeface="メイリオ" panose="020B0604030504040204" pitchFamily="50" charset="-128"/>
                  <a:ea typeface="メイリオ" panose="020B0604030504040204" pitchFamily="50" charset="-128"/>
                  <a:cs typeface="Meiryo UI" pitchFamily="50" charset="-128"/>
                </a:rPr>
                <a:t>における実績</a:t>
              </a:r>
            </a:p>
          </p:txBody>
        </p:sp>
        <p:sp>
          <p:nvSpPr>
            <p:cNvPr id="129" name="正方形/長方形 42">
              <a:extLst>
                <a:ext uri="{FF2B5EF4-FFF2-40B4-BE49-F238E27FC236}">
                  <a16:creationId xmlns:a16="http://schemas.microsoft.com/office/drawing/2014/main" id="{5854D643-36E3-4348-8E7D-F585E895CD79}"/>
                </a:ext>
              </a:extLst>
            </p:cNvPr>
            <p:cNvSpPr>
              <a:spLocks noChangeArrowheads="1"/>
            </p:cNvSpPr>
            <p:nvPr/>
          </p:nvSpPr>
          <p:spPr bwMode="auto">
            <a:xfrm>
              <a:off x="6743530" y="6271627"/>
              <a:ext cx="568236" cy="243824"/>
            </a:xfrm>
            <a:prstGeom prst="rect">
              <a:avLst/>
            </a:prstGeom>
            <a:noFill/>
            <a:ln>
              <a:noFill/>
            </a:ln>
          </p:spPr>
          <p:txBody>
            <a:bodyPr wrap="square" lIns="104306" tIns="52153" rIns="104306" bIns="52153">
              <a:spAutoFit/>
            </a:bodyPr>
            <a:lstStyle/>
            <a:p>
              <a:pPr eaLnBrk="1" hangingPunct="1">
                <a:spcBef>
                  <a:spcPct val="20000"/>
                </a:spcBef>
                <a:buClr>
                  <a:schemeClr val="accent1">
                    <a:lumMod val="75000"/>
                  </a:schemeClr>
                </a:buClr>
                <a:defRPr/>
              </a:pPr>
              <a:r>
                <a:rPr kumimoji="0" lang="ja-JP" altLang="en-US" sz="900" b="1" dirty="0">
                  <a:latin typeface="Meiryo UI" pitchFamily="50" charset="-128"/>
                  <a:ea typeface="Meiryo UI" pitchFamily="50" charset="-128"/>
                  <a:cs typeface="Meiryo UI" pitchFamily="50" charset="-128"/>
                </a:rPr>
                <a:t>導入前</a:t>
              </a:r>
            </a:p>
          </p:txBody>
        </p:sp>
        <p:sp>
          <p:nvSpPr>
            <p:cNvPr id="130" name="正方形/長方形 42">
              <a:extLst>
                <a:ext uri="{FF2B5EF4-FFF2-40B4-BE49-F238E27FC236}">
                  <a16:creationId xmlns:a16="http://schemas.microsoft.com/office/drawing/2014/main" id="{8FFC96BF-39BB-4ACF-8FF0-7B033FCD8CE9}"/>
                </a:ext>
              </a:extLst>
            </p:cNvPr>
            <p:cNvSpPr>
              <a:spLocks noChangeArrowheads="1"/>
            </p:cNvSpPr>
            <p:nvPr/>
          </p:nvSpPr>
          <p:spPr bwMode="auto">
            <a:xfrm>
              <a:off x="7636323" y="6271627"/>
              <a:ext cx="568236" cy="243824"/>
            </a:xfrm>
            <a:prstGeom prst="rect">
              <a:avLst/>
            </a:prstGeom>
            <a:noFill/>
            <a:ln>
              <a:noFill/>
            </a:ln>
          </p:spPr>
          <p:txBody>
            <a:bodyPr wrap="square" lIns="104306" tIns="52153" rIns="104306" bIns="52153">
              <a:spAutoFit/>
            </a:bodyPr>
            <a:lstStyle/>
            <a:p>
              <a:pPr eaLnBrk="1" hangingPunct="1">
                <a:spcBef>
                  <a:spcPct val="20000"/>
                </a:spcBef>
                <a:buClr>
                  <a:schemeClr val="accent1">
                    <a:lumMod val="75000"/>
                  </a:schemeClr>
                </a:buClr>
                <a:defRPr/>
              </a:pPr>
              <a:r>
                <a:rPr kumimoji="0" lang="ja-JP" altLang="en-US" sz="900" b="1" dirty="0">
                  <a:latin typeface="Meiryo UI" pitchFamily="50" charset="-128"/>
                  <a:ea typeface="Meiryo UI" pitchFamily="50" charset="-128"/>
                  <a:cs typeface="Meiryo UI" pitchFamily="50" charset="-128"/>
                </a:rPr>
                <a:t>導入後</a:t>
              </a:r>
            </a:p>
          </p:txBody>
        </p:sp>
        <p:sp>
          <p:nvSpPr>
            <p:cNvPr id="131" name="正方形/長方形 130">
              <a:extLst>
                <a:ext uri="{FF2B5EF4-FFF2-40B4-BE49-F238E27FC236}">
                  <a16:creationId xmlns:a16="http://schemas.microsoft.com/office/drawing/2014/main" id="{CA82F2A2-F278-4E1F-A487-4320E0CDAC95}"/>
                </a:ext>
              </a:extLst>
            </p:cNvPr>
            <p:cNvSpPr/>
            <p:nvPr/>
          </p:nvSpPr>
          <p:spPr bwMode="auto">
            <a:xfrm>
              <a:off x="6684661" y="5088318"/>
              <a:ext cx="316214" cy="1206466"/>
            </a:xfrm>
            <a:prstGeom prst="rect">
              <a:avLst/>
            </a:prstGeom>
            <a:solidFill>
              <a:srgbClr val="568DFC"/>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132" name="正方形/長方形 42">
              <a:extLst>
                <a:ext uri="{FF2B5EF4-FFF2-40B4-BE49-F238E27FC236}">
                  <a16:creationId xmlns:a16="http://schemas.microsoft.com/office/drawing/2014/main" id="{17387EF5-1204-4D5D-A0C0-AA2C6E12D180}"/>
                </a:ext>
              </a:extLst>
            </p:cNvPr>
            <p:cNvSpPr>
              <a:spLocks noChangeArrowheads="1"/>
            </p:cNvSpPr>
            <p:nvPr/>
          </p:nvSpPr>
          <p:spPr bwMode="auto">
            <a:xfrm>
              <a:off x="6225890" y="6160091"/>
              <a:ext cx="568236" cy="228435"/>
            </a:xfrm>
            <a:prstGeom prst="rect">
              <a:avLst/>
            </a:prstGeom>
            <a:noFill/>
            <a:ln>
              <a:noFill/>
            </a:ln>
          </p:spPr>
          <p:txBody>
            <a:bodyPr wrap="square" lIns="104306" tIns="52153" rIns="104306" bIns="52153">
              <a:spAutoFit/>
            </a:bodyPr>
            <a:lstStyle/>
            <a:p>
              <a:pPr eaLnBrk="1" hangingPunct="1">
                <a:spcBef>
                  <a:spcPct val="20000"/>
                </a:spcBef>
                <a:buClr>
                  <a:schemeClr val="accent1">
                    <a:lumMod val="75000"/>
                  </a:schemeClr>
                </a:buClr>
                <a:defRPr/>
              </a:pPr>
              <a:r>
                <a:rPr kumimoji="0" lang="en-US" altLang="ja-JP" sz="800" dirty="0">
                  <a:latin typeface="Meiryo UI" pitchFamily="50" charset="-128"/>
                  <a:ea typeface="Meiryo UI" pitchFamily="50" charset="-128"/>
                  <a:cs typeface="Meiryo UI" pitchFamily="50" charset="-128"/>
                </a:rPr>
                <a:t>0</a:t>
              </a:r>
              <a:r>
                <a:rPr kumimoji="0" lang="ja-JP" altLang="en-US" sz="800" dirty="0">
                  <a:latin typeface="Meiryo UI" pitchFamily="50" charset="-128"/>
                  <a:ea typeface="Meiryo UI" pitchFamily="50" charset="-128"/>
                  <a:cs typeface="Meiryo UI" pitchFamily="50" charset="-128"/>
                </a:rPr>
                <a:t>枚</a:t>
              </a:r>
            </a:p>
          </p:txBody>
        </p:sp>
        <p:sp>
          <p:nvSpPr>
            <p:cNvPr id="133" name="正方形/長方形 42">
              <a:extLst>
                <a:ext uri="{FF2B5EF4-FFF2-40B4-BE49-F238E27FC236}">
                  <a16:creationId xmlns:a16="http://schemas.microsoft.com/office/drawing/2014/main" id="{97B8AD87-D845-4E93-8C2B-C7F9CCC671C1}"/>
                </a:ext>
              </a:extLst>
            </p:cNvPr>
            <p:cNvSpPr>
              <a:spLocks noChangeArrowheads="1"/>
            </p:cNvSpPr>
            <p:nvPr/>
          </p:nvSpPr>
          <p:spPr bwMode="auto">
            <a:xfrm>
              <a:off x="6130382" y="5900936"/>
              <a:ext cx="568236" cy="228435"/>
            </a:xfrm>
            <a:prstGeom prst="rect">
              <a:avLst/>
            </a:prstGeom>
            <a:noFill/>
            <a:ln>
              <a:noFill/>
            </a:ln>
          </p:spPr>
          <p:txBody>
            <a:bodyPr wrap="square" lIns="104306" tIns="52153" rIns="104306" bIns="52153">
              <a:spAutoFit/>
            </a:bodyPr>
            <a:lstStyle/>
            <a:p>
              <a:pPr eaLnBrk="1" hangingPunct="1">
                <a:spcBef>
                  <a:spcPct val="20000"/>
                </a:spcBef>
                <a:buClr>
                  <a:schemeClr val="accent1">
                    <a:lumMod val="75000"/>
                  </a:schemeClr>
                </a:buClr>
                <a:defRPr/>
              </a:pPr>
              <a:r>
                <a:rPr kumimoji="0" lang="en-US" altLang="ja-JP" sz="800" dirty="0">
                  <a:latin typeface="Meiryo UI" pitchFamily="50" charset="-128"/>
                  <a:ea typeface="Meiryo UI" pitchFamily="50" charset="-128"/>
                  <a:cs typeface="Meiryo UI" pitchFamily="50" charset="-128"/>
                </a:rPr>
                <a:t>2</a:t>
              </a:r>
              <a:r>
                <a:rPr kumimoji="0" lang="ja-JP" altLang="en-US" sz="800" dirty="0">
                  <a:latin typeface="Meiryo UI" pitchFamily="50" charset="-128"/>
                  <a:ea typeface="Meiryo UI" pitchFamily="50" charset="-128"/>
                  <a:cs typeface="Meiryo UI" pitchFamily="50" charset="-128"/>
                </a:rPr>
                <a:t>万枚</a:t>
              </a:r>
            </a:p>
          </p:txBody>
        </p:sp>
        <p:sp>
          <p:nvSpPr>
            <p:cNvPr id="134" name="正方形/長方形 42">
              <a:extLst>
                <a:ext uri="{FF2B5EF4-FFF2-40B4-BE49-F238E27FC236}">
                  <a16:creationId xmlns:a16="http://schemas.microsoft.com/office/drawing/2014/main" id="{68C24033-7F0A-4496-A1A2-55106DFA131E}"/>
                </a:ext>
              </a:extLst>
            </p:cNvPr>
            <p:cNvSpPr>
              <a:spLocks noChangeArrowheads="1"/>
            </p:cNvSpPr>
            <p:nvPr/>
          </p:nvSpPr>
          <p:spPr bwMode="auto">
            <a:xfrm>
              <a:off x="6147424" y="5631018"/>
              <a:ext cx="568236" cy="228435"/>
            </a:xfrm>
            <a:prstGeom prst="rect">
              <a:avLst/>
            </a:prstGeom>
            <a:noFill/>
            <a:ln>
              <a:noFill/>
            </a:ln>
          </p:spPr>
          <p:txBody>
            <a:bodyPr wrap="square" lIns="104306" tIns="52153" rIns="104306" bIns="52153">
              <a:spAutoFit/>
            </a:bodyPr>
            <a:lstStyle/>
            <a:p>
              <a:pPr eaLnBrk="1" hangingPunct="1">
                <a:spcBef>
                  <a:spcPct val="20000"/>
                </a:spcBef>
                <a:buClr>
                  <a:schemeClr val="accent1">
                    <a:lumMod val="75000"/>
                  </a:schemeClr>
                </a:buClr>
                <a:defRPr/>
              </a:pPr>
              <a:r>
                <a:rPr kumimoji="0" lang="en-US" altLang="ja-JP" sz="800" dirty="0">
                  <a:latin typeface="Meiryo UI" pitchFamily="50" charset="-128"/>
                  <a:ea typeface="Meiryo UI" pitchFamily="50" charset="-128"/>
                  <a:cs typeface="Meiryo UI" pitchFamily="50" charset="-128"/>
                </a:rPr>
                <a:t>4</a:t>
              </a:r>
              <a:r>
                <a:rPr kumimoji="0" lang="ja-JP" altLang="en-US" sz="800" dirty="0">
                  <a:latin typeface="Meiryo UI" pitchFamily="50" charset="-128"/>
                  <a:ea typeface="Meiryo UI" pitchFamily="50" charset="-128"/>
                  <a:cs typeface="Meiryo UI" pitchFamily="50" charset="-128"/>
                </a:rPr>
                <a:t>万枚</a:t>
              </a:r>
            </a:p>
          </p:txBody>
        </p:sp>
        <p:sp>
          <p:nvSpPr>
            <p:cNvPr id="135" name="正方形/長方形 42">
              <a:extLst>
                <a:ext uri="{FF2B5EF4-FFF2-40B4-BE49-F238E27FC236}">
                  <a16:creationId xmlns:a16="http://schemas.microsoft.com/office/drawing/2014/main" id="{A75470A6-F23D-498A-AD75-0425EE55A9FA}"/>
                </a:ext>
              </a:extLst>
            </p:cNvPr>
            <p:cNvSpPr>
              <a:spLocks noChangeArrowheads="1"/>
            </p:cNvSpPr>
            <p:nvPr/>
          </p:nvSpPr>
          <p:spPr bwMode="auto">
            <a:xfrm>
              <a:off x="6133495" y="5361100"/>
              <a:ext cx="568236" cy="228435"/>
            </a:xfrm>
            <a:prstGeom prst="rect">
              <a:avLst/>
            </a:prstGeom>
            <a:noFill/>
            <a:ln>
              <a:noFill/>
            </a:ln>
          </p:spPr>
          <p:txBody>
            <a:bodyPr wrap="square" lIns="104306" tIns="52153" rIns="104306" bIns="52153">
              <a:spAutoFit/>
            </a:bodyPr>
            <a:lstStyle/>
            <a:p>
              <a:pPr eaLnBrk="1" hangingPunct="1">
                <a:spcBef>
                  <a:spcPct val="20000"/>
                </a:spcBef>
                <a:buClr>
                  <a:schemeClr val="accent1">
                    <a:lumMod val="75000"/>
                  </a:schemeClr>
                </a:buClr>
                <a:defRPr/>
              </a:pPr>
              <a:r>
                <a:rPr kumimoji="0" lang="en-US" altLang="ja-JP" sz="800" dirty="0">
                  <a:latin typeface="Meiryo UI" pitchFamily="50" charset="-128"/>
                  <a:ea typeface="Meiryo UI" pitchFamily="50" charset="-128"/>
                  <a:cs typeface="Meiryo UI" pitchFamily="50" charset="-128"/>
                </a:rPr>
                <a:t>6</a:t>
              </a:r>
              <a:r>
                <a:rPr kumimoji="0" lang="ja-JP" altLang="en-US" sz="800" dirty="0">
                  <a:latin typeface="Meiryo UI" pitchFamily="50" charset="-128"/>
                  <a:ea typeface="Meiryo UI" pitchFamily="50" charset="-128"/>
                  <a:cs typeface="Meiryo UI" pitchFamily="50" charset="-128"/>
                </a:rPr>
                <a:t>万枚</a:t>
              </a:r>
            </a:p>
          </p:txBody>
        </p:sp>
        <p:sp>
          <p:nvSpPr>
            <p:cNvPr id="136" name="正方形/長方形 42">
              <a:extLst>
                <a:ext uri="{FF2B5EF4-FFF2-40B4-BE49-F238E27FC236}">
                  <a16:creationId xmlns:a16="http://schemas.microsoft.com/office/drawing/2014/main" id="{F6965C59-0452-4B10-9068-A9EA5E0AD6BE}"/>
                </a:ext>
              </a:extLst>
            </p:cNvPr>
            <p:cNvSpPr>
              <a:spLocks noChangeArrowheads="1"/>
            </p:cNvSpPr>
            <p:nvPr/>
          </p:nvSpPr>
          <p:spPr bwMode="auto">
            <a:xfrm>
              <a:off x="6130382" y="5101945"/>
              <a:ext cx="568236" cy="228435"/>
            </a:xfrm>
            <a:prstGeom prst="rect">
              <a:avLst/>
            </a:prstGeom>
            <a:noFill/>
            <a:ln>
              <a:noFill/>
            </a:ln>
          </p:spPr>
          <p:txBody>
            <a:bodyPr wrap="square" lIns="104306" tIns="52153" rIns="104306" bIns="52153">
              <a:spAutoFit/>
            </a:bodyPr>
            <a:lstStyle/>
            <a:p>
              <a:pPr eaLnBrk="1" hangingPunct="1">
                <a:spcBef>
                  <a:spcPct val="20000"/>
                </a:spcBef>
                <a:buClr>
                  <a:schemeClr val="accent1">
                    <a:lumMod val="75000"/>
                  </a:schemeClr>
                </a:buClr>
                <a:defRPr/>
              </a:pPr>
              <a:r>
                <a:rPr kumimoji="0" lang="en-US" altLang="ja-JP" sz="800" dirty="0">
                  <a:latin typeface="Meiryo UI" pitchFamily="50" charset="-128"/>
                  <a:ea typeface="Meiryo UI" pitchFamily="50" charset="-128"/>
                  <a:cs typeface="Meiryo UI" pitchFamily="50" charset="-128"/>
                </a:rPr>
                <a:t>8</a:t>
              </a:r>
              <a:r>
                <a:rPr kumimoji="0" lang="ja-JP" altLang="en-US" sz="800" dirty="0">
                  <a:latin typeface="Meiryo UI" pitchFamily="50" charset="-128"/>
                  <a:ea typeface="Meiryo UI" pitchFamily="50" charset="-128"/>
                  <a:cs typeface="Meiryo UI" pitchFamily="50" charset="-128"/>
                </a:rPr>
                <a:t>万枚</a:t>
              </a:r>
            </a:p>
          </p:txBody>
        </p:sp>
        <p:sp>
          <p:nvSpPr>
            <p:cNvPr id="137" name="正方形/長方形 42">
              <a:extLst>
                <a:ext uri="{FF2B5EF4-FFF2-40B4-BE49-F238E27FC236}">
                  <a16:creationId xmlns:a16="http://schemas.microsoft.com/office/drawing/2014/main" id="{1CB489A4-B742-4069-9CD4-3EE3CC104D91}"/>
                </a:ext>
              </a:extLst>
            </p:cNvPr>
            <p:cNvSpPr>
              <a:spLocks noChangeArrowheads="1"/>
            </p:cNvSpPr>
            <p:nvPr/>
          </p:nvSpPr>
          <p:spPr bwMode="auto">
            <a:xfrm>
              <a:off x="6081655" y="4801611"/>
              <a:ext cx="634005" cy="228435"/>
            </a:xfrm>
            <a:prstGeom prst="rect">
              <a:avLst/>
            </a:prstGeom>
            <a:noFill/>
            <a:ln>
              <a:noFill/>
            </a:ln>
          </p:spPr>
          <p:txBody>
            <a:bodyPr wrap="square" lIns="104306" tIns="52153" rIns="104306" bIns="52153">
              <a:spAutoFit/>
            </a:bodyPr>
            <a:lstStyle/>
            <a:p>
              <a:pPr eaLnBrk="1" hangingPunct="1">
                <a:spcBef>
                  <a:spcPct val="20000"/>
                </a:spcBef>
                <a:buClr>
                  <a:schemeClr val="accent1">
                    <a:lumMod val="75000"/>
                  </a:schemeClr>
                </a:buClr>
                <a:defRPr/>
              </a:pPr>
              <a:r>
                <a:rPr kumimoji="0" lang="en-US" altLang="ja-JP" sz="800" dirty="0">
                  <a:latin typeface="Meiryo UI" pitchFamily="50" charset="-128"/>
                  <a:ea typeface="Meiryo UI" pitchFamily="50" charset="-128"/>
                  <a:cs typeface="Meiryo UI" pitchFamily="50" charset="-128"/>
                </a:rPr>
                <a:t>10</a:t>
              </a:r>
              <a:r>
                <a:rPr kumimoji="0" lang="ja-JP" altLang="en-US" sz="800" dirty="0">
                  <a:latin typeface="Meiryo UI" pitchFamily="50" charset="-128"/>
                  <a:ea typeface="Meiryo UI" pitchFamily="50" charset="-128"/>
                  <a:cs typeface="Meiryo UI" pitchFamily="50" charset="-128"/>
                </a:rPr>
                <a:t>万枚</a:t>
              </a:r>
            </a:p>
          </p:txBody>
        </p:sp>
        <p:sp>
          <p:nvSpPr>
            <p:cNvPr id="138" name="正方形/長方形 137">
              <a:extLst>
                <a:ext uri="{FF2B5EF4-FFF2-40B4-BE49-F238E27FC236}">
                  <a16:creationId xmlns:a16="http://schemas.microsoft.com/office/drawing/2014/main" id="{393B3DDA-D770-41DD-AD93-7FA83CE20139}"/>
                </a:ext>
              </a:extLst>
            </p:cNvPr>
            <p:cNvSpPr/>
            <p:nvPr/>
          </p:nvSpPr>
          <p:spPr bwMode="auto">
            <a:xfrm>
              <a:off x="7038205" y="5551834"/>
              <a:ext cx="324620" cy="742951"/>
            </a:xfrm>
            <a:prstGeom prst="rect">
              <a:avLst/>
            </a:prstGeom>
            <a:solidFill>
              <a:srgbClr val="B8CFFE"/>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cxnSp>
          <p:nvCxnSpPr>
            <p:cNvPr id="139" name="直線コネクタ 138">
              <a:extLst>
                <a:ext uri="{FF2B5EF4-FFF2-40B4-BE49-F238E27FC236}">
                  <a16:creationId xmlns:a16="http://schemas.microsoft.com/office/drawing/2014/main" id="{259ADA39-65AB-4413-B43A-E8D871148ACA}"/>
                </a:ext>
              </a:extLst>
            </p:cNvPr>
            <p:cNvCxnSpPr>
              <a:cxnSpLocks/>
            </p:cNvCxnSpPr>
            <p:nvPr/>
          </p:nvCxnSpPr>
          <p:spPr bwMode="auto">
            <a:xfrm>
              <a:off x="6520259" y="6295442"/>
              <a:ext cx="2916000" cy="0"/>
            </a:xfrm>
            <a:prstGeom prst="line">
              <a:avLst/>
            </a:prstGeom>
            <a:ln w="19050">
              <a:solidFill>
                <a:schemeClr val="bg1">
                  <a:lumMod val="75000"/>
                </a:schemeClr>
              </a:solidFill>
            </a:ln>
            <a:effectLst/>
          </p:spPr>
          <p:style>
            <a:lnRef idx="1">
              <a:schemeClr val="dk1"/>
            </a:lnRef>
            <a:fillRef idx="0">
              <a:schemeClr val="dk1"/>
            </a:fillRef>
            <a:effectRef idx="0">
              <a:schemeClr val="dk1"/>
            </a:effectRef>
            <a:fontRef idx="minor">
              <a:schemeClr val="tx1"/>
            </a:fontRef>
          </p:style>
        </p:cxnSp>
        <p:cxnSp>
          <p:nvCxnSpPr>
            <p:cNvPr id="140" name="直線コネクタ 139">
              <a:extLst>
                <a:ext uri="{FF2B5EF4-FFF2-40B4-BE49-F238E27FC236}">
                  <a16:creationId xmlns:a16="http://schemas.microsoft.com/office/drawing/2014/main" id="{8F32FA87-1920-478E-9F7B-F21F4AB549BE}"/>
                </a:ext>
              </a:extLst>
            </p:cNvPr>
            <p:cNvCxnSpPr>
              <a:cxnSpLocks/>
            </p:cNvCxnSpPr>
            <p:nvPr/>
          </p:nvCxnSpPr>
          <p:spPr bwMode="auto">
            <a:xfrm flipV="1">
              <a:off x="6520259" y="4800355"/>
              <a:ext cx="0" cy="1509832"/>
            </a:xfrm>
            <a:prstGeom prst="line">
              <a:avLst/>
            </a:prstGeom>
            <a:ln w="19050">
              <a:solidFill>
                <a:schemeClr val="bg1">
                  <a:lumMod val="75000"/>
                </a:schemeClr>
              </a:solidFill>
            </a:ln>
            <a:effectLst/>
          </p:spPr>
          <p:style>
            <a:lnRef idx="1">
              <a:schemeClr val="dk1"/>
            </a:lnRef>
            <a:fillRef idx="0">
              <a:schemeClr val="dk1"/>
            </a:fillRef>
            <a:effectRef idx="0">
              <a:schemeClr val="dk1"/>
            </a:effectRef>
            <a:fontRef idx="minor">
              <a:schemeClr val="tx1"/>
            </a:fontRef>
          </p:style>
        </p:cxnSp>
        <p:sp>
          <p:nvSpPr>
            <p:cNvPr id="141" name="正方形/長方形 140">
              <a:extLst>
                <a:ext uri="{FF2B5EF4-FFF2-40B4-BE49-F238E27FC236}">
                  <a16:creationId xmlns:a16="http://schemas.microsoft.com/office/drawing/2014/main" id="{B00889B8-5C15-4EDE-A4EF-23147894E745}"/>
                </a:ext>
              </a:extLst>
            </p:cNvPr>
            <p:cNvSpPr/>
            <p:nvPr/>
          </p:nvSpPr>
          <p:spPr bwMode="auto">
            <a:xfrm>
              <a:off x="7558234" y="5396752"/>
              <a:ext cx="316214" cy="886781"/>
            </a:xfrm>
            <a:prstGeom prst="rect">
              <a:avLst/>
            </a:prstGeom>
            <a:solidFill>
              <a:srgbClr val="568DFC"/>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142" name="正方形/長方形 141">
              <a:extLst>
                <a:ext uri="{FF2B5EF4-FFF2-40B4-BE49-F238E27FC236}">
                  <a16:creationId xmlns:a16="http://schemas.microsoft.com/office/drawing/2014/main" id="{4686B3CA-B403-4F10-A858-FEBD26BEB91D}"/>
                </a:ext>
              </a:extLst>
            </p:cNvPr>
            <p:cNvSpPr/>
            <p:nvPr/>
          </p:nvSpPr>
          <p:spPr bwMode="auto">
            <a:xfrm>
              <a:off x="7911778" y="6224252"/>
              <a:ext cx="324620" cy="59283"/>
            </a:xfrm>
            <a:prstGeom prst="rect">
              <a:avLst/>
            </a:prstGeom>
            <a:solidFill>
              <a:srgbClr val="B8CFFE"/>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grpSp>
          <p:nvGrpSpPr>
            <p:cNvPr id="143" name="グループ化 142">
              <a:extLst>
                <a:ext uri="{FF2B5EF4-FFF2-40B4-BE49-F238E27FC236}">
                  <a16:creationId xmlns:a16="http://schemas.microsoft.com/office/drawing/2014/main" id="{F43BEEDE-98BE-47D0-8B8F-108CDD1A4112}"/>
                </a:ext>
              </a:extLst>
            </p:cNvPr>
            <p:cNvGrpSpPr/>
            <p:nvPr/>
          </p:nvGrpSpPr>
          <p:grpSpPr>
            <a:xfrm>
              <a:off x="7460228" y="4864617"/>
              <a:ext cx="1073872" cy="523901"/>
              <a:chOff x="8219005" y="4375057"/>
              <a:chExt cx="1266931" cy="596178"/>
            </a:xfrm>
            <a:effectLst/>
          </p:grpSpPr>
          <p:sp>
            <p:nvSpPr>
              <p:cNvPr id="144" name="吹き出し: 四角形 143">
                <a:extLst>
                  <a:ext uri="{FF2B5EF4-FFF2-40B4-BE49-F238E27FC236}">
                    <a16:creationId xmlns:a16="http://schemas.microsoft.com/office/drawing/2014/main" id="{33E698B8-F18B-4B87-968A-C35109E9F182}"/>
                  </a:ext>
                </a:extLst>
              </p:cNvPr>
              <p:cNvSpPr/>
              <p:nvPr/>
            </p:nvSpPr>
            <p:spPr bwMode="auto">
              <a:xfrm>
                <a:off x="8292721" y="4401756"/>
                <a:ext cx="1176853" cy="497839"/>
              </a:xfrm>
              <a:prstGeom prst="wedgeRectCallout">
                <a:avLst>
                  <a:gd name="adj1" fmla="val -8495"/>
                  <a:gd name="adj2" fmla="val 40809"/>
                </a:avLst>
              </a:prstGeom>
              <a:solidFill>
                <a:srgbClr val="065F8C"/>
              </a:solidFill>
              <a:ln>
                <a:noFill/>
              </a:ln>
              <a:effectLst>
                <a:outerShdw blurRad="50800" dist="38100" dir="2700000" algn="tl" rotWithShape="0">
                  <a:prstClr val="black">
                    <a:alpha val="40000"/>
                  </a:prstClr>
                </a:outerShdw>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05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145" name="正方形/長方形 42">
                <a:extLst>
                  <a:ext uri="{FF2B5EF4-FFF2-40B4-BE49-F238E27FC236}">
                    <a16:creationId xmlns:a16="http://schemas.microsoft.com/office/drawing/2014/main" id="{9958B98C-55FE-4352-9137-A13DB1892282}"/>
                  </a:ext>
                </a:extLst>
              </p:cNvPr>
              <p:cNvSpPr>
                <a:spLocks noChangeArrowheads="1"/>
              </p:cNvSpPr>
              <p:nvPr/>
            </p:nvSpPr>
            <p:spPr bwMode="auto">
              <a:xfrm>
                <a:off x="8219005" y="4375057"/>
                <a:ext cx="1266931" cy="596178"/>
              </a:xfrm>
              <a:prstGeom prst="rect">
                <a:avLst/>
              </a:prstGeom>
              <a:noFill/>
              <a:ln>
                <a:noFill/>
              </a:ln>
            </p:spPr>
            <p:txBody>
              <a:bodyPr wrap="square" lIns="104306" tIns="52153" rIns="104306" bIns="52153">
                <a:spAutoFit/>
              </a:bodyPr>
              <a:lstStyle/>
              <a:p>
                <a:pPr algn="ctr" eaLnBrk="1" hangingPunct="1">
                  <a:spcBef>
                    <a:spcPct val="20000"/>
                  </a:spcBef>
                  <a:buClr>
                    <a:schemeClr val="accent1">
                      <a:lumMod val="75000"/>
                    </a:schemeClr>
                  </a:buClr>
                  <a:defRPr/>
                </a:pPr>
                <a:r>
                  <a:rPr kumimoji="0" lang="ja-JP" altLang="en-US" sz="800" dirty="0">
                    <a:solidFill>
                      <a:schemeClr val="bg1"/>
                    </a:solidFill>
                    <a:latin typeface="メイリオ" panose="020B0604030504040204" pitchFamily="50" charset="-128"/>
                    <a:ea typeface="メイリオ" panose="020B0604030504040204" pitchFamily="50" charset="-128"/>
                    <a:cs typeface="Meiryo UI" pitchFamily="50" charset="-128"/>
                  </a:rPr>
                  <a:t>印刷枚数が</a:t>
                </a:r>
                <a:endParaRPr kumimoji="0" lang="en-US" altLang="ja-JP" sz="800" dirty="0">
                  <a:solidFill>
                    <a:schemeClr val="bg1"/>
                  </a:solidFill>
                  <a:latin typeface="メイリオ" panose="020B0604030504040204" pitchFamily="50" charset="-128"/>
                  <a:ea typeface="メイリオ" panose="020B0604030504040204" pitchFamily="50" charset="-128"/>
                  <a:cs typeface="Meiryo UI" pitchFamily="50" charset="-128"/>
                </a:endParaRPr>
              </a:p>
              <a:p>
                <a:pPr algn="ctr" eaLnBrk="1" hangingPunct="1">
                  <a:spcBef>
                    <a:spcPct val="20000"/>
                  </a:spcBef>
                  <a:buClr>
                    <a:schemeClr val="accent1">
                      <a:lumMod val="75000"/>
                    </a:schemeClr>
                  </a:buClr>
                  <a:defRPr/>
                </a:pPr>
                <a:r>
                  <a:rPr kumimoji="0" lang="ja-JP" altLang="en-US" sz="800" dirty="0">
                    <a:solidFill>
                      <a:schemeClr val="bg1"/>
                    </a:solidFill>
                    <a:latin typeface="メイリオ" panose="020B0604030504040204" pitchFamily="50" charset="-128"/>
                    <a:ea typeface="メイリオ" panose="020B0604030504040204" pitchFamily="50" charset="-128"/>
                    <a:cs typeface="Meiryo UI" pitchFamily="50" charset="-128"/>
                  </a:rPr>
                  <a:t>約</a:t>
                </a:r>
                <a:r>
                  <a:rPr kumimoji="0" lang="en-US" altLang="ja-JP" sz="1600" dirty="0">
                    <a:solidFill>
                      <a:schemeClr val="bg1"/>
                    </a:solidFill>
                    <a:latin typeface="メイリオ" panose="020B0604030504040204" pitchFamily="50" charset="-128"/>
                    <a:ea typeface="メイリオ" panose="020B0604030504040204" pitchFamily="50" charset="-128"/>
                    <a:cs typeface="Meiryo UI" pitchFamily="50" charset="-128"/>
                  </a:rPr>
                  <a:t>27</a:t>
                </a:r>
                <a:r>
                  <a:rPr kumimoji="0" lang="ja-JP" altLang="en-US" sz="1600" dirty="0">
                    <a:solidFill>
                      <a:schemeClr val="bg1"/>
                    </a:solidFill>
                    <a:latin typeface="メイリオ" panose="020B0604030504040204" pitchFamily="50" charset="-128"/>
                    <a:ea typeface="メイリオ" panose="020B0604030504040204" pitchFamily="50" charset="-128"/>
                    <a:cs typeface="Meiryo UI" pitchFamily="50" charset="-128"/>
                  </a:rPr>
                  <a:t>％減</a:t>
                </a:r>
                <a:endParaRPr kumimoji="0" lang="ja-JP" altLang="en-US" sz="600" dirty="0">
                  <a:solidFill>
                    <a:schemeClr val="bg1"/>
                  </a:solidFill>
                  <a:latin typeface="メイリオ" panose="020B0604030504040204" pitchFamily="50" charset="-128"/>
                  <a:ea typeface="メイリオ" panose="020B0604030504040204" pitchFamily="50" charset="-128"/>
                  <a:cs typeface="Meiryo UI" pitchFamily="50" charset="-128"/>
                </a:endParaRPr>
              </a:p>
            </p:txBody>
          </p:sp>
        </p:grpSp>
        <p:grpSp>
          <p:nvGrpSpPr>
            <p:cNvPr id="146" name="グループ化 145">
              <a:extLst>
                <a:ext uri="{FF2B5EF4-FFF2-40B4-BE49-F238E27FC236}">
                  <a16:creationId xmlns:a16="http://schemas.microsoft.com/office/drawing/2014/main" id="{C518D077-F303-4F8A-896F-1BD79B10FB6E}"/>
                </a:ext>
              </a:extLst>
            </p:cNvPr>
            <p:cNvGrpSpPr/>
            <p:nvPr/>
          </p:nvGrpSpPr>
          <p:grpSpPr>
            <a:xfrm>
              <a:off x="7894871" y="5608952"/>
              <a:ext cx="1073871" cy="523901"/>
              <a:chOff x="8219005" y="4375057"/>
              <a:chExt cx="1266931" cy="596903"/>
            </a:xfrm>
            <a:effectLst/>
          </p:grpSpPr>
          <p:sp>
            <p:nvSpPr>
              <p:cNvPr id="147" name="吹き出し: 四角形 146">
                <a:extLst>
                  <a:ext uri="{FF2B5EF4-FFF2-40B4-BE49-F238E27FC236}">
                    <a16:creationId xmlns:a16="http://schemas.microsoft.com/office/drawing/2014/main" id="{72DE99AA-A5E2-4852-96D4-44FB51A18623}"/>
                  </a:ext>
                </a:extLst>
              </p:cNvPr>
              <p:cNvSpPr/>
              <p:nvPr/>
            </p:nvSpPr>
            <p:spPr bwMode="auto">
              <a:xfrm>
                <a:off x="8292721" y="4401756"/>
                <a:ext cx="1176853" cy="497839"/>
              </a:xfrm>
              <a:prstGeom prst="wedgeRectCallout">
                <a:avLst>
                  <a:gd name="adj1" fmla="val -8495"/>
                  <a:gd name="adj2" fmla="val 40809"/>
                </a:avLst>
              </a:prstGeom>
              <a:solidFill>
                <a:srgbClr val="065F8C"/>
              </a:solidFill>
              <a:ln>
                <a:noFill/>
              </a:ln>
              <a:effectLst>
                <a:outerShdw blurRad="50800" dist="38100" dir="2700000" algn="tl" rotWithShape="0">
                  <a:prstClr val="black">
                    <a:alpha val="40000"/>
                  </a:prstClr>
                </a:outerShdw>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05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148" name="正方形/長方形 42">
                <a:extLst>
                  <a:ext uri="{FF2B5EF4-FFF2-40B4-BE49-F238E27FC236}">
                    <a16:creationId xmlns:a16="http://schemas.microsoft.com/office/drawing/2014/main" id="{412E4E75-9E90-4AF9-BCA9-A3A3F7C3202F}"/>
                  </a:ext>
                </a:extLst>
              </p:cNvPr>
              <p:cNvSpPr>
                <a:spLocks noChangeArrowheads="1"/>
              </p:cNvSpPr>
              <p:nvPr/>
            </p:nvSpPr>
            <p:spPr bwMode="auto">
              <a:xfrm>
                <a:off x="8219005" y="4375057"/>
                <a:ext cx="1266931" cy="596903"/>
              </a:xfrm>
              <a:prstGeom prst="rect">
                <a:avLst/>
              </a:prstGeom>
              <a:noFill/>
              <a:ln>
                <a:noFill/>
              </a:ln>
            </p:spPr>
            <p:txBody>
              <a:bodyPr wrap="square" lIns="104306" tIns="52153" rIns="104306" bIns="52153">
                <a:spAutoFit/>
              </a:bodyPr>
              <a:lstStyle/>
              <a:p>
                <a:pPr algn="ctr" eaLnBrk="1" hangingPunct="1">
                  <a:spcBef>
                    <a:spcPct val="20000"/>
                  </a:spcBef>
                  <a:buClr>
                    <a:schemeClr val="accent1">
                      <a:lumMod val="75000"/>
                    </a:schemeClr>
                  </a:buClr>
                  <a:defRPr/>
                </a:pPr>
                <a:r>
                  <a:rPr kumimoji="0" lang="ja-JP" altLang="en-US" sz="800" dirty="0">
                    <a:solidFill>
                      <a:schemeClr val="bg1"/>
                    </a:solidFill>
                    <a:latin typeface="メイリオ" panose="020B0604030504040204" pitchFamily="50" charset="-128"/>
                    <a:ea typeface="メイリオ" panose="020B0604030504040204" pitchFamily="50" charset="-128"/>
                    <a:cs typeface="Meiryo UI" pitchFamily="50" charset="-128"/>
                  </a:rPr>
                  <a:t>放置印刷が</a:t>
                </a:r>
                <a:endParaRPr kumimoji="0" lang="en-US" altLang="ja-JP" sz="800" dirty="0">
                  <a:solidFill>
                    <a:schemeClr val="bg1"/>
                  </a:solidFill>
                  <a:latin typeface="メイリオ" panose="020B0604030504040204" pitchFamily="50" charset="-128"/>
                  <a:ea typeface="メイリオ" panose="020B0604030504040204" pitchFamily="50" charset="-128"/>
                  <a:cs typeface="Meiryo UI" pitchFamily="50" charset="-128"/>
                </a:endParaRPr>
              </a:p>
              <a:p>
                <a:pPr algn="ctr" eaLnBrk="1" hangingPunct="1">
                  <a:spcBef>
                    <a:spcPct val="20000"/>
                  </a:spcBef>
                  <a:buClr>
                    <a:schemeClr val="accent1">
                      <a:lumMod val="75000"/>
                    </a:schemeClr>
                  </a:buClr>
                  <a:defRPr/>
                </a:pPr>
                <a:r>
                  <a:rPr kumimoji="0" lang="ja-JP" altLang="en-US" sz="800" dirty="0">
                    <a:solidFill>
                      <a:schemeClr val="bg1"/>
                    </a:solidFill>
                    <a:latin typeface="メイリオ" panose="020B0604030504040204" pitchFamily="50" charset="-128"/>
                    <a:ea typeface="メイリオ" panose="020B0604030504040204" pitchFamily="50" charset="-128"/>
                    <a:cs typeface="Meiryo UI" pitchFamily="50" charset="-128"/>
                  </a:rPr>
                  <a:t>ほぼ </a:t>
                </a:r>
                <a:r>
                  <a:rPr kumimoji="0" lang="en-US" altLang="ja-JP" sz="1600" dirty="0">
                    <a:solidFill>
                      <a:schemeClr val="bg1"/>
                    </a:solidFill>
                    <a:latin typeface="メイリオ" panose="020B0604030504040204" pitchFamily="50" charset="-128"/>
                    <a:ea typeface="メイリオ" panose="020B0604030504040204" pitchFamily="50" charset="-128"/>
                    <a:cs typeface="Meiryo UI" pitchFamily="50" charset="-128"/>
                  </a:rPr>
                  <a:t>0</a:t>
                </a:r>
                <a:r>
                  <a:rPr kumimoji="0" lang="ja-JP" altLang="en-US" sz="1600" dirty="0">
                    <a:solidFill>
                      <a:schemeClr val="bg1"/>
                    </a:solidFill>
                    <a:latin typeface="メイリオ" panose="020B0604030504040204" pitchFamily="50" charset="-128"/>
                    <a:ea typeface="メイリオ" panose="020B0604030504040204" pitchFamily="50" charset="-128"/>
                    <a:cs typeface="Meiryo UI" pitchFamily="50" charset="-128"/>
                  </a:rPr>
                  <a:t>枚に</a:t>
                </a:r>
                <a:endParaRPr kumimoji="0" lang="ja-JP" altLang="en-US" sz="600" dirty="0">
                  <a:solidFill>
                    <a:schemeClr val="bg1"/>
                  </a:solidFill>
                  <a:latin typeface="メイリオ" panose="020B0604030504040204" pitchFamily="50" charset="-128"/>
                  <a:ea typeface="メイリオ" panose="020B0604030504040204" pitchFamily="50" charset="-128"/>
                  <a:cs typeface="Meiryo UI" pitchFamily="50" charset="-128"/>
                </a:endParaRPr>
              </a:p>
            </p:txBody>
          </p:sp>
        </p:grpSp>
      </p:grpSp>
      <p:sp>
        <p:nvSpPr>
          <p:cNvPr id="6" name="スライド番号プレースホルダー 5">
            <a:extLst>
              <a:ext uri="{FF2B5EF4-FFF2-40B4-BE49-F238E27FC236}">
                <a16:creationId xmlns:a16="http://schemas.microsoft.com/office/drawing/2014/main" id="{F1674869-E8B6-5E8E-D746-CAE27DBE350F}"/>
              </a:ext>
            </a:extLst>
          </p:cNvPr>
          <p:cNvSpPr>
            <a:spLocks noGrp="1"/>
          </p:cNvSpPr>
          <p:nvPr>
            <p:ph type="sldNum" sz="quarter" idx="11"/>
          </p:nvPr>
        </p:nvSpPr>
        <p:spPr/>
        <p:txBody>
          <a:bodyPr/>
          <a:lstStyle/>
          <a:p>
            <a:fld id="{CA6536ED-BD5D-BB4A-995A-A44D28302799}" type="slidenum">
              <a:rPr lang="en-US" altLang="ja-JP" smtClean="0"/>
              <a:pPr/>
              <a:t>6</a:t>
            </a:fld>
            <a:endParaRPr lang="en-US" altLang="ja-JP"/>
          </a:p>
        </p:txBody>
      </p:sp>
    </p:spTree>
    <p:extLst>
      <p:ext uri="{BB962C8B-B14F-4D97-AF65-F5344CB8AC3E}">
        <p14:creationId xmlns:p14="http://schemas.microsoft.com/office/powerpoint/2010/main" val="1114403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フッター プレースホルダー 4">
            <a:extLst>
              <a:ext uri="{FF2B5EF4-FFF2-40B4-BE49-F238E27FC236}">
                <a16:creationId xmlns:a16="http://schemas.microsoft.com/office/drawing/2014/main" id="{02F56D62-50F7-92B9-59CA-1BCC4264F2EE}"/>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sp>
        <p:nvSpPr>
          <p:cNvPr id="6" name="正方形/長方形 5">
            <a:extLst>
              <a:ext uri="{FF2B5EF4-FFF2-40B4-BE49-F238E27FC236}">
                <a16:creationId xmlns:a16="http://schemas.microsoft.com/office/drawing/2014/main" id="{B2EDF33C-D7F6-8A93-3949-13CD476181A3}"/>
              </a:ext>
            </a:extLst>
          </p:cNvPr>
          <p:cNvSpPr/>
          <p:nvPr/>
        </p:nvSpPr>
        <p:spPr bwMode="auto">
          <a:xfrm>
            <a:off x="838431" y="3571873"/>
            <a:ext cx="6727805" cy="79179"/>
          </a:xfrm>
          <a:prstGeom prst="rect">
            <a:avLst/>
          </a:prstGeom>
          <a:gradFill flip="none" rotWithShape="1">
            <a:gsLst>
              <a:gs pos="76000">
                <a:srgbClr val="5330C1"/>
              </a:gs>
              <a:gs pos="0">
                <a:srgbClr val="5330C1"/>
              </a:gs>
              <a:gs pos="100000">
                <a:schemeClr val="bg1"/>
              </a:gs>
            </a:gsLst>
            <a:lin ang="2400000" scaled="0"/>
            <a:tileRect/>
          </a:gradFill>
          <a:ln cap="rnd">
            <a:noFill/>
            <a:bevel/>
          </a:ln>
        </p:spPr>
        <p:txBody>
          <a:bodyPr wrap="none" lIns="94605" tIns="47302" rIns="94605" bIns="47302" rtlCol="0" anchor="ctr"/>
          <a:lstStyle/>
          <a:p>
            <a:pPr marL="295641" indent="-295641" algn="ctr">
              <a:buClr>
                <a:schemeClr val="accent1">
                  <a:lumMod val="75000"/>
                </a:schemeClr>
              </a:buClr>
              <a:buFont typeface="Wingdings" pitchFamily="2" charset="2"/>
              <a:buChar char="p"/>
            </a:pPr>
            <a:endParaRPr lang="ja-JP" altLang="en-US" sz="1633">
              <a:latin typeface="Meiryo UI" pitchFamily="50" charset="-128"/>
              <a:ea typeface="Meiryo UI" pitchFamily="50" charset="-128"/>
              <a:cs typeface="Meiryo UI" pitchFamily="50" charset="-128"/>
            </a:endParaRPr>
          </a:p>
        </p:txBody>
      </p:sp>
      <p:sp>
        <p:nvSpPr>
          <p:cNvPr id="7" name="タイトル 1">
            <a:extLst>
              <a:ext uri="{FF2B5EF4-FFF2-40B4-BE49-F238E27FC236}">
                <a16:creationId xmlns:a16="http://schemas.microsoft.com/office/drawing/2014/main" id="{F896989E-6C6F-1E4C-ACA2-1CDA2AB0B366}"/>
              </a:ext>
            </a:extLst>
          </p:cNvPr>
          <p:cNvSpPr txBox="1">
            <a:spLocks/>
          </p:cNvSpPr>
          <p:nvPr/>
        </p:nvSpPr>
        <p:spPr>
          <a:xfrm>
            <a:off x="838431" y="2587865"/>
            <a:ext cx="7626052" cy="984008"/>
          </a:xfrm>
          <a:prstGeom prst="rect">
            <a:avLst/>
          </a:prstGeom>
        </p:spPr>
        <p:txBody>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r>
              <a:rPr lang="en-US" altLang="ja-JP" sz="3200" b="1" kern="0" dirty="0">
                <a:solidFill>
                  <a:schemeClr val="tx1">
                    <a:lumMod val="85000"/>
                    <a:lumOff val="15000"/>
                  </a:schemeClr>
                </a:solidFill>
              </a:rPr>
              <a:t>2</a:t>
            </a:r>
            <a:r>
              <a:rPr lang="ja-JP" altLang="en-US" sz="3200" b="1" kern="0" dirty="0">
                <a:solidFill>
                  <a:schemeClr val="tx1">
                    <a:lumMod val="85000"/>
                    <a:lumOff val="15000"/>
                  </a:schemeClr>
                </a:solidFill>
              </a:rPr>
              <a:t>．</a:t>
            </a:r>
            <a:endParaRPr lang="en-US" altLang="ja-JP" sz="3200" b="1" kern="0" dirty="0">
              <a:solidFill>
                <a:schemeClr val="tx1">
                  <a:lumMod val="85000"/>
                  <a:lumOff val="15000"/>
                </a:schemeClr>
              </a:solidFill>
            </a:endParaRPr>
          </a:p>
          <a:p>
            <a:r>
              <a:rPr lang="en-US" altLang="ja-JP" sz="3200" b="1" kern="0" dirty="0">
                <a:solidFill>
                  <a:schemeClr val="tx1">
                    <a:lumMod val="85000"/>
                    <a:lumOff val="15000"/>
                  </a:schemeClr>
                </a:solidFill>
              </a:rPr>
              <a:t>SecurePrint</a:t>
            </a:r>
            <a:r>
              <a:rPr lang="ja-JP" altLang="en-US" sz="3200" b="1" kern="0" dirty="0">
                <a:solidFill>
                  <a:schemeClr val="tx1">
                    <a:lumMod val="85000"/>
                    <a:lumOff val="15000"/>
                  </a:schemeClr>
                </a:solidFill>
              </a:rPr>
              <a:t>！とは</a:t>
            </a:r>
            <a:endParaRPr lang="en-US" altLang="ja-JP" sz="3200" b="1" kern="0" dirty="0">
              <a:solidFill>
                <a:schemeClr val="tx1">
                  <a:lumMod val="85000"/>
                  <a:lumOff val="15000"/>
                </a:schemeClr>
              </a:solidFill>
            </a:endParaRPr>
          </a:p>
        </p:txBody>
      </p:sp>
    </p:spTree>
    <p:extLst>
      <p:ext uri="{BB962C8B-B14F-4D97-AF65-F5344CB8AC3E}">
        <p14:creationId xmlns:p14="http://schemas.microsoft.com/office/powerpoint/2010/main" val="1649969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descr="食品, メーター が含まれている画像&#10;&#10;自動的に生成された説明">
            <a:extLst>
              <a:ext uri="{FF2B5EF4-FFF2-40B4-BE49-F238E27FC236}">
                <a16:creationId xmlns:a16="http://schemas.microsoft.com/office/drawing/2014/main" id="{9E5A86C7-57ED-4843-B5BA-607BCD6CF3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655" y="1176247"/>
            <a:ext cx="2736198" cy="738773"/>
          </a:xfrm>
          <a:prstGeom prst="rect">
            <a:avLst/>
          </a:prstGeom>
        </p:spPr>
      </p:pic>
      <p:pic>
        <p:nvPicPr>
          <p:cNvPr id="11" name="図 10" descr="食品, 挿絵 が含まれている画像&#10;&#10;自動的に生成された説明">
            <a:extLst>
              <a:ext uri="{FF2B5EF4-FFF2-40B4-BE49-F238E27FC236}">
                <a16:creationId xmlns:a16="http://schemas.microsoft.com/office/drawing/2014/main" id="{C1B72776-E794-4515-BC1F-6E76AC9216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1974" y="3121663"/>
            <a:ext cx="2249941" cy="728981"/>
          </a:xfrm>
          <a:prstGeom prst="rect">
            <a:avLst/>
          </a:prstGeom>
        </p:spPr>
      </p:pic>
      <p:pic>
        <p:nvPicPr>
          <p:cNvPr id="5" name="図 4">
            <a:extLst>
              <a:ext uri="{FF2B5EF4-FFF2-40B4-BE49-F238E27FC236}">
                <a16:creationId xmlns:a16="http://schemas.microsoft.com/office/drawing/2014/main" id="{ED87FDFE-8D0F-42E4-A7E6-6505FFDB1C9F}"/>
              </a:ext>
            </a:extLst>
          </p:cNvPr>
          <p:cNvPicPr>
            <a:picLocks noChangeAspect="1"/>
          </p:cNvPicPr>
          <p:nvPr/>
        </p:nvPicPr>
        <p:blipFill rotWithShape="1">
          <a:blip r:embed="rId5"/>
          <a:srcRect t="15476" b="11819"/>
          <a:stretch/>
        </p:blipFill>
        <p:spPr>
          <a:xfrm>
            <a:off x="6927977" y="1056442"/>
            <a:ext cx="2736198" cy="1795058"/>
          </a:xfrm>
          <a:prstGeom prst="rect">
            <a:avLst/>
          </a:prstGeom>
        </p:spPr>
      </p:pic>
      <p:sp>
        <p:nvSpPr>
          <p:cNvPr id="7" name="テキスト ボックス 6">
            <a:extLst>
              <a:ext uri="{FF2B5EF4-FFF2-40B4-BE49-F238E27FC236}">
                <a16:creationId xmlns:a16="http://schemas.microsoft.com/office/drawing/2014/main" id="{F9976741-6809-4310-BD3A-CBCD3FE04DB6}"/>
              </a:ext>
            </a:extLst>
          </p:cNvPr>
          <p:cNvSpPr txBox="1"/>
          <p:nvPr/>
        </p:nvSpPr>
        <p:spPr>
          <a:xfrm>
            <a:off x="416496" y="2093235"/>
            <a:ext cx="6308846" cy="851515"/>
          </a:xfrm>
          <a:prstGeom prst="rect">
            <a:avLst/>
          </a:prstGeom>
          <a:noFill/>
        </p:spPr>
        <p:txBody>
          <a:bodyPr wrap="square" rtlCol="0">
            <a:spAutoFit/>
          </a:bodyPr>
          <a:lstStyle/>
          <a:p>
            <a:pPr>
              <a:lnSpc>
                <a:spcPts val="2000"/>
              </a:lnSpc>
            </a:pPr>
            <a:r>
              <a:rPr lang="ja-JP" altLang="en-US" sz="1200" dirty="0">
                <a:latin typeface="メイリオ" panose="020B0604030504040204" pitchFamily="50" charset="-128"/>
                <a:ea typeface="メイリオ" panose="020B0604030504040204" pitchFamily="50" charset="-128"/>
              </a:rPr>
              <a:t>本人認証で紙文書による情報漏えいを防ぎ、ミスプリントによる無駄な印刷を削減します。またメーカー・機種を問わず本社・支社のどこからでも印刷できる「どこでもプリント」で便利なオフィスを実現します。</a:t>
            </a:r>
            <a:endParaRPr kumimoji="1" lang="ja-JP" altLang="en-US" sz="1200" dirty="0">
              <a:latin typeface="メイリオ" panose="020B0604030504040204" pitchFamily="50" charset="-128"/>
              <a:ea typeface="メイリオ" panose="020B0604030504040204" pitchFamily="50" charset="-128"/>
            </a:endParaRPr>
          </a:p>
        </p:txBody>
      </p:sp>
      <p:sp>
        <p:nvSpPr>
          <p:cNvPr id="10" name="正方形/長方形 9">
            <a:extLst>
              <a:ext uri="{FF2B5EF4-FFF2-40B4-BE49-F238E27FC236}">
                <a16:creationId xmlns:a16="http://schemas.microsoft.com/office/drawing/2014/main" id="{4753E998-1BAB-4DB9-8BCA-6B97A1105A55}"/>
              </a:ext>
            </a:extLst>
          </p:cNvPr>
          <p:cNvSpPr/>
          <p:nvPr/>
        </p:nvSpPr>
        <p:spPr bwMode="auto">
          <a:xfrm>
            <a:off x="3392772" y="1312654"/>
            <a:ext cx="3813639" cy="721007"/>
          </a:xfrm>
          <a:prstGeom prst="rect">
            <a:avLst/>
          </a:prstGeom>
          <a:solidFill>
            <a:srgbClr val="3366FF">
              <a:alpha val="90000"/>
            </a:srgbClr>
          </a:solidFill>
          <a:ln>
            <a:noFill/>
          </a:ln>
          <a:effectLst>
            <a:outerShdw blurRad="50800" dist="38100" dir="2700000" algn="tl" rotWithShape="0">
              <a:prstClr val="black">
                <a:alpha val="40000"/>
              </a:prstClr>
            </a:outerShdw>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0AD07808-A148-4307-87C8-63026B6FB85A}"/>
              </a:ext>
            </a:extLst>
          </p:cNvPr>
          <p:cNvSpPr txBox="1"/>
          <p:nvPr/>
        </p:nvSpPr>
        <p:spPr>
          <a:xfrm>
            <a:off x="3728864" y="1379940"/>
            <a:ext cx="3172020" cy="579646"/>
          </a:xfrm>
          <a:prstGeom prst="rect">
            <a:avLst/>
          </a:prstGeom>
          <a:noFill/>
        </p:spPr>
        <p:txBody>
          <a:bodyPr wrap="square" rtlCol="0">
            <a:spAutoFit/>
          </a:bodyPr>
          <a:lstStyle/>
          <a:p>
            <a:pPr algn="ctr">
              <a:lnSpc>
                <a:spcPts val="1900"/>
              </a:lnSpc>
            </a:pPr>
            <a:r>
              <a:rPr lang="ja-JP" altLang="en-US" sz="1400" b="1" kern="1000" spc="100" dirty="0">
                <a:solidFill>
                  <a:schemeClr val="bg1"/>
                </a:solidFill>
                <a:latin typeface="メイリオ" panose="020B0604030504040204" pitchFamily="50" charset="-128"/>
                <a:ea typeface="メイリオ" panose="020B0604030504040204" pitchFamily="50" charset="-128"/>
              </a:rPr>
              <a:t>マルチメーカー対応</a:t>
            </a:r>
            <a:endParaRPr lang="en-US" altLang="ja-JP" sz="1400" b="1" kern="1000" spc="100" dirty="0">
              <a:solidFill>
                <a:schemeClr val="bg1"/>
              </a:solidFill>
              <a:latin typeface="メイリオ" panose="020B0604030504040204" pitchFamily="50" charset="-128"/>
              <a:ea typeface="メイリオ" panose="020B0604030504040204" pitchFamily="50" charset="-128"/>
            </a:endParaRPr>
          </a:p>
          <a:p>
            <a:pPr algn="ctr">
              <a:lnSpc>
                <a:spcPts val="1900"/>
              </a:lnSpc>
            </a:pPr>
            <a:r>
              <a:rPr lang="ja-JP" altLang="en-US" sz="1400" b="1" kern="1000" spc="100" dirty="0">
                <a:solidFill>
                  <a:schemeClr val="bg1"/>
                </a:solidFill>
                <a:latin typeface="メイリオ" panose="020B0604030504040204" pitchFamily="50" charset="-128"/>
                <a:ea typeface="メイリオ" panose="020B0604030504040204" pitchFamily="50" charset="-128"/>
              </a:rPr>
              <a:t>認証印刷導入実績</a:t>
            </a:r>
            <a:r>
              <a:rPr lang="en-US" altLang="ja-JP" sz="1400" b="1" kern="1000" spc="100" dirty="0">
                <a:solidFill>
                  <a:schemeClr val="bg1"/>
                </a:solidFill>
                <a:latin typeface="メイリオ" panose="020B0604030504040204" pitchFamily="50" charset="-128"/>
                <a:ea typeface="メイリオ" panose="020B0604030504040204" pitchFamily="50" charset="-128"/>
              </a:rPr>
              <a:t>No.1</a:t>
            </a:r>
            <a:endParaRPr kumimoji="1" lang="ja-JP" altLang="en-US" sz="1400" b="1" kern="1000" spc="100" dirty="0">
              <a:solidFill>
                <a:schemeClr val="bg1"/>
              </a:solidFill>
              <a:latin typeface="メイリオ" panose="020B0604030504040204" pitchFamily="50" charset="-128"/>
              <a:ea typeface="メイリオ" panose="020B0604030504040204" pitchFamily="50" charset="-128"/>
            </a:endParaRPr>
          </a:p>
        </p:txBody>
      </p:sp>
      <p:pic>
        <p:nvPicPr>
          <p:cNvPr id="12" name="図 11">
            <a:extLst>
              <a:ext uri="{FF2B5EF4-FFF2-40B4-BE49-F238E27FC236}">
                <a16:creationId xmlns:a16="http://schemas.microsoft.com/office/drawing/2014/main" id="{E8ABCE9B-27A0-4E46-B323-CF74A89EBA51}"/>
              </a:ext>
            </a:extLst>
          </p:cNvPr>
          <p:cNvPicPr>
            <a:picLocks noChangeAspect="1"/>
          </p:cNvPicPr>
          <p:nvPr/>
        </p:nvPicPr>
        <p:blipFill rotWithShape="1">
          <a:blip r:embed="rId6"/>
          <a:srcRect t="13704" r="3428" b="13591"/>
          <a:stretch/>
        </p:blipFill>
        <p:spPr>
          <a:xfrm>
            <a:off x="6927977" y="2928090"/>
            <a:ext cx="2736198" cy="1795058"/>
          </a:xfrm>
          <a:prstGeom prst="rect">
            <a:avLst/>
          </a:prstGeom>
        </p:spPr>
      </p:pic>
      <p:sp>
        <p:nvSpPr>
          <p:cNvPr id="25" name="テキスト ボックス 24">
            <a:extLst>
              <a:ext uri="{FF2B5EF4-FFF2-40B4-BE49-F238E27FC236}">
                <a16:creationId xmlns:a16="http://schemas.microsoft.com/office/drawing/2014/main" id="{D8D04DC4-8A34-4C97-BA42-573DF9D64208}"/>
              </a:ext>
            </a:extLst>
          </p:cNvPr>
          <p:cNvSpPr txBox="1"/>
          <p:nvPr/>
        </p:nvSpPr>
        <p:spPr>
          <a:xfrm>
            <a:off x="416496" y="4005064"/>
            <a:ext cx="6308846" cy="587340"/>
          </a:xfrm>
          <a:prstGeom prst="rect">
            <a:avLst/>
          </a:prstGeom>
          <a:noFill/>
        </p:spPr>
        <p:txBody>
          <a:bodyPr wrap="square" rtlCol="0">
            <a:spAutoFit/>
          </a:bodyPr>
          <a:lstStyle/>
          <a:p>
            <a:pPr>
              <a:lnSpc>
                <a:spcPts val="2000"/>
              </a:lnSpc>
            </a:pPr>
            <a:r>
              <a:rPr lang="ja-JP" altLang="en-US" sz="1200" dirty="0">
                <a:latin typeface="メイリオ" panose="020B0604030504040204" pitchFamily="50" charset="-128"/>
                <a:ea typeface="メイリオ" panose="020B0604030504040204" pitchFamily="50" charset="-128"/>
              </a:rPr>
              <a:t>異なるメーカー・機種の複合機でも同じ設定・共通操作を実現。デジタル化したい資料をいつでも・どこでも簡単にスキャンできます。クラウドストレージとの連携にも対応！</a:t>
            </a:r>
            <a:endParaRPr kumimoji="1" lang="ja-JP" altLang="en-US" sz="1200" dirty="0">
              <a:latin typeface="メイリオ" panose="020B0604030504040204" pitchFamily="50" charset="-128"/>
              <a:ea typeface="メイリオ" panose="020B0604030504040204" pitchFamily="50" charset="-128"/>
            </a:endParaRPr>
          </a:p>
        </p:txBody>
      </p:sp>
      <p:sp>
        <p:nvSpPr>
          <p:cNvPr id="27" name="正方形/長方形 26">
            <a:extLst>
              <a:ext uri="{FF2B5EF4-FFF2-40B4-BE49-F238E27FC236}">
                <a16:creationId xmlns:a16="http://schemas.microsoft.com/office/drawing/2014/main" id="{FF634BE0-84FD-4DFF-A205-25C7E04BBC26}"/>
              </a:ext>
            </a:extLst>
          </p:cNvPr>
          <p:cNvSpPr/>
          <p:nvPr/>
        </p:nvSpPr>
        <p:spPr bwMode="auto">
          <a:xfrm>
            <a:off x="3392772" y="3212049"/>
            <a:ext cx="3813639" cy="721007"/>
          </a:xfrm>
          <a:prstGeom prst="rect">
            <a:avLst/>
          </a:prstGeom>
          <a:solidFill>
            <a:srgbClr val="3366FF">
              <a:alpha val="90000"/>
            </a:srgbClr>
          </a:solidFill>
          <a:ln>
            <a:noFill/>
          </a:ln>
          <a:effectLst>
            <a:outerShdw blurRad="50800" dist="38100" dir="2700000" algn="tl" rotWithShape="0">
              <a:prstClr val="black">
                <a:alpha val="40000"/>
              </a:prstClr>
            </a:outerShdw>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7B1DB958-7738-42BF-B8CC-20F832D545D6}"/>
              </a:ext>
            </a:extLst>
          </p:cNvPr>
          <p:cNvSpPr txBox="1"/>
          <p:nvPr/>
        </p:nvSpPr>
        <p:spPr>
          <a:xfrm>
            <a:off x="3473081" y="3459888"/>
            <a:ext cx="3671519" cy="307777"/>
          </a:xfrm>
          <a:prstGeom prst="rect">
            <a:avLst/>
          </a:prstGeom>
          <a:noFill/>
        </p:spPr>
        <p:txBody>
          <a:bodyPr wrap="square" rtlCol="0">
            <a:spAutoFit/>
          </a:bodyPr>
          <a:lstStyle/>
          <a:p>
            <a:pPr algn="ctr"/>
            <a:r>
              <a:rPr lang="ja-JP" altLang="en-US" sz="1400" b="1" kern="1000" spc="100" dirty="0">
                <a:solidFill>
                  <a:schemeClr val="bg1"/>
                </a:solidFill>
                <a:latin typeface="メイリオ" panose="020B0604030504040204" pitchFamily="50" charset="-128"/>
                <a:ea typeface="メイリオ" panose="020B0604030504040204" pitchFamily="50" charset="-128"/>
              </a:rPr>
              <a:t>簡単操作でドキュメントをデジタル化</a:t>
            </a:r>
            <a:endParaRPr kumimoji="1" lang="ja-JP" altLang="en-US" sz="1400" b="1" kern="1000" spc="100" dirty="0">
              <a:solidFill>
                <a:schemeClr val="bg1"/>
              </a:solidFill>
              <a:latin typeface="メイリオ" panose="020B0604030504040204" pitchFamily="50" charset="-128"/>
              <a:ea typeface="メイリオ" panose="020B0604030504040204" pitchFamily="50" charset="-128"/>
            </a:endParaRPr>
          </a:p>
        </p:txBody>
      </p:sp>
      <p:pic>
        <p:nvPicPr>
          <p:cNvPr id="14" name="図 13">
            <a:extLst>
              <a:ext uri="{FF2B5EF4-FFF2-40B4-BE49-F238E27FC236}">
                <a16:creationId xmlns:a16="http://schemas.microsoft.com/office/drawing/2014/main" id="{158F79CC-3EE6-45BC-847F-696876D8377E}"/>
              </a:ext>
            </a:extLst>
          </p:cNvPr>
          <p:cNvPicPr>
            <a:picLocks noChangeAspect="1"/>
          </p:cNvPicPr>
          <p:nvPr/>
        </p:nvPicPr>
        <p:blipFill rotWithShape="1">
          <a:blip r:embed="rId7"/>
          <a:srcRect b="11836"/>
          <a:stretch/>
        </p:blipFill>
        <p:spPr>
          <a:xfrm>
            <a:off x="250185" y="4810274"/>
            <a:ext cx="2316330" cy="1521347"/>
          </a:xfrm>
          <a:prstGeom prst="rect">
            <a:avLst/>
          </a:prstGeom>
        </p:spPr>
      </p:pic>
      <p:sp>
        <p:nvSpPr>
          <p:cNvPr id="31" name="正方形/長方形 30">
            <a:extLst>
              <a:ext uri="{FF2B5EF4-FFF2-40B4-BE49-F238E27FC236}">
                <a16:creationId xmlns:a16="http://schemas.microsoft.com/office/drawing/2014/main" id="{397CA0AD-CEA7-4CFE-B3B4-3C95047C8EA8}"/>
              </a:ext>
            </a:extLst>
          </p:cNvPr>
          <p:cNvSpPr/>
          <p:nvPr/>
        </p:nvSpPr>
        <p:spPr bwMode="auto">
          <a:xfrm>
            <a:off x="4995003" y="4882755"/>
            <a:ext cx="4566509" cy="721007"/>
          </a:xfrm>
          <a:prstGeom prst="rect">
            <a:avLst/>
          </a:prstGeom>
          <a:solidFill>
            <a:schemeClr val="accent3">
              <a:lumMod val="95000"/>
              <a:alpha val="90000"/>
            </a:schemeClr>
          </a:solidFill>
          <a:ln>
            <a:solidFill>
              <a:schemeClr val="bg1">
                <a:lumMod val="50000"/>
              </a:schemeClr>
            </a:solidFill>
          </a:ln>
          <a:effectLst>
            <a:outerShdw blurRad="50800" dist="38100" dir="2700000" algn="tl" rotWithShape="0">
              <a:prstClr val="black">
                <a:alpha val="40000"/>
              </a:prstClr>
            </a:outerShdw>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p:txBody>
      </p:sp>
      <p:sp>
        <p:nvSpPr>
          <p:cNvPr id="32" name="テキスト ボックス 31">
            <a:extLst>
              <a:ext uri="{FF2B5EF4-FFF2-40B4-BE49-F238E27FC236}">
                <a16:creationId xmlns:a16="http://schemas.microsoft.com/office/drawing/2014/main" id="{92556B9C-941E-48B0-9327-0C74131C14C1}"/>
              </a:ext>
            </a:extLst>
          </p:cNvPr>
          <p:cNvSpPr txBox="1"/>
          <p:nvPr/>
        </p:nvSpPr>
        <p:spPr>
          <a:xfrm>
            <a:off x="5027347" y="5137447"/>
            <a:ext cx="4534165" cy="307777"/>
          </a:xfrm>
          <a:prstGeom prst="rect">
            <a:avLst/>
          </a:prstGeom>
          <a:noFill/>
        </p:spPr>
        <p:txBody>
          <a:bodyPr wrap="square" rtlCol="0">
            <a:spAutoFit/>
          </a:bodyPr>
          <a:lstStyle/>
          <a:p>
            <a:pPr algn="ctr"/>
            <a:r>
              <a:rPr lang="en-US" altLang="ja-JP" sz="1400" b="1" kern="1000" spc="100" dirty="0">
                <a:solidFill>
                  <a:srgbClr val="3366FF"/>
                </a:solidFill>
                <a:latin typeface="メイリオ" panose="020B0604030504040204" pitchFamily="50" charset="-128"/>
                <a:ea typeface="メイリオ" panose="020B0604030504040204" pitchFamily="50" charset="-128"/>
              </a:rPr>
              <a:t>IC</a:t>
            </a:r>
            <a:r>
              <a:rPr lang="ja-JP" altLang="en-US" sz="1400" b="1" kern="1000" spc="100" dirty="0">
                <a:solidFill>
                  <a:srgbClr val="3366FF"/>
                </a:solidFill>
                <a:latin typeface="メイリオ" panose="020B0604030504040204" pitchFamily="50" charset="-128"/>
                <a:ea typeface="メイリオ" panose="020B0604030504040204" pitchFamily="50" charset="-128"/>
              </a:rPr>
              <a:t>カードや生体認証による多要素認証に対応</a:t>
            </a:r>
            <a:endParaRPr kumimoji="1" lang="ja-JP" altLang="en-US" sz="1400" b="1" kern="1000" spc="100" dirty="0">
              <a:solidFill>
                <a:srgbClr val="3366FF"/>
              </a:solidFill>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5303C25D-09C9-469C-8BFD-E14DE6AB147F}"/>
              </a:ext>
            </a:extLst>
          </p:cNvPr>
          <p:cNvSpPr txBox="1"/>
          <p:nvPr/>
        </p:nvSpPr>
        <p:spPr>
          <a:xfrm>
            <a:off x="2690747" y="5737747"/>
            <a:ext cx="6393160" cy="587340"/>
          </a:xfrm>
          <a:prstGeom prst="rect">
            <a:avLst/>
          </a:prstGeom>
          <a:noFill/>
        </p:spPr>
        <p:txBody>
          <a:bodyPr wrap="square" rtlCol="0">
            <a:spAutoFit/>
          </a:bodyPr>
          <a:lstStyle/>
          <a:p>
            <a:pPr>
              <a:lnSpc>
                <a:spcPts val="2000"/>
              </a:lnSpc>
            </a:pPr>
            <a:r>
              <a:rPr lang="en-US" altLang="ja-JP" sz="1200" dirty="0">
                <a:latin typeface="メイリオ" panose="020B0604030504040204" pitchFamily="50" charset="-128"/>
                <a:ea typeface="メイリオ" panose="020B0604030504040204" pitchFamily="50" charset="-128"/>
              </a:rPr>
              <a:t>IC</a:t>
            </a:r>
            <a:r>
              <a:rPr lang="ja-JP" altLang="en-US" sz="1200" dirty="0">
                <a:latin typeface="メイリオ" panose="020B0604030504040204" pitchFamily="50" charset="-128"/>
                <a:ea typeface="メイリオ" panose="020B0604030504040204" pitchFamily="50" charset="-128"/>
              </a:rPr>
              <a:t>カードや生体認証で</a:t>
            </a:r>
            <a:r>
              <a:rPr lang="en-US" altLang="ja-JP" sz="1200" dirty="0">
                <a:latin typeface="メイリオ" panose="020B0604030504040204" pitchFamily="50" charset="-128"/>
                <a:ea typeface="メイリオ" panose="020B0604030504040204" pitchFamily="50" charset="-128"/>
              </a:rPr>
              <a:t>PC</a:t>
            </a:r>
            <a:r>
              <a:rPr lang="ja-JP" altLang="en-US" sz="1200" dirty="0">
                <a:latin typeface="メイリオ" panose="020B0604030504040204" pitchFamily="50" charset="-128"/>
                <a:ea typeface="メイリオ" panose="020B0604030504040204" pitchFamily="50" charset="-128"/>
              </a:rPr>
              <a:t>へログオンすることで、なりすましや不正操作による情報漏えいを防ぎます。専用の認証サーバーが不要で低コストで導入できます。</a:t>
            </a:r>
            <a:endParaRPr kumimoji="1" lang="ja-JP" altLang="en-US" sz="1200" dirty="0">
              <a:latin typeface="メイリオ" panose="020B0604030504040204" pitchFamily="50" charset="-128"/>
              <a:ea typeface="メイリオ" panose="020B0604030504040204" pitchFamily="50" charset="-128"/>
            </a:endParaRPr>
          </a:p>
        </p:txBody>
      </p:sp>
      <p:sp>
        <p:nvSpPr>
          <p:cNvPr id="17" name="タイトル 16">
            <a:extLst>
              <a:ext uri="{FF2B5EF4-FFF2-40B4-BE49-F238E27FC236}">
                <a16:creationId xmlns:a16="http://schemas.microsoft.com/office/drawing/2014/main" id="{0AA28EC9-BAC6-4A01-88BC-0392D20EC0A5}"/>
              </a:ext>
            </a:extLst>
          </p:cNvPr>
          <p:cNvSpPr>
            <a:spLocks noGrp="1"/>
          </p:cNvSpPr>
          <p:nvPr>
            <p:ph type="title"/>
          </p:nvPr>
        </p:nvSpPr>
        <p:spPr/>
        <p:txBody>
          <a:bodyPr/>
          <a:lstStyle/>
          <a:p>
            <a:r>
              <a:rPr kumimoji="1" lang="en-US" altLang="ja-JP" dirty="0"/>
              <a:t>SmartSESAME</a:t>
            </a:r>
            <a:r>
              <a:rPr kumimoji="1" lang="ja-JP" altLang="en-US" dirty="0"/>
              <a:t>シリーズ</a:t>
            </a:r>
          </a:p>
        </p:txBody>
      </p:sp>
      <p:pic>
        <p:nvPicPr>
          <p:cNvPr id="13" name="図 12" descr="記号, 時計 が含まれている画像&#10;&#10;自動的に生成された説明">
            <a:extLst>
              <a:ext uri="{FF2B5EF4-FFF2-40B4-BE49-F238E27FC236}">
                <a16:creationId xmlns:a16="http://schemas.microsoft.com/office/drawing/2014/main" id="{91963E58-AA78-4BA0-9348-32328A3C1D0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52896" y="4869160"/>
            <a:ext cx="2138405" cy="730265"/>
          </a:xfrm>
          <a:prstGeom prst="rect">
            <a:avLst/>
          </a:prstGeom>
        </p:spPr>
      </p:pic>
      <p:sp>
        <p:nvSpPr>
          <p:cNvPr id="2" name="正方形/長方形 1">
            <a:extLst>
              <a:ext uri="{FF2B5EF4-FFF2-40B4-BE49-F238E27FC236}">
                <a16:creationId xmlns:a16="http://schemas.microsoft.com/office/drawing/2014/main" id="{6637322E-2F42-4AFC-A725-9DFA639DAE8D}"/>
              </a:ext>
            </a:extLst>
          </p:cNvPr>
          <p:cNvSpPr/>
          <p:nvPr/>
        </p:nvSpPr>
        <p:spPr bwMode="auto">
          <a:xfrm>
            <a:off x="237187" y="1056442"/>
            <a:ext cx="9426988" cy="3657805"/>
          </a:xfrm>
          <a:prstGeom prst="rect">
            <a:avLst/>
          </a:prstGeom>
          <a:noFill/>
          <a:ln>
            <a:solidFill>
              <a:srgbClr val="3366FF"/>
            </a:solidFill>
            <a:prstDash val="solid"/>
          </a:ln>
          <a:effectLst>
            <a:outerShdw blurRad="50800" dist="38100" dir="2700000" algn="tl" rotWithShape="0">
              <a:prstClr val="black">
                <a:alpha val="40000"/>
              </a:prstClr>
            </a:outerShdw>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21" name="フッター プレースホルダー 4">
            <a:extLst>
              <a:ext uri="{FF2B5EF4-FFF2-40B4-BE49-F238E27FC236}">
                <a16:creationId xmlns:a16="http://schemas.microsoft.com/office/drawing/2014/main" id="{ED85F9EF-38B3-4EA2-9AB8-C477DDB992CE}"/>
              </a:ext>
            </a:extLst>
          </p:cNvPr>
          <p:cNvSpPr>
            <a:spLocks noGrp="1"/>
          </p:cNvSpPr>
          <p:nvPr>
            <p:ph type="ftr" sz="quarter" idx="3"/>
          </p:nvPr>
        </p:nvSpPr>
        <p:spPr>
          <a:xfrm>
            <a:off x="200472" y="6534000"/>
            <a:ext cx="6033600" cy="306000"/>
          </a:xfrm>
        </p:spPr>
        <p:txBody>
          <a:bodyPr/>
          <a:lstStyle/>
          <a:p>
            <a:pPr>
              <a:defRPr/>
            </a:pPr>
            <a:r>
              <a:rPr lang="en-US" altLang="ja-JP" dirty="0"/>
              <a:t>© Computer Engineering &amp; Consulting Ltd. All rights reserved.</a:t>
            </a:r>
          </a:p>
        </p:txBody>
      </p:sp>
      <p:sp>
        <p:nvSpPr>
          <p:cNvPr id="3" name="スライド番号プレースホルダー 2">
            <a:extLst>
              <a:ext uri="{FF2B5EF4-FFF2-40B4-BE49-F238E27FC236}">
                <a16:creationId xmlns:a16="http://schemas.microsoft.com/office/drawing/2014/main" id="{781D044C-E827-FFA6-09BA-2BE3C9A73975}"/>
              </a:ext>
            </a:extLst>
          </p:cNvPr>
          <p:cNvSpPr>
            <a:spLocks noGrp="1"/>
          </p:cNvSpPr>
          <p:nvPr>
            <p:ph type="sldNum" sz="quarter" idx="11"/>
          </p:nvPr>
        </p:nvSpPr>
        <p:spPr/>
        <p:txBody>
          <a:bodyPr/>
          <a:lstStyle/>
          <a:p>
            <a:fld id="{CA6536ED-BD5D-BB4A-995A-A44D28302799}" type="slidenum">
              <a:rPr lang="en-US" altLang="ja-JP" smtClean="0"/>
              <a:pPr/>
              <a:t>8</a:t>
            </a:fld>
            <a:endParaRPr lang="en-US" altLang="ja-JP"/>
          </a:p>
        </p:txBody>
      </p:sp>
    </p:spTree>
    <p:extLst>
      <p:ext uri="{BB962C8B-B14F-4D97-AF65-F5344CB8AC3E}">
        <p14:creationId xmlns:p14="http://schemas.microsoft.com/office/powerpoint/2010/main" val="17258713"/>
      </p:ext>
    </p:extLst>
  </p:cSld>
  <p:clrMapOvr>
    <a:masterClrMapping/>
  </p:clrMapOvr>
  <mc:AlternateContent xmlns:mc="http://schemas.openxmlformats.org/markup-compatibility/2006" xmlns:p14="http://schemas.microsoft.com/office/powerpoint/2010/main">
    <mc:Choice Requires="p14">
      <p:transition p14:dur="100" advClick="0" advTm="10000">
        <p:fade/>
      </p:transition>
    </mc:Choice>
    <mc:Fallback xmlns="">
      <p:transition advClick="0" advTm="10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3F4BA35-5578-5A4B-D9C4-B2F56DBBE641}"/>
              </a:ext>
            </a:extLst>
          </p:cNvPr>
          <p:cNvSpPr>
            <a:spLocks noGrp="1"/>
          </p:cNvSpPr>
          <p:nvPr>
            <p:ph type="title"/>
          </p:nvPr>
        </p:nvSpPr>
        <p:spPr/>
        <p:txBody>
          <a:bodyPr/>
          <a:lstStyle/>
          <a:p>
            <a:r>
              <a:rPr kumimoji="1" lang="en-US" altLang="ja-JP" dirty="0"/>
              <a:t>SecurePrint</a:t>
            </a:r>
            <a:r>
              <a:rPr kumimoji="1" lang="ja-JP" altLang="en-US" dirty="0"/>
              <a:t>！導入実績</a:t>
            </a:r>
          </a:p>
        </p:txBody>
      </p:sp>
      <p:sp>
        <p:nvSpPr>
          <p:cNvPr id="5" name="フッター プレースホルダー 4">
            <a:extLst>
              <a:ext uri="{FF2B5EF4-FFF2-40B4-BE49-F238E27FC236}">
                <a16:creationId xmlns:a16="http://schemas.microsoft.com/office/drawing/2014/main" id="{AE203979-AF3C-2BC2-65C9-80796A2D110B}"/>
              </a:ext>
            </a:extLst>
          </p:cNvPr>
          <p:cNvSpPr>
            <a:spLocks noGrp="1"/>
          </p:cNvSpPr>
          <p:nvPr>
            <p:ph type="ftr" sz="quarter" idx="3"/>
          </p:nvPr>
        </p:nvSpPr>
        <p:spPr/>
        <p:txBody>
          <a:bodyPr/>
          <a:lstStyle/>
          <a:p>
            <a:pPr>
              <a:defRPr/>
            </a:pPr>
            <a:r>
              <a:rPr lang="en-US" altLang="ja-JP" dirty="0"/>
              <a:t>© Computer Engineering &amp; Consulting Ltd. All rights reserved.</a:t>
            </a:r>
          </a:p>
        </p:txBody>
      </p:sp>
      <p:pic>
        <p:nvPicPr>
          <p:cNvPr id="6" name="Picture 2">
            <a:extLst>
              <a:ext uri="{FF2B5EF4-FFF2-40B4-BE49-F238E27FC236}">
                <a16:creationId xmlns:a16="http://schemas.microsoft.com/office/drawing/2014/main" id="{1266FBAA-CE82-83C6-3211-69C733CE8DA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001" r="7023" b="15083"/>
          <a:stretch/>
        </p:blipFill>
        <p:spPr bwMode="auto">
          <a:xfrm>
            <a:off x="384309" y="1072715"/>
            <a:ext cx="9210264" cy="2771959"/>
          </a:xfrm>
          <a:prstGeom prst="rect">
            <a:avLst/>
          </a:prstGeom>
          <a:noFill/>
          <a:extLst>
            <a:ext uri="{909E8E84-426E-40DD-AFC4-6F175D3DCCD1}">
              <a14:hiddenFill xmlns:a14="http://schemas.microsoft.com/office/drawing/2010/main">
                <a:solidFill>
                  <a:srgbClr val="FFFFFF"/>
                </a:solidFill>
              </a14:hiddenFill>
            </a:ext>
          </a:extLst>
        </p:spPr>
      </p:pic>
      <p:sp>
        <p:nvSpPr>
          <p:cNvPr id="7" name="正方形/長方形 6">
            <a:extLst>
              <a:ext uri="{FF2B5EF4-FFF2-40B4-BE49-F238E27FC236}">
                <a16:creationId xmlns:a16="http://schemas.microsoft.com/office/drawing/2014/main" id="{C704E38F-3BE8-88EC-1592-B535F335082B}"/>
              </a:ext>
            </a:extLst>
          </p:cNvPr>
          <p:cNvSpPr/>
          <p:nvPr/>
        </p:nvSpPr>
        <p:spPr bwMode="auto">
          <a:xfrm>
            <a:off x="0" y="4454806"/>
            <a:ext cx="9906000" cy="2070538"/>
          </a:xfrm>
          <a:prstGeom prst="rect">
            <a:avLst/>
          </a:prstGeom>
          <a:solidFill>
            <a:schemeClr val="bg1"/>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pic>
        <p:nvPicPr>
          <p:cNvPr id="8" name="Picture 8">
            <a:extLst>
              <a:ext uri="{FF2B5EF4-FFF2-40B4-BE49-F238E27FC236}">
                <a16:creationId xmlns:a16="http://schemas.microsoft.com/office/drawing/2014/main" id="{DEE75EC0-521C-3588-C891-78E9B408B2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971" y="4719046"/>
            <a:ext cx="754700" cy="55015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a:extLst>
              <a:ext uri="{FF2B5EF4-FFF2-40B4-BE49-F238E27FC236}">
                <a16:creationId xmlns:a16="http://schemas.microsoft.com/office/drawing/2014/main" id="{9659DED7-E432-B1A7-A04E-5C82E28785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0913" y="4645725"/>
            <a:ext cx="1137626" cy="63382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2">
            <a:extLst>
              <a:ext uri="{FF2B5EF4-FFF2-40B4-BE49-F238E27FC236}">
                <a16:creationId xmlns:a16="http://schemas.microsoft.com/office/drawing/2014/main" id="{343DF19C-FB7E-0AA9-7C3D-8AC11D5658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26780" y="4607880"/>
            <a:ext cx="985806" cy="54923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4">
            <a:extLst>
              <a:ext uri="{FF2B5EF4-FFF2-40B4-BE49-F238E27FC236}">
                <a16:creationId xmlns:a16="http://schemas.microsoft.com/office/drawing/2014/main" id="{44C825DC-6C59-14DC-C2C4-1CAC9A2E6AC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35835" y="4678999"/>
            <a:ext cx="1080745" cy="51401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6">
            <a:extLst>
              <a:ext uri="{FF2B5EF4-FFF2-40B4-BE49-F238E27FC236}">
                <a16:creationId xmlns:a16="http://schemas.microsoft.com/office/drawing/2014/main" id="{4D9E528A-C9F3-FC0D-C510-7D3A12047D0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30113" y="4595227"/>
            <a:ext cx="1218795" cy="57967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8">
            <a:extLst>
              <a:ext uri="{FF2B5EF4-FFF2-40B4-BE49-F238E27FC236}">
                <a16:creationId xmlns:a16="http://schemas.microsoft.com/office/drawing/2014/main" id="{EAE3D518-13A2-7122-FBCF-26121C88C0D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95587" y="4555756"/>
            <a:ext cx="1080744" cy="63382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0">
            <a:extLst>
              <a:ext uri="{FF2B5EF4-FFF2-40B4-BE49-F238E27FC236}">
                <a16:creationId xmlns:a16="http://schemas.microsoft.com/office/drawing/2014/main" id="{FC11CB6A-CB25-FB25-D16F-56C7BC4154C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66435" y="4565587"/>
            <a:ext cx="853219" cy="63382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2">
            <a:extLst>
              <a:ext uri="{FF2B5EF4-FFF2-40B4-BE49-F238E27FC236}">
                <a16:creationId xmlns:a16="http://schemas.microsoft.com/office/drawing/2014/main" id="{2B03F17A-4EF0-3A98-E5EB-69161A8A7D7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045149" y="4454806"/>
            <a:ext cx="1752144" cy="73477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4">
            <a:extLst>
              <a:ext uri="{FF2B5EF4-FFF2-40B4-BE49-F238E27FC236}">
                <a16:creationId xmlns:a16="http://schemas.microsoft.com/office/drawing/2014/main" id="{9EF89BBD-3360-94E2-1CF3-4A73E59CB3B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7483" y="5283355"/>
            <a:ext cx="2815859" cy="5357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6">
            <a:extLst>
              <a:ext uri="{FF2B5EF4-FFF2-40B4-BE49-F238E27FC236}">
                <a16:creationId xmlns:a16="http://schemas.microsoft.com/office/drawing/2014/main" id="{0EF6320E-E478-6611-6A57-355BA7B7029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249928" y="5208978"/>
            <a:ext cx="960786" cy="64604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8">
            <a:extLst>
              <a:ext uri="{FF2B5EF4-FFF2-40B4-BE49-F238E27FC236}">
                <a16:creationId xmlns:a16="http://schemas.microsoft.com/office/drawing/2014/main" id="{8A8EE311-C0B9-CC03-7478-92FCE28530D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306678" y="5170355"/>
            <a:ext cx="1435323" cy="69972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0">
            <a:extLst>
              <a:ext uri="{FF2B5EF4-FFF2-40B4-BE49-F238E27FC236}">
                <a16:creationId xmlns:a16="http://schemas.microsoft.com/office/drawing/2014/main" id="{8B085C64-2F0B-908D-ED79-45D956F6C32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900038" y="5129619"/>
            <a:ext cx="1255908" cy="69972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32">
            <a:extLst>
              <a:ext uri="{FF2B5EF4-FFF2-40B4-BE49-F238E27FC236}">
                <a16:creationId xmlns:a16="http://schemas.microsoft.com/office/drawing/2014/main" id="{4BDE8EFB-60F1-503A-E4CA-07B10F8BE5C1}"/>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375831" y="5134452"/>
            <a:ext cx="1095341" cy="61026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34">
            <a:extLst>
              <a:ext uri="{FF2B5EF4-FFF2-40B4-BE49-F238E27FC236}">
                <a16:creationId xmlns:a16="http://schemas.microsoft.com/office/drawing/2014/main" id="{6F5DE224-A0A7-8E03-B63F-405FABFF4710}"/>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687819" y="5100052"/>
            <a:ext cx="985806" cy="61026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6">
            <a:extLst>
              <a:ext uri="{FF2B5EF4-FFF2-40B4-BE49-F238E27FC236}">
                <a16:creationId xmlns:a16="http://schemas.microsoft.com/office/drawing/2014/main" id="{3DED0F50-0443-E1ED-760D-9C635F57461E}"/>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37844" y="5776485"/>
            <a:ext cx="1095341" cy="61026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38">
            <a:extLst>
              <a:ext uri="{FF2B5EF4-FFF2-40B4-BE49-F238E27FC236}">
                <a16:creationId xmlns:a16="http://schemas.microsoft.com/office/drawing/2014/main" id="{A6089CA4-98EA-F9F8-4AC6-3A333FFF4A0E}"/>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431863" y="5783112"/>
            <a:ext cx="1455238" cy="61026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0">
            <a:extLst>
              <a:ext uri="{FF2B5EF4-FFF2-40B4-BE49-F238E27FC236}">
                <a16:creationId xmlns:a16="http://schemas.microsoft.com/office/drawing/2014/main" id="{B314B15C-472D-DFCE-3C32-65D91D0FB948}"/>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985779" y="5783111"/>
            <a:ext cx="1603891" cy="61026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2">
            <a:extLst>
              <a:ext uri="{FF2B5EF4-FFF2-40B4-BE49-F238E27FC236}">
                <a16:creationId xmlns:a16="http://schemas.microsoft.com/office/drawing/2014/main" id="{2FA2773C-CE44-2BC9-89C2-F1035C815A7E}"/>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705952" y="5783110"/>
            <a:ext cx="1181403" cy="610261"/>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4">
            <a:extLst>
              <a:ext uri="{FF2B5EF4-FFF2-40B4-BE49-F238E27FC236}">
                <a16:creationId xmlns:a16="http://schemas.microsoft.com/office/drawing/2014/main" id="{FF17FD0C-1FCF-9651-CEF1-7B16F0E1FF02}"/>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003637" y="5803814"/>
            <a:ext cx="1058179" cy="589557"/>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6">
            <a:extLst>
              <a:ext uri="{FF2B5EF4-FFF2-40B4-BE49-F238E27FC236}">
                <a16:creationId xmlns:a16="http://schemas.microsoft.com/office/drawing/2014/main" id="{7DCB7686-5E9E-A7D3-B072-2234A4044D84}"/>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161304" y="5798725"/>
            <a:ext cx="1253491" cy="585463"/>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8">
            <a:extLst>
              <a:ext uri="{FF2B5EF4-FFF2-40B4-BE49-F238E27FC236}">
                <a16:creationId xmlns:a16="http://schemas.microsoft.com/office/drawing/2014/main" id="{655F2280-2FBD-D20E-C4A2-26AD3D706898}"/>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8476684" y="5733708"/>
            <a:ext cx="1162874" cy="647887"/>
          </a:xfrm>
          <a:prstGeom prst="rect">
            <a:avLst/>
          </a:prstGeom>
          <a:noFill/>
          <a:extLst>
            <a:ext uri="{909E8E84-426E-40DD-AFC4-6F175D3DCCD1}">
              <a14:hiddenFill xmlns:a14="http://schemas.microsoft.com/office/drawing/2010/main">
                <a:solidFill>
                  <a:srgbClr val="FFFFFF"/>
                </a:solidFill>
              </a14:hiddenFill>
            </a:ext>
          </a:extLst>
        </p:spPr>
      </p:pic>
      <p:sp>
        <p:nvSpPr>
          <p:cNvPr id="31" name="正方形/長方形 30">
            <a:extLst>
              <a:ext uri="{FF2B5EF4-FFF2-40B4-BE49-F238E27FC236}">
                <a16:creationId xmlns:a16="http://schemas.microsoft.com/office/drawing/2014/main" id="{931D74DD-F59C-74B2-D907-ABCC9CD67682}"/>
              </a:ext>
            </a:extLst>
          </p:cNvPr>
          <p:cNvSpPr/>
          <p:nvPr/>
        </p:nvSpPr>
        <p:spPr bwMode="auto">
          <a:xfrm>
            <a:off x="384309" y="1581169"/>
            <a:ext cx="4703016" cy="2809825"/>
          </a:xfrm>
          <a:prstGeom prst="rect">
            <a:avLst/>
          </a:prstGeom>
          <a:noFill/>
          <a:ln>
            <a:solidFill>
              <a:schemeClr val="bg1">
                <a:lumMod val="85000"/>
              </a:schemeClr>
            </a:solidFill>
            <a:prstDash val="solid"/>
          </a:ln>
          <a:effectLst>
            <a:outerShdw blurRad="50800" dist="38100" dir="2700000" algn="tl" rotWithShape="0">
              <a:prstClr val="black">
                <a:alpha val="40000"/>
              </a:prstClr>
            </a:outerShdw>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3" name="スライド番号プレースホルダー 2">
            <a:extLst>
              <a:ext uri="{FF2B5EF4-FFF2-40B4-BE49-F238E27FC236}">
                <a16:creationId xmlns:a16="http://schemas.microsoft.com/office/drawing/2014/main" id="{F838768B-57F6-84D2-5857-F87353F15EAF}"/>
              </a:ext>
            </a:extLst>
          </p:cNvPr>
          <p:cNvSpPr>
            <a:spLocks noGrp="1"/>
          </p:cNvSpPr>
          <p:nvPr>
            <p:ph type="sldNum" sz="quarter" idx="11"/>
          </p:nvPr>
        </p:nvSpPr>
        <p:spPr/>
        <p:txBody>
          <a:bodyPr/>
          <a:lstStyle/>
          <a:p>
            <a:fld id="{CA6536ED-BD5D-BB4A-995A-A44D28302799}" type="slidenum">
              <a:rPr lang="en-US" altLang="ja-JP" smtClean="0"/>
              <a:pPr/>
              <a:t>9</a:t>
            </a:fld>
            <a:endParaRPr lang="en-US" altLang="ja-JP"/>
          </a:p>
        </p:txBody>
      </p:sp>
      <p:pic>
        <p:nvPicPr>
          <p:cNvPr id="4" name="グラフィックス 3">
            <a:extLst>
              <a:ext uri="{FF2B5EF4-FFF2-40B4-BE49-F238E27FC236}">
                <a16:creationId xmlns:a16="http://schemas.microsoft.com/office/drawing/2014/main" id="{7404C7C8-2B9B-63D0-334C-1CAE26242576}"/>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275911" y="1627927"/>
            <a:ext cx="4795550" cy="3003442"/>
          </a:xfrm>
          <a:prstGeom prst="rect">
            <a:avLst/>
          </a:prstGeom>
        </p:spPr>
      </p:pic>
    </p:spTree>
    <p:extLst>
      <p:ext uri="{BB962C8B-B14F-4D97-AF65-F5344CB8AC3E}">
        <p14:creationId xmlns:p14="http://schemas.microsoft.com/office/powerpoint/2010/main" val="9751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正方形/長方形 50">
            <a:extLst>
              <a:ext uri="{FF2B5EF4-FFF2-40B4-BE49-F238E27FC236}">
                <a16:creationId xmlns:a16="http://schemas.microsoft.com/office/drawing/2014/main" id="{8E5BAA42-FAAD-6B2D-17B7-8B707A813358}"/>
              </a:ext>
            </a:extLst>
          </p:cNvPr>
          <p:cNvSpPr/>
          <p:nvPr/>
        </p:nvSpPr>
        <p:spPr bwMode="auto">
          <a:xfrm>
            <a:off x="1039181" y="1700808"/>
            <a:ext cx="7514219" cy="96121"/>
          </a:xfrm>
          <a:prstGeom prst="rect">
            <a:avLst/>
          </a:prstGeom>
          <a:solidFill>
            <a:srgbClr val="FFFF00"/>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4" name="フッター プレースホルダー 3">
            <a:extLst>
              <a:ext uri="{FF2B5EF4-FFF2-40B4-BE49-F238E27FC236}">
                <a16:creationId xmlns:a16="http://schemas.microsoft.com/office/drawing/2014/main" id="{4CF5A236-A6FA-D2D3-2E34-284303DD0CB9}"/>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pic>
        <p:nvPicPr>
          <p:cNvPr id="22" name="図 21" descr="図形, 円&#10;&#10;自動的に生成された説明">
            <a:extLst>
              <a:ext uri="{FF2B5EF4-FFF2-40B4-BE49-F238E27FC236}">
                <a16:creationId xmlns:a16="http://schemas.microsoft.com/office/drawing/2014/main" id="{144AF5C5-9048-6BD9-3A8D-C9F7D02EFD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118" y="2162123"/>
            <a:ext cx="1152128" cy="1152128"/>
          </a:xfrm>
          <a:prstGeom prst="rect">
            <a:avLst/>
          </a:prstGeom>
        </p:spPr>
      </p:pic>
      <p:pic>
        <p:nvPicPr>
          <p:cNvPr id="23" name="図 22" descr="図形, 円&#10;&#10;自動的に生成された説明">
            <a:extLst>
              <a:ext uri="{FF2B5EF4-FFF2-40B4-BE49-F238E27FC236}">
                <a16:creationId xmlns:a16="http://schemas.microsoft.com/office/drawing/2014/main" id="{94E3453B-26A9-491A-F633-49E2792781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118" y="2162122"/>
            <a:ext cx="1152128" cy="1152128"/>
          </a:xfrm>
          <a:prstGeom prst="rect">
            <a:avLst/>
          </a:prstGeom>
        </p:spPr>
      </p:pic>
      <p:pic>
        <p:nvPicPr>
          <p:cNvPr id="24" name="図 23" descr="図形, 円&#10;&#10;自動的に生成された説明">
            <a:extLst>
              <a:ext uri="{FF2B5EF4-FFF2-40B4-BE49-F238E27FC236}">
                <a16:creationId xmlns:a16="http://schemas.microsoft.com/office/drawing/2014/main" id="{9D9761AE-1EB2-C158-80D5-9D4CA6BF84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117" y="3458266"/>
            <a:ext cx="1152128" cy="1152128"/>
          </a:xfrm>
          <a:prstGeom prst="rect">
            <a:avLst/>
          </a:prstGeom>
        </p:spPr>
      </p:pic>
      <p:pic>
        <p:nvPicPr>
          <p:cNvPr id="25" name="図 24" descr="図形, 円&#10;&#10;自動的に生成された説明">
            <a:extLst>
              <a:ext uri="{FF2B5EF4-FFF2-40B4-BE49-F238E27FC236}">
                <a16:creationId xmlns:a16="http://schemas.microsoft.com/office/drawing/2014/main" id="{FE4891A7-D34B-3BF5-CDA7-0C7B22F856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117" y="4754409"/>
            <a:ext cx="1152128" cy="1152128"/>
          </a:xfrm>
          <a:prstGeom prst="rect">
            <a:avLst/>
          </a:prstGeom>
        </p:spPr>
      </p:pic>
      <p:pic>
        <p:nvPicPr>
          <p:cNvPr id="50" name="グラフィックス 49">
            <a:extLst>
              <a:ext uri="{FF2B5EF4-FFF2-40B4-BE49-F238E27FC236}">
                <a16:creationId xmlns:a16="http://schemas.microsoft.com/office/drawing/2014/main" id="{89D98737-9D9F-DFB6-199B-89AB077AE2F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4176" y="1412776"/>
            <a:ext cx="8670579" cy="4729407"/>
          </a:xfrm>
          <a:prstGeom prst="rect">
            <a:avLst/>
          </a:prstGeom>
        </p:spPr>
      </p:pic>
      <p:sp>
        <p:nvSpPr>
          <p:cNvPr id="3" name="タイトル 2">
            <a:extLst>
              <a:ext uri="{FF2B5EF4-FFF2-40B4-BE49-F238E27FC236}">
                <a16:creationId xmlns:a16="http://schemas.microsoft.com/office/drawing/2014/main" id="{B20AABF4-BAD2-F37E-D7BF-618E43C76416}"/>
              </a:ext>
            </a:extLst>
          </p:cNvPr>
          <p:cNvSpPr>
            <a:spLocks noGrp="1"/>
          </p:cNvSpPr>
          <p:nvPr>
            <p:ph type="title"/>
          </p:nvPr>
        </p:nvSpPr>
        <p:spPr>
          <a:xfrm>
            <a:off x="495300" y="300038"/>
            <a:ext cx="7770068" cy="561975"/>
          </a:xfrm>
        </p:spPr>
        <p:txBody>
          <a:bodyPr/>
          <a:lstStyle/>
          <a:p>
            <a:r>
              <a:rPr kumimoji="1" lang="ja-JP" altLang="en-US" dirty="0"/>
              <a:t>導入実績の高いセキュリティサービス</a:t>
            </a:r>
          </a:p>
        </p:txBody>
      </p:sp>
    </p:spTree>
    <p:extLst>
      <p:ext uri="{BB962C8B-B14F-4D97-AF65-F5344CB8AC3E}">
        <p14:creationId xmlns:p14="http://schemas.microsoft.com/office/powerpoint/2010/main" val="1780985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986F3E-AF5B-CFCA-000B-B983A0E95E93}"/>
              </a:ext>
            </a:extLst>
          </p:cNvPr>
          <p:cNvSpPr>
            <a:spLocks noGrp="1"/>
          </p:cNvSpPr>
          <p:nvPr>
            <p:ph type="title"/>
          </p:nvPr>
        </p:nvSpPr>
        <p:spPr/>
        <p:txBody>
          <a:bodyPr/>
          <a:lstStyle/>
          <a:p>
            <a:r>
              <a:rPr kumimoji="1" lang="en-US" altLang="ja-JP" dirty="0"/>
              <a:t>SecurePrint</a:t>
            </a:r>
            <a:r>
              <a:rPr kumimoji="1" lang="ja-JP" altLang="en-US" dirty="0"/>
              <a:t>！導入効果</a:t>
            </a:r>
          </a:p>
        </p:txBody>
      </p:sp>
      <p:sp>
        <p:nvSpPr>
          <p:cNvPr id="5" name="フッター プレースホルダー 4">
            <a:extLst>
              <a:ext uri="{FF2B5EF4-FFF2-40B4-BE49-F238E27FC236}">
                <a16:creationId xmlns:a16="http://schemas.microsoft.com/office/drawing/2014/main" id="{A0D46DA4-37EA-61BE-567C-58DA931CE0B0}"/>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sp>
        <p:nvSpPr>
          <p:cNvPr id="6" name="正方形/長方形 5">
            <a:extLst>
              <a:ext uri="{FF2B5EF4-FFF2-40B4-BE49-F238E27FC236}">
                <a16:creationId xmlns:a16="http://schemas.microsoft.com/office/drawing/2014/main" id="{5E6EE457-2176-BBE0-E318-325FB65EAAD6}"/>
              </a:ext>
            </a:extLst>
          </p:cNvPr>
          <p:cNvSpPr/>
          <p:nvPr/>
        </p:nvSpPr>
        <p:spPr bwMode="auto">
          <a:xfrm>
            <a:off x="200472" y="1067919"/>
            <a:ext cx="5248151" cy="5346700"/>
          </a:xfrm>
          <a:prstGeom prst="rect">
            <a:avLst/>
          </a:prstGeom>
          <a:solidFill>
            <a:schemeClr val="bg1">
              <a:lumMod val="95000"/>
            </a:schemeClr>
          </a:solidFill>
          <a:ln>
            <a:noFill/>
            <a:prstDash val="solid"/>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7" name="正方形/長方形 6">
            <a:extLst>
              <a:ext uri="{FF2B5EF4-FFF2-40B4-BE49-F238E27FC236}">
                <a16:creationId xmlns:a16="http://schemas.microsoft.com/office/drawing/2014/main" id="{87E1CBA0-9FCF-1BB1-58C5-DFB0B077DEE3}"/>
              </a:ext>
            </a:extLst>
          </p:cNvPr>
          <p:cNvSpPr/>
          <p:nvPr/>
        </p:nvSpPr>
        <p:spPr>
          <a:xfrm>
            <a:off x="239910" y="1165846"/>
            <a:ext cx="5162566" cy="800862"/>
          </a:xfrm>
          <a:prstGeom prst="rect">
            <a:avLst/>
          </a:prstGeom>
          <a:solidFill>
            <a:srgbClr val="3366FF"/>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914400" eaLnBrk="1" fontAlgn="base" latinLnBrk="0" hangingPunct="1">
              <a:lnSpc>
                <a:spcPct val="100000"/>
              </a:lnSpc>
              <a:spcBef>
                <a:spcPct val="20000"/>
              </a:spcBef>
              <a:spcAft>
                <a:spcPct val="0"/>
              </a:spcAft>
              <a:buClr>
                <a:srgbClr val="5330C1"/>
              </a:buClr>
              <a:buSzTx/>
              <a:buFontTx/>
              <a:buNone/>
              <a:tabLst/>
              <a:defRPr/>
            </a:pPr>
            <a:endParaRPr kumimoji="0" lang="en-US" altLang="ja-JP" sz="2000" b="1"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8" name="AutoShape 15">
            <a:extLst>
              <a:ext uri="{FF2B5EF4-FFF2-40B4-BE49-F238E27FC236}">
                <a16:creationId xmlns:a16="http://schemas.microsoft.com/office/drawing/2014/main" id="{6BB043A2-B25E-03A9-0F18-9BAE74DC04A3}"/>
              </a:ext>
            </a:extLst>
          </p:cNvPr>
          <p:cNvSpPr>
            <a:spLocks noChangeArrowheads="1"/>
          </p:cNvSpPr>
          <p:nvPr/>
        </p:nvSpPr>
        <p:spPr bwMode="auto">
          <a:xfrm>
            <a:off x="500305" y="5298498"/>
            <a:ext cx="1098238" cy="272415"/>
          </a:xfrm>
          <a:prstGeom prst="roundRect">
            <a:avLst>
              <a:gd name="adj" fmla="val 16667"/>
            </a:avLst>
          </a:prstGeom>
          <a:solidFill>
            <a:schemeClr val="bg1"/>
          </a:solidFill>
          <a:ln w="19050" algn="ctr">
            <a:solidFill>
              <a:schemeClr val="tx1">
                <a:lumMod val="75000"/>
                <a:lumOff val="25000"/>
              </a:schemeClr>
            </a:solidFill>
            <a:round/>
            <a:headEnd/>
            <a:tailEnd/>
          </a:ln>
          <a:effectLst/>
        </p:spPr>
        <p:txBody>
          <a:bodyPr wrap="square" anchor="ctr">
            <a:spAutoFit/>
          </a:bodyPr>
          <a:lstStyle/>
          <a:p>
            <a:pPr algn="ctr" eaLnBrk="1" hangingPunct="1">
              <a:spcBef>
                <a:spcPct val="50000"/>
              </a:spcBef>
              <a:defRPr/>
            </a:pPr>
            <a:r>
              <a:rPr lang="en-US" altLang="ja-JP" sz="1000" dirty="0">
                <a:latin typeface="メイリオ" panose="020B0604030504040204" pitchFamily="50" charset="-128"/>
                <a:ea typeface="メイリオ" panose="020B0604030504040204" pitchFamily="50" charset="-128"/>
                <a:cs typeface="Meiryo UI" panose="020B0604030504040204" pitchFamily="50" charset="-128"/>
              </a:rPr>
              <a:t>A</a:t>
            </a: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社複合機</a:t>
            </a:r>
            <a:endParaRPr lang="en-US" altLang="ja-JP" sz="1000"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9" name="AutoShape 15">
            <a:extLst>
              <a:ext uri="{FF2B5EF4-FFF2-40B4-BE49-F238E27FC236}">
                <a16:creationId xmlns:a16="http://schemas.microsoft.com/office/drawing/2014/main" id="{76ECD064-9988-EBB8-D517-87CC928686CE}"/>
              </a:ext>
            </a:extLst>
          </p:cNvPr>
          <p:cNvSpPr>
            <a:spLocks noChangeArrowheads="1"/>
          </p:cNvSpPr>
          <p:nvPr/>
        </p:nvSpPr>
        <p:spPr bwMode="auto">
          <a:xfrm>
            <a:off x="1738436" y="5295712"/>
            <a:ext cx="1098238" cy="272415"/>
          </a:xfrm>
          <a:prstGeom prst="roundRect">
            <a:avLst>
              <a:gd name="adj" fmla="val 16667"/>
            </a:avLst>
          </a:prstGeom>
          <a:solidFill>
            <a:schemeClr val="bg1"/>
          </a:solidFill>
          <a:ln w="19050" algn="ctr">
            <a:solidFill>
              <a:schemeClr val="tx1">
                <a:lumMod val="75000"/>
                <a:lumOff val="25000"/>
              </a:schemeClr>
            </a:solidFill>
            <a:round/>
            <a:headEnd/>
            <a:tailEnd/>
          </a:ln>
          <a:effectLst/>
        </p:spPr>
        <p:txBody>
          <a:bodyPr wrap="square" anchor="ctr">
            <a:spAutoFit/>
          </a:bodyPr>
          <a:lstStyle/>
          <a:p>
            <a:pPr algn="ctr" eaLnBrk="1" hangingPunct="1">
              <a:spcBef>
                <a:spcPct val="50000"/>
              </a:spcBef>
              <a:defRPr/>
            </a:pPr>
            <a:r>
              <a:rPr lang="en-US" altLang="ja-JP" sz="1000" dirty="0">
                <a:latin typeface="メイリオ" panose="020B0604030504040204" pitchFamily="50" charset="-128"/>
                <a:ea typeface="メイリオ" panose="020B0604030504040204" pitchFamily="50" charset="-128"/>
                <a:cs typeface="Meiryo UI" panose="020B0604030504040204" pitchFamily="50" charset="-128"/>
              </a:rPr>
              <a:t>B</a:t>
            </a: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社プリンター</a:t>
            </a:r>
            <a:endParaRPr lang="en-US" altLang="ja-JP" sz="1000"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0" name="AutoShape 15">
            <a:extLst>
              <a:ext uri="{FF2B5EF4-FFF2-40B4-BE49-F238E27FC236}">
                <a16:creationId xmlns:a16="http://schemas.microsoft.com/office/drawing/2014/main" id="{609BE1EF-D955-8A43-FED1-7ACFE9FC8B4C}"/>
              </a:ext>
            </a:extLst>
          </p:cNvPr>
          <p:cNvSpPr>
            <a:spLocks noChangeArrowheads="1"/>
          </p:cNvSpPr>
          <p:nvPr/>
        </p:nvSpPr>
        <p:spPr bwMode="auto">
          <a:xfrm>
            <a:off x="2991842" y="5285050"/>
            <a:ext cx="1098238" cy="272415"/>
          </a:xfrm>
          <a:prstGeom prst="roundRect">
            <a:avLst>
              <a:gd name="adj" fmla="val 16667"/>
            </a:avLst>
          </a:prstGeom>
          <a:solidFill>
            <a:schemeClr val="bg1"/>
          </a:solidFill>
          <a:ln w="19050" algn="ctr">
            <a:solidFill>
              <a:schemeClr val="tx1">
                <a:lumMod val="75000"/>
                <a:lumOff val="25000"/>
              </a:schemeClr>
            </a:solidFill>
            <a:round/>
            <a:headEnd/>
            <a:tailEnd/>
          </a:ln>
          <a:effectLst/>
        </p:spPr>
        <p:txBody>
          <a:bodyPr wrap="square" anchor="ctr">
            <a:spAutoFit/>
          </a:bodyPr>
          <a:lstStyle/>
          <a:p>
            <a:pPr algn="ctr" eaLnBrk="1" hangingPunct="1">
              <a:spcBef>
                <a:spcPct val="50000"/>
              </a:spcBef>
              <a:defRPr/>
            </a:pPr>
            <a:r>
              <a:rPr lang="en-US" altLang="ja-JP" sz="1000" dirty="0">
                <a:latin typeface="メイリオ" panose="020B0604030504040204" pitchFamily="50" charset="-128"/>
                <a:ea typeface="メイリオ" panose="020B0604030504040204" pitchFamily="50" charset="-128"/>
                <a:cs typeface="Meiryo UI" panose="020B0604030504040204" pitchFamily="50" charset="-128"/>
              </a:rPr>
              <a:t>C</a:t>
            </a: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社プリンター</a:t>
            </a:r>
            <a:endParaRPr lang="en-US" altLang="ja-JP" sz="1000"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1" name="AutoShape 15">
            <a:extLst>
              <a:ext uri="{FF2B5EF4-FFF2-40B4-BE49-F238E27FC236}">
                <a16:creationId xmlns:a16="http://schemas.microsoft.com/office/drawing/2014/main" id="{C529297E-B9F5-79A4-4740-359BFBAC7E6D}"/>
              </a:ext>
            </a:extLst>
          </p:cNvPr>
          <p:cNvSpPr>
            <a:spLocks noChangeArrowheads="1"/>
          </p:cNvSpPr>
          <p:nvPr/>
        </p:nvSpPr>
        <p:spPr bwMode="auto">
          <a:xfrm>
            <a:off x="1185544" y="3214524"/>
            <a:ext cx="1068685" cy="272415"/>
          </a:xfrm>
          <a:prstGeom prst="roundRect">
            <a:avLst>
              <a:gd name="adj" fmla="val 16667"/>
            </a:avLst>
          </a:prstGeom>
          <a:solidFill>
            <a:schemeClr val="bg1"/>
          </a:solidFill>
          <a:ln w="19050" algn="ctr">
            <a:solidFill>
              <a:schemeClr val="tx1">
                <a:lumMod val="75000"/>
                <a:lumOff val="25000"/>
              </a:schemeClr>
            </a:solidFill>
            <a:round/>
            <a:headEnd/>
            <a:tailEnd/>
          </a:ln>
          <a:effectLst/>
        </p:spPr>
        <p:txBody>
          <a:bodyPr wrap="square" anchor="ctr">
            <a:spAutoFit/>
          </a:bodyPr>
          <a:lstStyle/>
          <a:p>
            <a:pPr algn="ctr" eaLnBrk="1" hangingPunct="1">
              <a:spcBef>
                <a:spcPct val="50000"/>
              </a:spcBef>
              <a:defRPr/>
            </a:pPr>
            <a:r>
              <a:rPr lang="en-US" altLang="ja-JP" sz="1000" dirty="0">
                <a:latin typeface="メイリオ" panose="020B0604030504040204" pitchFamily="50" charset="-128"/>
                <a:ea typeface="メイリオ" panose="020B0604030504040204" pitchFamily="50" charset="-128"/>
                <a:cs typeface="Meiryo UI" panose="020B0604030504040204" pitchFamily="50" charset="-128"/>
              </a:rPr>
              <a:t>A</a:t>
            </a: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社機種変更</a:t>
            </a:r>
            <a:endParaRPr lang="en-US" altLang="ja-JP" sz="1000"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2" name="AutoShape 15">
            <a:extLst>
              <a:ext uri="{FF2B5EF4-FFF2-40B4-BE49-F238E27FC236}">
                <a16:creationId xmlns:a16="http://schemas.microsoft.com/office/drawing/2014/main" id="{42C2AA9D-E13B-EF7F-9CB8-B80E8944BABC}"/>
              </a:ext>
            </a:extLst>
          </p:cNvPr>
          <p:cNvSpPr>
            <a:spLocks noChangeArrowheads="1"/>
          </p:cNvSpPr>
          <p:nvPr/>
        </p:nvSpPr>
        <p:spPr bwMode="auto">
          <a:xfrm>
            <a:off x="3564551" y="3215182"/>
            <a:ext cx="1068685" cy="272415"/>
          </a:xfrm>
          <a:prstGeom prst="roundRect">
            <a:avLst>
              <a:gd name="adj" fmla="val 16667"/>
            </a:avLst>
          </a:prstGeom>
          <a:solidFill>
            <a:schemeClr val="bg1"/>
          </a:solidFill>
          <a:ln w="19050" algn="ctr">
            <a:solidFill>
              <a:schemeClr val="tx1">
                <a:lumMod val="75000"/>
                <a:lumOff val="25000"/>
              </a:schemeClr>
            </a:solidFill>
            <a:round/>
            <a:headEnd/>
            <a:tailEnd/>
          </a:ln>
          <a:effectLst/>
        </p:spPr>
        <p:txBody>
          <a:bodyPr wrap="square" anchor="ctr">
            <a:spAutoFit/>
          </a:bodyPr>
          <a:lstStyle/>
          <a:p>
            <a:pPr algn="ctr" eaLnBrk="1" hangingPunct="1">
              <a:spcBef>
                <a:spcPct val="50000"/>
              </a:spcBef>
              <a:defRPr/>
            </a:pPr>
            <a:r>
              <a:rPr lang="en-US" altLang="ja-JP" sz="1000" dirty="0">
                <a:latin typeface="メイリオ" panose="020B0604030504040204" pitchFamily="50" charset="-128"/>
                <a:ea typeface="メイリオ" panose="020B0604030504040204" pitchFamily="50" charset="-128"/>
                <a:cs typeface="Meiryo UI" panose="020B0604030504040204" pitchFamily="50" charset="-128"/>
              </a:rPr>
              <a:t>E</a:t>
            </a: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社新規調達</a:t>
            </a:r>
            <a:endParaRPr lang="en-US" altLang="ja-JP" sz="1000"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3" name="矢印: 上下 70">
            <a:extLst>
              <a:ext uri="{FF2B5EF4-FFF2-40B4-BE49-F238E27FC236}">
                <a16:creationId xmlns:a16="http://schemas.microsoft.com/office/drawing/2014/main" id="{D8A65230-C608-FD0B-D1EF-5BC3D12B333C}"/>
              </a:ext>
            </a:extLst>
          </p:cNvPr>
          <p:cNvSpPr/>
          <p:nvPr/>
        </p:nvSpPr>
        <p:spPr bwMode="auto">
          <a:xfrm>
            <a:off x="2603259" y="2020510"/>
            <a:ext cx="557442" cy="2733753"/>
          </a:xfrm>
          <a:prstGeom prst="upDownArrow">
            <a:avLst/>
          </a:prstGeom>
          <a:solidFill>
            <a:srgbClr val="C6D9FE"/>
          </a:solidFill>
          <a:ln w="9525" cap="flat" cmpd="sng" algn="ctr">
            <a:noFill/>
            <a:prstDash val="solid"/>
            <a:round/>
            <a:headEnd type="none" w="med" len="med"/>
            <a:tailEnd type="none" w="med" len="med"/>
          </a:ln>
          <a:effectLst/>
        </p:spPr>
        <p:txBody>
          <a:bodyPr vert="horz" wrap="square" lIns="64800" tIns="0" rIns="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r>
              <a:rPr lang="ja-JP" altLang="en-US" sz="1200" b="1" dirty="0">
                <a:latin typeface="Meiryo UI" panose="020B0604030504040204" pitchFamily="50" charset="-128"/>
                <a:ea typeface="Meiryo UI" panose="020B0604030504040204" pitchFamily="50" charset="-128"/>
              </a:rPr>
              <a:t>一元管理</a:t>
            </a:r>
            <a:endParaRPr lang="en-US" altLang="ja-JP" sz="1200" b="1" dirty="0">
              <a:latin typeface="Meiryo UI" panose="020B0604030504040204" pitchFamily="50" charset="-128"/>
              <a:ea typeface="Meiryo UI" panose="020B0604030504040204" pitchFamily="50" charset="-128"/>
            </a:endParaRPr>
          </a:p>
          <a:p>
            <a:pPr marL="0" marR="0" indent="0" algn="l" defTabSz="914400" rtl="0" eaLnBrk="1" fontAlgn="base" latinLnBrk="0" hangingPunct="1">
              <a:lnSpc>
                <a:spcPct val="100000"/>
              </a:lnSpc>
              <a:spcBef>
                <a:spcPct val="20000"/>
              </a:spcBef>
              <a:spcAft>
                <a:spcPct val="0"/>
              </a:spcAft>
              <a:buClr>
                <a:srgbClr val="5330C1"/>
              </a:buClr>
              <a:buSzTx/>
              <a:tabLst/>
            </a:pPr>
            <a:endParaRPr kumimoji="1" lang="en-US" altLang="ja-JP" sz="1200" b="1" i="0" u="none" strike="noStrike" cap="none" normalizeH="0" baseline="0" dirty="0">
              <a:ln>
                <a:noFill/>
              </a:ln>
              <a:effectLst/>
              <a:latin typeface="Meiryo UI" panose="020B0604030504040204" pitchFamily="50" charset="-128"/>
              <a:ea typeface="Meiryo UI" panose="020B0604030504040204" pitchFamily="50" charset="-128"/>
            </a:endParaRPr>
          </a:p>
          <a:p>
            <a:pPr marL="0" marR="0" indent="0" algn="l" defTabSz="914400" rtl="0" eaLnBrk="1" fontAlgn="base" latinLnBrk="0" hangingPunct="1">
              <a:lnSpc>
                <a:spcPct val="100000"/>
              </a:lnSpc>
              <a:spcBef>
                <a:spcPct val="20000"/>
              </a:spcBef>
              <a:spcAft>
                <a:spcPct val="0"/>
              </a:spcAft>
              <a:buClr>
                <a:srgbClr val="5330C1"/>
              </a:buClr>
              <a:buSzTx/>
              <a:tabLst/>
            </a:pPr>
            <a:endParaRPr lang="en-US" altLang="ja-JP" sz="1200" b="1" dirty="0">
              <a:latin typeface="Meiryo UI" panose="020B0604030504040204" pitchFamily="50" charset="-128"/>
              <a:ea typeface="Meiryo UI" panose="020B0604030504040204" pitchFamily="50" charset="-128"/>
            </a:endParaRPr>
          </a:p>
          <a:p>
            <a:pPr marL="0" marR="0" indent="0" algn="l" defTabSz="914400" rtl="0" eaLnBrk="1" fontAlgn="base" latinLnBrk="0" hangingPunct="1">
              <a:lnSpc>
                <a:spcPct val="100000"/>
              </a:lnSpc>
              <a:spcBef>
                <a:spcPct val="20000"/>
              </a:spcBef>
              <a:spcAft>
                <a:spcPct val="0"/>
              </a:spcAft>
              <a:buClr>
                <a:srgbClr val="5330C1"/>
              </a:buClr>
              <a:buSzTx/>
              <a:tabLst/>
            </a:pPr>
            <a:endParaRPr kumimoji="1" lang="en-US" altLang="ja-JP" sz="1200" b="1" i="0" u="none" strike="noStrike" cap="none" normalizeH="0" baseline="0" dirty="0">
              <a:ln>
                <a:noFill/>
              </a:ln>
              <a:effectLst/>
              <a:latin typeface="Meiryo UI" panose="020B0604030504040204" pitchFamily="50" charset="-128"/>
              <a:ea typeface="Meiryo UI" panose="020B0604030504040204" pitchFamily="50" charset="-128"/>
            </a:endParaRPr>
          </a:p>
          <a:p>
            <a:pPr marL="0" marR="0" indent="0" algn="l" defTabSz="914400" rtl="0" eaLnBrk="1" fontAlgn="base" latinLnBrk="0" hangingPunct="1">
              <a:lnSpc>
                <a:spcPct val="100000"/>
              </a:lnSpc>
              <a:spcBef>
                <a:spcPct val="20000"/>
              </a:spcBef>
              <a:spcAft>
                <a:spcPct val="0"/>
              </a:spcAft>
              <a:buClr>
                <a:srgbClr val="5330C1"/>
              </a:buClr>
              <a:buSzTx/>
              <a:tabLst/>
            </a:pPr>
            <a:endParaRPr lang="en-US" altLang="ja-JP" sz="1200" b="1" dirty="0">
              <a:latin typeface="Meiryo UI" panose="020B0604030504040204" pitchFamily="50" charset="-128"/>
              <a:ea typeface="Meiryo UI" panose="020B0604030504040204" pitchFamily="50" charset="-128"/>
            </a:endParaRPr>
          </a:p>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200" b="1" i="0" u="none" strike="noStrike" cap="none" normalizeH="0" baseline="0" dirty="0">
              <a:ln>
                <a:noFill/>
              </a:ln>
              <a:effectLst/>
              <a:latin typeface="Meiryo UI" panose="020B0604030504040204" pitchFamily="50" charset="-128"/>
              <a:ea typeface="Meiryo UI" panose="020B0604030504040204" pitchFamily="50" charset="-128"/>
            </a:endParaRPr>
          </a:p>
        </p:txBody>
      </p:sp>
      <p:sp>
        <p:nvSpPr>
          <p:cNvPr id="14" name="矢印: 上下 70">
            <a:extLst>
              <a:ext uri="{FF2B5EF4-FFF2-40B4-BE49-F238E27FC236}">
                <a16:creationId xmlns:a16="http://schemas.microsoft.com/office/drawing/2014/main" id="{58F5D455-5DFD-87ED-1AE5-BBA73362ECFB}"/>
              </a:ext>
            </a:extLst>
          </p:cNvPr>
          <p:cNvSpPr/>
          <p:nvPr/>
        </p:nvSpPr>
        <p:spPr bwMode="auto">
          <a:xfrm rot="1605906">
            <a:off x="4661616" y="1994207"/>
            <a:ext cx="557442" cy="1132659"/>
          </a:xfrm>
          <a:prstGeom prst="upDownArrow">
            <a:avLst/>
          </a:prstGeom>
          <a:solidFill>
            <a:srgbClr val="C6D9FE"/>
          </a:solidFill>
          <a:ln w="9525" cap="flat" cmpd="sng" algn="ctr">
            <a:noFill/>
            <a:prstDash val="solid"/>
            <a:round/>
            <a:headEnd type="none" w="med" len="med"/>
            <a:tailEnd type="none" w="med" len="med"/>
          </a:ln>
          <a:effectLst/>
        </p:spPr>
        <p:txBody>
          <a:bodyPr vert="horz" wrap="square" lIns="64800" tIns="0" rIns="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r>
              <a:rPr lang="ja-JP" altLang="en-US" sz="1200" b="1" dirty="0">
                <a:latin typeface="メイリオ" panose="020B0604030504040204" pitchFamily="50" charset="-128"/>
                <a:ea typeface="メイリオ" panose="020B0604030504040204" pitchFamily="50" charset="-128"/>
              </a:rPr>
              <a:t>一元管理</a:t>
            </a:r>
            <a:endParaRPr kumimoji="1" lang="ja-JP" altLang="en-US" sz="1200" b="1" i="0" u="none" strike="noStrike" cap="none" normalizeH="0" baseline="0" dirty="0">
              <a:ln>
                <a:noFill/>
              </a:ln>
              <a:effectLst/>
              <a:latin typeface="メイリオ" panose="020B0604030504040204" pitchFamily="50" charset="-128"/>
              <a:ea typeface="メイリオ" panose="020B0604030504040204" pitchFamily="50" charset="-128"/>
            </a:endParaRPr>
          </a:p>
        </p:txBody>
      </p:sp>
      <p:sp>
        <p:nvSpPr>
          <p:cNvPr id="15" name="矢印: 上下 70">
            <a:extLst>
              <a:ext uri="{FF2B5EF4-FFF2-40B4-BE49-F238E27FC236}">
                <a16:creationId xmlns:a16="http://schemas.microsoft.com/office/drawing/2014/main" id="{19EBB66D-3F36-5BB8-4913-959D8D4FEC14}"/>
              </a:ext>
            </a:extLst>
          </p:cNvPr>
          <p:cNvSpPr/>
          <p:nvPr/>
        </p:nvSpPr>
        <p:spPr bwMode="auto">
          <a:xfrm rot="-2040000">
            <a:off x="515001" y="1952978"/>
            <a:ext cx="557442" cy="1154314"/>
          </a:xfrm>
          <a:prstGeom prst="upDownArrow">
            <a:avLst/>
          </a:prstGeom>
          <a:solidFill>
            <a:srgbClr val="C6D9FE"/>
          </a:solidFill>
          <a:ln w="9525" cap="flat" cmpd="sng" algn="ctr">
            <a:noFill/>
            <a:prstDash val="solid"/>
            <a:round/>
            <a:headEnd type="none" w="med" len="med"/>
            <a:tailEnd type="none" w="med" len="med"/>
          </a:ln>
          <a:effectLst/>
        </p:spPr>
        <p:txBody>
          <a:bodyPr vert="horz" wrap="square" lIns="64800" tIns="0" rIns="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r>
              <a:rPr lang="ja-JP" altLang="en-US" sz="1200" b="1" dirty="0">
                <a:latin typeface="メイリオ" panose="020B0604030504040204" pitchFamily="50" charset="-128"/>
                <a:ea typeface="メイリオ" panose="020B0604030504040204" pitchFamily="50" charset="-128"/>
              </a:rPr>
              <a:t>一元管理</a:t>
            </a:r>
            <a:endParaRPr kumimoji="1" lang="ja-JP" altLang="en-US" sz="1200" b="1" i="0" u="none" strike="noStrike" cap="none" normalizeH="0" baseline="0" dirty="0">
              <a:ln>
                <a:noFill/>
              </a:ln>
              <a:effectLst/>
              <a:latin typeface="メイリオ" panose="020B0604030504040204" pitchFamily="50" charset="-128"/>
              <a:ea typeface="メイリオ" panose="020B0604030504040204" pitchFamily="50" charset="-128"/>
            </a:endParaRPr>
          </a:p>
        </p:txBody>
      </p:sp>
      <p:sp>
        <p:nvSpPr>
          <p:cNvPr id="16" name="AutoShape 15">
            <a:extLst>
              <a:ext uri="{FF2B5EF4-FFF2-40B4-BE49-F238E27FC236}">
                <a16:creationId xmlns:a16="http://schemas.microsoft.com/office/drawing/2014/main" id="{AE094900-33A9-55DE-00F5-99933F0F17AF}"/>
              </a:ext>
            </a:extLst>
          </p:cNvPr>
          <p:cNvSpPr>
            <a:spLocks noChangeArrowheads="1"/>
          </p:cNvSpPr>
          <p:nvPr/>
        </p:nvSpPr>
        <p:spPr bwMode="auto">
          <a:xfrm>
            <a:off x="4220068" y="5269093"/>
            <a:ext cx="1098238" cy="272415"/>
          </a:xfrm>
          <a:prstGeom prst="roundRect">
            <a:avLst>
              <a:gd name="adj" fmla="val 16667"/>
            </a:avLst>
          </a:prstGeom>
          <a:solidFill>
            <a:schemeClr val="bg1"/>
          </a:solidFill>
          <a:ln w="19050" algn="ctr">
            <a:solidFill>
              <a:schemeClr val="tx1">
                <a:lumMod val="75000"/>
                <a:lumOff val="25000"/>
              </a:schemeClr>
            </a:solidFill>
            <a:round/>
            <a:headEnd/>
            <a:tailEnd/>
          </a:ln>
          <a:effectLst/>
        </p:spPr>
        <p:txBody>
          <a:bodyPr wrap="square" anchor="ctr">
            <a:spAutoFit/>
          </a:bodyPr>
          <a:lstStyle/>
          <a:p>
            <a:pPr algn="ctr" eaLnBrk="1" hangingPunct="1">
              <a:spcBef>
                <a:spcPct val="50000"/>
              </a:spcBef>
              <a:defRPr/>
            </a:pPr>
            <a:r>
              <a:rPr lang="en-US" altLang="ja-JP" sz="1000" dirty="0">
                <a:latin typeface="メイリオ" panose="020B0604030504040204" pitchFamily="50" charset="-128"/>
                <a:ea typeface="メイリオ" panose="020B0604030504040204" pitchFamily="50" charset="-128"/>
                <a:cs typeface="Meiryo UI" panose="020B0604030504040204" pitchFamily="50" charset="-128"/>
              </a:rPr>
              <a:t>D</a:t>
            </a: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社複合機</a:t>
            </a:r>
            <a:endParaRPr lang="en-US" altLang="ja-JP" sz="1000"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7" name="フリーフォーム 42">
            <a:extLst>
              <a:ext uri="{FF2B5EF4-FFF2-40B4-BE49-F238E27FC236}">
                <a16:creationId xmlns:a16="http://schemas.microsoft.com/office/drawing/2014/main" id="{D115C81C-9A2E-35A1-4A32-42F6122BA1D0}"/>
              </a:ext>
            </a:extLst>
          </p:cNvPr>
          <p:cNvSpPr>
            <a:spLocks noChangeAspect="1"/>
          </p:cNvSpPr>
          <p:nvPr/>
        </p:nvSpPr>
        <p:spPr bwMode="auto">
          <a:xfrm>
            <a:off x="2035639" y="4481482"/>
            <a:ext cx="650311" cy="645429"/>
          </a:xfrm>
          <a:custGeom>
            <a:avLst/>
            <a:gdLst>
              <a:gd name="connsiteX0" fmla="*/ 0 w 2409267"/>
              <a:gd name="connsiteY0" fmla="*/ 1381355 h 2391197"/>
              <a:gd name="connsiteX1" fmla="*/ 678473 w 2409267"/>
              <a:gd name="connsiteY1" fmla="*/ 1381355 h 2391197"/>
              <a:gd name="connsiteX2" fmla="*/ 682626 w 2409267"/>
              <a:gd name="connsiteY2" fmla="*/ 1387504 h 2391197"/>
              <a:gd name="connsiteX3" fmla="*/ 711703 w 2409267"/>
              <a:gd name="connsiteY3" fmla="*/ 1430543 h 2391197"/>
              <a:gd name="connsiteX4" fmla="*/ 828015 w 2409267"/>
              <a:gd name="connsiteY4" fmla="*/ 1493398 h 2391197"/>
              <a:gd name="connsiteX5" fmla="*/ 1656025 w 2409267"/>
              <a:gd name="connsiteY5" fmla="*/ 1493398 h 2391197"/>
              <a:gd name="connsiteX6" fmla="*/ 1772337 w 2409267"/>
              <a:gd name="connsiteY6" fmla="*/ 1430543 h 2391197"/>
              <a:gd name="connsiteX7" fmla="*/ 1776489 w 2409267"/>
              <a:gd name="connsiteY7" fmla="*/ 1424396 h 2391197"/>
              <a:gd name="connsiteX8" fmla="*/ 1805567 w 2409267"/>
              <a:gd name="connsiteY8" fmla="*/ 1381355 h 2391197"/>
              <a:gd name="connsiteX9" fmla="*/ 2409267 w 2409267"/>
              <a:gd name="connsiteY9" fmla="*/ 1381355 h 2391197"/>
              <a:gd name="connsiteX10" fmla="*/ 2409267 w 2409267"/>
              <a:gd name="connsiteY10" fmla="*/ 1719654 h 2391197"/>
              <a:gd name="connsiteX11" fmla="*/ 2409267 w 2409267"/>
              <a:gd name="connsiteY11" fmla="*/ 1733975 h 2391197"/>
              <a:gd name="connsiteX12" fmla="*/ 2409267 w 2409267"/>
              <a:gd name="connsiteY12" fmla="*/ 1791268 h 2391197"/>
              <a:gd name="connsiteX13" fmla="*/ 2409267 w 2409267"/>
              <a:gd name="connsiteY13" fmla="*/ 1900966 h 2391197"/>
              <a:gd name="connsiteX14" fmla="*/ 2409267 w 2409267"/>
              <a:gd name="connsiteY14" fmla="*/ 1905679 h 2391197"/>
              <a:gd name="connsiteX15" fmla="*/ 2409267 w 2409267"/>
              <a:gd name="connsiteY15" fmla="*/ 1916871 h 2391197"/>
              <a:gd name="connsiteX16" fmla="*/ 2409267 w 2409267"/>
              <a:gd name="connsiteY16" fmla="*/ 1938666 h 2391197"/>
              <a:gd name="connsiteX17" fmla="*/ 2409267 w 2409267"/>
              <a:gd name="connsiteY17" fmla="*/ 1974599 h 2391197"/>
              <a:gd name="connsiteX18" fmla="*/ 2409267 w 2409267"/>
              <a:gd name="connsiteY18" fmla="*/ 2028204 h 2391197"/>
              <a:gd name="connsiteX19" fmla="*/ 2409267 w 2409267"/>
              <a:gd name="connsiteY19" fmla="*/ 2103016 h 2391197"/>
              <a:gd name="connsiteX20" fmla="*/ 2409267 w 2409267"/>
              <a:gd name="connsiteY20" fmla="*/ 2202568 h 2391197"/>
              <a:gd name="connsiteX21" fmla="*/ 2409267 w 2409267"/>
              <a:gd name="connsiteY21" fmla="*/ 2228498 h 2391197"/>
              <a:gd name="connsiteX22" fmla="*/ 2409267 w 2409267"/>
              <a:gd name="connsiteY22" fmla="*/ 2259749 h 2391197"/>
              <a:gd name="connsiteX23" fmla="*/ 2277819 w 2409267"/>
              <a:gd name="connsiteY23" fmla="*/ 2391197 h 2391197"/>
              <a:gd name="connsiteX24" fmla="*/ 131448 w 2409267"/>
              <a:gd name="connsiteY24" fmla="*/ 2391197 h 2391197"/>
              <a:gd name="connsiteX25" fmla="*/ 0 w 2409267"/>
              <a:gd name="connsiteY25" fmla="*/ 2259749 h 2391197"/>
              <a:gd name="connsiteX26" fmla="*/ 0 w 2409267"/>
              <a:gd name="connsiteY26" fmla="*/ 2165563 h 2391197"/>
              <a:gd name="connsiteX27" fmla="*/ 0 w 2409267"/>
              <a:gd name="connsiteY27" fmla="*/ 2064343 h 2391197"/>
              <a:gd name="connsiteX28" fmla="*/ 0 w 2409267"/>
              <a:gd name="connsiteY28" fmla="*/ 1900966 h 2391197"/>
              <a:gd name="connsiteX29" fmla="*/ 0 w 2409267"/>
              <a:gd name="connsiteY29" fmla="*/ 1791268 h 2391197"/>
              <a:gd name="connsiteX30" fmla="*/ 0 w 2409267"/>
              <a:gd name="connsiteY30" fmla="*/ 1790326 h 2391197"/>
              <a:gd name="connsiteX31" fmla="*/ 0 w 2409267"/>
              <a:gd name="connsiteY31" fmla="*/ 1784394 h 2391197"/>
              <a:gd name="connsiteX32" fmla="*/ 0 w 2409267"/>
              <a:gd name="connsiteY32" fmla="*/ 1768780 h 2391197"/>
              <a:gd name="connsiteX33" fmla="*/ 0 w 2409267"/>
              <a:gd name="connsiteY33" fmla="*/ 1738796 h 2391197"/>
              <a:gd name="connsiteX34" fmla="*/ 0 w 2409267"/>
              <a:gd name="connsiteY34" fmla="*/ 1733975 h 2391197"/>
              <a:gd name="connsiteX35" fmla="*/ 0 w 2409267"/>
              <a:gd name="connsiteY35" fmla="*/ 1689752 h 2391197"/>
              <a:gd name="connsiteX36" fmla="*/ 0 w 2409267"/>
              <a:gd name="connsiteY36" fmla="*/ 1381355 h 2391197"/>
              <a:gd name="connsiteX37" fmla="*/ 0 w 2409267"/>
              <a:gd name="connsiteY37" fmla="*/ 861743 h 2391197"/>
              <a:gd name="connsiteX38" fmla="*/ 2409267 w 2409267"/>
              <a:gd name="connsiteY38" fmla="*/ 861743 h 2391197"/>
              <a:gd name="connsiteX39" fmla="*/ 2409267 w 2409267"/>
              <a:gd name="connsiteY39" fmla="*/ 1271657 h 2391197"/>
              <a:gd name="connsiteX40" fmla="*/ 0 w 2409267"/>
              <a:gd name="connsiteY40" fmla="*/ 1271657 h 2391197"/>
              <a:gd name="connsiteX41" fmla="*/ 1147259 w 2409267"/>
              <a:gd name="connsiteY41" fmla="*/ 18 h 2391197"/>
              <a:gd name="connsiteX42" fmla="*/ 1176250 w 2409267"/>
              <a:gd name="connsiteY42" fmla="*/ 4689 h 2391197"/>
              <a:gd name="connsiteX43" fmla="*/ 1221251 w 2409267"/>
              <a:gd name="connsiteY43" fmla="*/ 42039 h 2391197"/>
              <a:gd name="connsiteX44" fmla="*/ 1224363 w 2409267"/>
              <a:gd name="connsiteY44" fmla="*/ 47865 h 2391197"/>
              <a:gd name="connsiteX45" fmla="*/ 1246172 w 2409267"/>
              <a:gd name="connsiteY45" fmla="*/ 88642 h 2391197"/>
              <a:gd name="connsiteX46" fmla="*/ 1210171 w 2409267"/>
              <a:gd name="connsiteY46" fmla="*/ 187331 h 2391197"/>
              <a:gd name="connsiteX47" fmla="*/ 321238 w 2409267"/>
              <a:gd name="connsiteY47" fmla="*/ 604016 h 2391197"/>
              <a:gd name="connsiteX48" fmla="*/ 2334498 w 2409267"/>
              <a:gd name="connsiteY48" fmla="*/ 604016 h 2391197"/>
              <a:gd name="connsiteX49" fmla="*/ 2409267 w 2409267"/>
              <a:gd name="connsiteY49" fmla="*/ 678033 h 2391197"/>
              <a:gd name="connsiteX50" fmla="*/ 2409267 w 2409267"/>
              <a:gd name="connsiteY50" fmla="*/ 752049 h 2391197"/>
              <a:gd name="connsiteX51" fmla="*/ 0 w 2409267"/>
              <a:gd name="connsiteY51" fmla="*/ 752049 h 2391197"/>
              <a:gd name="connsiteX52" fmla="*/ 0 w 2409267"/>
              <a:gd name="connsiteY52" fmla="*/ 604016 h 2391197"/>
              <a:gd name="connsiteX53" fmla="*/ 66464 w 2409267"/>
              <a:gd name="connsiteY53" fmla="*/ 497104 h 2391197"/>
              <a:gd name="connsiteX54" fmla="*/ 1118786 w 2409267"/>
              <a:gd name="connsiteY54" fmla="*/ 6402 h 2391197"/>
              <a:gd name="connsiteX55" fmla="*/ 1147259 w 2409267"/>
              <a:gd name="connsiteY55" fmla="*/ 18 h 2391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409267" h="2391197">
                <a:moveTo>
                  <a:pt x="0" y="1381355"/>
                </a:moveTo>
                <a:cubicBezTo>
                  <a:pt x="41" y="1381355"/>
                  <a:pt x="5307" y="1381355"/>
                  <a:pt x="678473" y="1381355"/>
                </a:cubicBezTo>
                <a:cubicBezTo>
                  <a:pt x="678480" y="1381365"/>
                  <a:pt x="678649" y="1381617"/>
                  <a:pt x="682626" y="1387504"/>
                </a:cubicBezTo>
                <a:lnTo>
                  <a:pt x="711703" y="1430543"/>
                </a:lnTo>
                <a:cubicBezTo>
                  <a:pt x="733858" y="1466071"/>
                  <a:pt x="786472" y="1493398"/>
                  <a:pt x="828015" y="1493398"/>
                </a:cubicBezTo>
                <a:cubicBezTo>
                  <a:pt x="828044" y="1493398"/>
                  <a:pt x="832946" y="1493398"/>
                  <a:pt x="1656025" y="1493398"/>
                </a:cubicBezTo>
                <a:cubicBezTo>
                  <a:pt x="1697564" y="1493398"/>
                  <a:pt x="1750182" y="1466071"/>
                  <a:pt x="1772337" y="1430543"/>
                </a:cubicBezTo>
                <a:cubicBezTo>
                  <a:pt x="1772344" y="1430532"/>
                  <a:pt x="1772513" y="1430285"/>
                  <a:pt x="1776489" y="1424396"/>
                </a:cubicBezTo>
                <a:lnTo>
                  <a:pt x="1805567" y="1381355"/>
                </a:lnTo>
                <a:lnTo>
                  <a:pt x="2409267" y="1381355"/>
                </a:lnTo>
                <a:cubicBezTo>
                  <a:pt x="2409267" y="1381378"/>
                  <a:pt x="2409267" y="1384243"/>
                  <a:pt x="2409267" y="1719654"/>
                </a:cubicBezTo>
                <a:lnTo>
                  <a:pt x="2409267" y="1733975"/>
                </a:lnTo>
                <a:lnTo>
                  <a:pt x="2409267" y="1791268"/>
                </a:lnTo>
                <a:lnTo>
                  <a:pt x="2409267" y="1900966"/>
                </a:lnTo>
                <a:lnTo>
                  <a:pt x="2409267" y="1905679"/>
                </a:lnTo>
                <a:lnTo>
                  <a:pt x="2409267" y="1916871"/>
                </a:lnTo>
                <a:lnTo>
                  <a:pt x="2409267" y="1938666"/>
                </a:lnTo>
                <a:lnTo>
                  <a:pt x="2409267" y="1974599"/>
                </a:lnTo>
                <a:lnTo>
                  <a:pt x="2409267" y="2028204"/>
                </a:lnTo>
                <a:lnTo>
                  <a:pt x="2409267" y="2103016"/>
                </a:lnTo>
                <a:lnTo>
                  <a:pt x="2409267" y="2202568"/>
                </a:lnTo>
                <a:lnTo>
                  <a:pt x="2409267" y="2228498"/>
                </a:lnTo>
                <a:lnTo>
                  <a:pt x="2409267" y="2259749"/>
                </a:lnTo>
                <a:cubicBezTo>
                  <a:pt x="2409267" y="2332346"/>
                  <a:pt x="2350416" y="2391197"/>
                  <a:pt x="2277819" y="2391197"/>
                </a:cubicBezTo>
                <a:lnTo>
                  <a:pt x="131448" y="2391197"/>
                </a:lnTo>
                <a:cubicBezTo>
                  <a:pt x="58851" y="2391197"/>
                  <a:pt x="0" y="2332346"/>
                  <a:pt x="0" y="2259749"/>
                </a:cubicBezTo>
                <a:lnTo>
                  <a:pt x="0" y="2165563"/>
                </a:lnTo>
                <a:lnTo>
                  <a:pt x="0" y="2064343"/>
                </a:lnTo>
                <a:lnTo>
                  <a:pt x="0" y="1900966"/>
                </a:lnTo>
                <a:lnTo>
                  <a:pt x="0" y="1791268"/>
                </a:lnTo>
                <a:lnTo>
                  <a:pt x="0" y="1790326"/>
                </a:lnTo>
                <a:lnTo>
                  <a:pt x="0" y="1784394"/>
                </a:lnTo>
                <a:lnTo>
                  <a:pt x="0" y="1768780"/>
                </a:lnTo>
                <a:lnTo>
                  <a:pt x="0" y="1738796"/>
                </a:lnTo>
                <a:lnTo>
                  <a:pt x="0" y="1733975"/>
                </a:lnTo>
                <a:lnTo>
                  <a:pt x="0" y="1689752"/>
                </a:lnTo>
                <a:cubicBezTo>
                  <a:pt x="0" y="1629613"/>
                  <a:pt x="0" y="1533849"/>
                  <a:pt x="0" y="1381355"/>
                </a:cubicBezTo>
                <a:close/>
                <a:moveTo>
                  <a:pt x="0" y="861743"/>
                </a:moveTo>
                <a:lnTo>
                  <a:pt x="2409267" y="861743"/>
                </a:lnTo>
                <a:lnTo>
                  <a:pt x="2409267" y="1271657"/>
                </a:lnTo>
                <a:lnTo>
                  <a:pt x="0" y="1271657"/>
                </a:lnTo>
                <a:close/>
                <a:moveTo>
                  <a:pt x="1147259" y="18"/>
                </a:moveTo>
                <a:cubicBezTo>
                  <a:pt x="1157038" y="-196"/>
                  <a:pt x="1166904" y="1432"/>
                  <a:pt x="1176250" y="4689"/>
                </a:cubicBezTo>
                <a:cubicBezTo>
                  <a:pt x="1194943" y="11199"/>
                  <a:pt x="1211557" y="24219"/>
                  <a:pt x="1221251" y="42039"/>
                </a:cubicBezTo>
                <a:cubicBezTo>
                  <a:pt x="1221258" y="42054"/>
                  <a:pt x="1221420" y="42356"/>
                  <a:pt x="1224363" y="47865"/>
                </a:cubicBezTo>
                <a:lnTo>
                  <a:pt x="1246172" y="88642"/>
                </a:lnTo>
                <a:cubicBezTo>
                  <a:pt x="1262789" y="127021"/>
                  <a:pt x="1248943" y="170881"/>
                  <a:pt x="1210171" y="187331"/>
                </a:cubicBezTo>
                <a:cubicBezTo>
                  <a:pt x="1210120" y="187355"/>
                  <a:pt x="1203278" y="190563"/>
                  <a:pt x="321238" y="604016"/>
                </a:cubicBezTo>
                <a:cubicBezTo>
                  <a:pt x="321293" y="604016"/>
                  <a:pt x="331972" y="604016"/>
                  <a:pt x="2334498" y="604016"/>
                </a:cubicBezTo>
                <a:cubicBezTo>
                  <a:pt x="2376037" y="604016"/>
                  <a:pt x="2409267" y="636911"/>
                  <a:pt x="2409267" y="678033"/>
                </a:cubicBezTo>
                <a:lnTo>
                  <a:pt x="2409267" y="752049"/>
                </a:lnTo>
                <a:cubicBezTo>
                  <a:pt x="2367728" y="752049"/>
                  <a:pt x="36001" y="752049"/>
                  <a:pt x="0" y="752049"/>
                </a:cubicBezTo>
                <a:cubicBezTo>
                  <a:pt x="0" y="752005"/>
                  <a:pt x="0" y="749460"/>
                  <a:pt x="0" y="604016"/>
                </a:cubicBezTo>
                <a:cubicBezTo>
                  <a:pt x="0" y="562894"/>
                  <a:pt x="30463" y="513550"/>
                  <a:pt x="66464" y="497104"/>
                </a:cubicBezTo>
                <a:cubicBezTo>
                  <a:pt x="66527" y="497075"/>
                  <a:pt x="74637" y="493292"/>
                  <a:pt x="1118786" y="6402"/>
                </a:cubicBezTo>
                <a:cubicBezTo>
                  <a:pt x="1127787" y="2288"/>
                  <a:pt x="1137480" y="232"/>
                  <a:pt x="1147259" y="18"/>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latin typeface="Meiryo UI" panose="020B0604030504040204" pitchFamily="50" charset="-128"/>
              <a:ea typeface="Meiryo UI" panose="020B0604030504040204" pitchFamily="50" charset="-128"/>
            </a:endParaRPr>
          </a:p>
        </p:txBody>
      </p:sp>
      <p:pic>
        <p:nvPicPr>
          <p:cNvPr id="18" name="グラフィックス 17" descr="コピー機">
            <a:extLst>
              <a:ext uri="{FF2B5EF4-FFF2-40B4-BE49-F238E27FC236}">
                <a16:creationId xmlns:a16="http://schemas.microsoft.com/office/drawing/2014/main" id="{E589EF6C-AB7A-9E79-E658-F70EBACE6B3F}"/>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36770" y="4249582"/>
            <a:ext cx="1114250" cy="1114250"/>
          </a:xfrm>
          <a:prstGeom prst="rect">
            <a:avLst/>
          </a:prstGeom>
        </p:spPr>
      </p:pic>
      <p:pic>
        <p:nvPicPr>
          <p:cNvPr id="19" name="グラフィックス 18" descr="コピー機">
            <a:extLst>
              <a:ext uri="{FF2B5EF4-FFF2-40B4-BE49-F238E27FC236}">
                <a16:creationId xmlns:a16="http://schemas.microsoft.com/office/drawing/2014/main" id="{1C626F5B-9F1E-6B1D-DF6A-B0525871514F}"/>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2501" y="4255966"/>
            <a:ext cx="1114250" cy="1114250"/>
          </a:xfrm>
          <a:prstGeom prst="rect">
            <a:avLst/>
          </a:prstGeom>
        </p:spPr>
      </p:pic>
      <p:sp>
        <p:nvSpPr>
          <p:cNvPr id="20" name="フリーフォーム 42">
            <a:extLst>
              <a:ext uri="{FF2B5EF4-FFF2-40B4-BE49-F238E27FC236}">
                <a16:creationId xmlns:a16="http://schemas.microsoft.com/office/drawing/2014/main" id="{F10492C4-A86A-8A03-D797-7B058A779E34}"/>
              </a:ext>
            </a:extLst>
          </p:cNvPr>
          <p:cNvSpPr>
            <a:spLocks noChangeAspect="1"/>
          </p:cNvSpPr>
          <p:nvPr/>
        </p:nvSpPr>
        <p:spPr bwMode="auto">
          <a:xfrm>
            <a:off x="3160984" y="4510140"/>
            <a:ext cx="650311" cy="645429"/>
          </a:xfrm>
          <a:custGeom>
            <a:avLst/>
            <a:gdLst>
              <a:gd name="connsiteX0" fmla="*/ 0 w 2409267"/>
              <a:gd name="connsiteY0" fmla="*/ 1381355 h 2391197"/>
              <a:gd name="connsiteX1" fmla="*/ 678473 w 2409267"/>
              <a:gd name="connsiteY1" fmla="*/ 1381355 h 2391197"/>
              <a:gd name="connsiteX2" fmla="*/ 682626 w 2409267"/>
              <a:gd name="connsiteY2" fmla="*/ 1387504 h 2391197"/>
              <a:gd name="connsiteX3" fmla="*/ 711703 w 2409267"/>
              <a:gd name="connsiteY3" fmla="*/ 1430543 h 2391197"/>
              <a:gd name="connsiteX4" fmla="*/ 828015 w 2409267"/>
              <a:gd name="connsiteY4" fmla="*/ 1493398 h 2391197"/>
              <a:gd name="connsiteX5" fmla="*/ 1656025 w 2409267"/>
              <a:gd name="connsiteY5" fmla="*/ 1493398 h 2391197"/>
              <a:gd name="connsiteX6" fmla="*/ 1772337 w 2409267"/>
              <a:gd name="connsiteY6" fmla="*/ 1430543 h 2391197"/>
              <a:gd name="connsiteX7" fmla="*/ 1776489 w 2409267"/>
              <a:gd name="connsiteY7" fmla="*/ 1424396 h 2391197"/>
              <a:gd name="connsiteX8" fmla="*/ 1805567 w 2409267"/>
              <a:gd name="connsiteY8" fmla="*/ 1381355 h 2391197"/>
              <a:gd name="connsiteX9" fmla="*/ 2409267 w 2409267"/>
              <a:gd name="connsiteY9" fmla="*/ 1381355 h 2391197"/>
              <a:gd name="connsiteX10" fmla="*/ 2409267 w 2409267"/>
              <a:gd name="connsiteY10" fmla="*/ 1719654 h 2391197"/>
              <a:gd name="connsiteX11" fmla="*/ 2409267 w 2409267"/>
              <a:gd name="connsiteY11" fmla="*/ 1733975 h 2391197"/>
              <a:gd name="connsiteX12" fmla="*/ 2409267 w 2409267"/>
              <a:gd name="connsiteY12" fmla="*/ 1791268 h 2391197"/>
              <a:gd name="connsiteX13" fmla="*/ 2409267 w 2409267"/>
              <a:gd name="connsiteY13" fmla="*/ 1900966 h 2391197"/>
              <a:gd name="connsiteX14" fmla="*/ 2409267 w 2409267"/>
              <a:gd name="connsiteY14" fmla="*/ 1905679 h 2391197"/>
              <a:gd name="connsiteX15" fmla="*/ 2409267 w 2409267"/>
              <a:gd name="connsiteY15" fmla="*/ 1916871 h 2391197"/>
              <a:gd name="connsiteX16" fmla="*/ 2409267 w 2409267"/>
              <a:gd name="connsiteY16" fmla="*/ 1938666 h 2391197"/>
              <a:gd name="connsiteX17" fmla="*/ 2409267 w 2409267"/>
              <a:gd name="connsiteY17" fmla="*/ 1974599 h 2391197"/>
              <a:gd name="connsiteX18" fmla="*/ 2409267 w 2409267"/>
              <a:gd name="connsiteY18" fmla="*/ 2028204 h 2391197"/>
              <a:gd name="connsiteX19" fmla="*/ 2409267 w 2409267"/>
              <a:gd name="connsiteY19" fmla="*/ 2103016 h 2391197"/>
              <a:gd name="connsiteX20" fmla="*/ 2409267 w 2409267"/>
              <a:gd name="connsiteY20" fmla="*/ 2202568 h 2391197"/>
              <a:gd name="connsiteX21" fmla="*/ 2409267 w 2409267"/>
              <a:gd name="connsiteY21" fmla="*/ 2228498 h 2391197"/>
              <a:gd name="connsiteX22" fmla="*/ 2409267 w 2409267"/>
              <a:gd name="connsiteY22" fmla="*/ 2259749 h 2391197"/>
              <a:gd name="connsiteX23" fmla="*/ 2277819 w 2409267"/>
              <a:gd name="connsiteY23" fmla="*/ 2391197 h 2391197"/>
              <a:gd name="connsiteX24" fmla="*/ 131448 w 2409267"/>
              <a:gd name="connsiteY24" fmla="*/ 2391197 h 2391197"/>
              <a:gd name="connsiteX25" fmla="*/ 0 w 2409267"/>
              <a:gd name="connsiteY25" fmla="*/ 2259749 h 2391197"/>
              <a:gd name="connsiteX26" fmla="*/ 0 w 2409267"/>
              <a:gd name="connsiteY26" fmla="*/ 2165563 h 2391197"/>
              <a:gd name="connsiteX27" fmla="*/ 0 w 2409267"/>
              <a:gd name="connsiteY27" fmla="*/ 2064343 h 2391197"/>
              <a:gd name="connsiteX28" fmla="*/ 0 w 2409267"/>
              <a:gd name="connsiteY28" fmla="*/ 1900966 h 2391197"/>
              <a:gd name="connsiteX29" fmla="*/ 0 w 2409267"/>
              <a:gd name="connsiteY29" fmla="*/ 1791268 h 2391197"/>
              <a:gd name="connsiteX30" fmla="*/ 0 w 2409267"/>
              <a:gd name="connsiteY30" fmla="*/ 1790326 h 2391197"/>
              <a:gd name="connsiteX31" fmla="*/ 0 w 2409267"/>
              <a:gd name="connsiteY31" fmla="*/ 1784394 h 2391197"/>
              <a:gd name="connsiteX32" fmla="*/ 0 w 2409267"/>
              <a:gd name="connsiteY32" fmla="*/ 1768780 h 2391197"/>
              <a:gd name="connsiteX33" fmla="*/ 0 w 2409267"/>
              <a:gd name="connsiteY33" fmla="*/ 1738796 h 2391197"/>
              <a:gd name="connsiteX34" fmla="*/ 0 w 2409267"/>
              <a:gd name="connsiteY34" fmla="*/ 1733975 h 2391197"/>
              <a:gd name="connsiteX35" fmla="*/ 0 w 2409267"/>
              <a:gd name="connsiteY35" fmla="*/ 1689752 h 2391197"/>
              <a:gd name="connsiteX36" fmla="*/ 0 w 2409267"/>
              <a:gd name="connsiteY36" fmla="*/ 1381355 h 2391197"/>
              <a:gd name="connsiteX37" fmla="*/ 0 w 2409267"/>
              <a:gd name="connsiteY37" fmla="*/ 861743 h 2391197"/>
              <a:gd name="connsiteX38" fmla="*/ 2409267 w 2409267"/>
              <a:gd name="connsiteY38" fmla="*/ 861743 h 2391197"/>
              <a:gd name="connsiteX39" fmla="*/ 2409267 w 2409267"/>
              <a:gd name="connsiteY39" fmla="*/ 1271657 h 2391197"/>
              <a:gd name="connsiteX40" fmla="*/ 0 w 2409267"/>
              <a:gd name="connsiteY40" fmla="*/ 1271657 h 2391197"/>
              <a:gd name="connsiteX41" fmla="*/ 1147259 w 2409267"/>
              <a:gd name="connsiteY41" fmla="*/ 18 h 2391197"/>
              <a:gd name="connsiteX42" fmla="*/ 1176250 w 2409267"/>
              <a:gd name="connsiteY42" fmla="*/ 4689 h 2391197"/>
              <a:gd name="connsiteX43" fmla="*/ 1221251 w 2409267"/>
              <a:gd name="connsiteY43" fmla="*/ 42039 h 2391197"/>
              <a:gd name="connsiteX44" fmla="*/ 1224363 w 2409267"/>
              <a:gd name="connsiteY44" fmla="*/ 47865 h 2391197"/>
              <a:gd name="connsiteX45" fmla="*/ 1246172 w 2409267"/>
              <a:gd name="connsiteY45" fmla="*/ 88642 h 2391197"/>
              <a:gd name="connsiteX46" fmla="*/ 1210171 w 2409267"/>
              <a:gd name="connsiteY46" fmla="*/ 187331 h 2391197"/>
              <a:gd name="connsiteX47" fmla="*/ 321238 w 2409267"/>
              <a:gd name="connsiteY47" fmla="*/ 604016 h 2391197"/>
              <a:gd name="connsiteX48" fmla="*/ 2334498 w 2409267"/>
              <a:gd name="connsiteY48" fmla="*/ 604016 h 2391197"/>
              <a:gd name="connsiteX49" fmla="*/ 2409267 w 2409267"/>
              <a:gd name="connsiteY49" fmla="*/ 678033 h 2391197"/>
              <a:gd name="connsiteX50" fmla="*/ 2409267 w 2409267"/>
              <a:gd name="connsiteY50" fmla="*/ 752049 h 2391197"/>
              <a:gd name="connsiteX51" fmla="*/ 0 w 2409267"/>
              <a:gd name="connsiteY51" fmla="*/ 752049 h 2391197"/>
              <a:gd name="connsiteX52" fmla="*/ 0 w 2409267"/>
              <a:gd name="connsiteY52" fmla="*/ 604016 h 2391197"/>
              <a:gd name="connsiteX53" fmla="*/ 66464 w 2409267"/>
              <a:gd name="connsiteY53" fmla="*/ 497104 h 2391197"/>
              <a:gd name="connsiteX54" fmla="*/ 1118786 w 2409267"/>
              <a:gd name="connsiteY54" fmla="*/ 6402 h 2391197"/>
              <a:gd name="connsiteX55" fmla="*/ 1147259 w 2409267"/>
              <a:gd name="connsiteY55" fmla="*/ 18 h 2391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409267" h="2391197">
                <a:moveTo>
                  <a:pt x="0" y="1381355"/>
                </a:moveTo>
                <a:cubicBezTo>
                  <a:pt x="41" y="1381355"/>
                  <a:pt x="5307" y="1381355"/>
                  <a:pt x="678473" y="1381355"/>
                </a:cubicBezTo>
                <a:cubicBezTo>
                  <a:pt x="678480" y="1381365"/>
                  <a:pt x="678649" y="1381617"/>
                  <a:pt x="682626" y="1387504"/>
                </a:cubicBezTo>
                <a:lnTo>
                  <a:pt x="711703" y="1430543"/>
                </a:lnTo>
                <a:cubicBezTo>
                  <a:pt x="733858" y="1466071"/>
                  <a:pt x="786472" y="1493398"/>
                  <a:pt x="828015" y="1493398"/>
                </a:cubicBezTo>
                <a:cubicBezTo>
                  <a:pt x="828044" y="1493398"/>
                  <a:pt x="832946" y="1493398"/>
                  <a:pt x="1656025" y="1493398"/>
                </a:cubicBezTo>
                <a:cubicBezTo>
                  <a:pt x="1697564" y="1493398"/>
                  <a:pt x="1750182" y="1466071"/>
                  <a:pt x="1772337" y="1430543"/>
                </a:cubicBezTo>
                <a:cubicBezTo>
                  <a:pt x="1772344" y="1430532"/>
                  <a:pt x="1772513" y="1430285"/>
                  <a:pt x="1776489" y="1424396"/>
                </a:cubicBezTo>
                <a:lnTo>
                  <a:pt x="1805567" y="1381355"/>
                </a:lnTo>
                <a:lnTo>
                  <a:pt x="2409267" y="1381355"/>
                </a:lnTo>
                <a:cubicBezTo>
                  <a:pt x="2409267" y="1381378"/>
                  <a:pt x="2409267" y="1384243"/>
                  <a:pt x="2409267" y="1719654"/>
                </a:cubicBezTo>
                <a:lnTo>
                  <a:pt x="2409267" y="1733975"/>
                </a:lnTo>
                <a:lnTo>
                  <a:pt x="2409267" y="1791268"/>
                </a:lnTo>
                <a:lnTo>
                  <a:pt x="2409267" y="1900966"/>
                </a:lnTo>
                <a:lnTo>
                  <a:pt x="2409267" y="1905679"/>
                </a:lnTo>
                <a:lnTo>
                  <a:pt x="2409267" y="1916871"/>
                </a:lnTo>
                <a:lnTo>
                  <a:pt x="2409267" y="1938666"/>
                </a:lnTo>
                <a:lnTo>
                  <a:pt x="2409267" y="1974599"/>
                </a:lnTo>
                <a:lnTo>
                  <a:pt x="2409267" y="2028204"/>
                </a:lnTo>
                <a:lnTo>
                  <a:pt x="2409267" y="2103016"/>
                </a:lnTo>
                <a:lnTo>
                  <a:pt x="2409267" y="2202568"/>
                </a:lnTo>
                <a:lnTo>
                  <a:pt x="2409267" y="2228498"/>
                </a:lnTo>
                <a:lnTo>
                  <a:pt x="2409267" y="2259749"/>
                </a:lnTo>
                <a:cubicBezTo>
                  <a:pt x="2409267" y="2332346"/>
                  <a:pt x="2350416" y="2391197"/>
                  <a:pt x="2277819" y="2391197"/>
                </a:cubicBezTo>
                <a:lnTo>
                  <a:pt x="131448" y="2391197"/>
                </a:lnTo>
                <a:cubicBezTo>
                  <a:pt x="58851" y="2391197"/>
                  <a:pt x="0" y="2332346"/>
                  <a:pt x="0" y="2259749"/>
                </a:cubicBezTo>
                <a:lnTo>
                  <a:pt x="0" y="2165563"/>
                </a:lnTo>
                <a:lnTo>
                  <a:pt x="0" y="2064343"/>
                </a:lnTo>
                <a:lnTo>
                  <a:pt x="0" y="1900966"/>
                </a:lnTo>
                <a:lnTo>
                  <a:pt x="0" y="1791268"/>
                </a:lnTo>
                <a:lnTo>
                  <a:pt x="0" y="1790326"/>
                </a:lnTo>
                <a:lnTo>
                  <a:pt x="0" y="1784394"/>
                </a:lnTo>
                <a:lnTo>
                  <a:pt x="0" y="1768780"/>
                </a:lnTo>
                <a:lnTo>
                  <a:pt x="0" y="1738796"/>
                </a:lnTo>
                <a:lnTo>
                  <a:pt x="0" y="1733975"/>
                </a:lnTo>
                <a:lnTo>
                  <a:pt x="0" y="1689752"/>
                </a:lnTo>
                <a:cubicBezTo>
                  <a:pt x="0" y="1629613"/>
                  <a:pt x="0" y="1533849"/>
                  <a:pt x="0" y="1381355"/>
                </a:cubicBezTo>
                <a:close/>
                <a:moveTo>
                  <a:pt x="0" y="861743"/>
                </a:moveTo>
                <a:lnTo>
                  <a:pt x="2409267" y="861743"/>
                </a:lnTo>
                <a:lnTo>
                  <a:pt x="2409267" y="1271657"/>
                </a:lnTo>
                <a:lnTo>
                  <a:pt x="0" y="1271657"/>
                </a:lnTo>
                <a:close/>
                <a:moveTo>
                  <a:pt x="1147259" y="18"/>
                </a:moveTo>
                <a:cubicBezTo>
                  <a:pt x="1157038" y="-196"/>
                  <a:pt x="1166904" y="1432"/>
                  <a:pt x="1176250" y="4689"/>
                </a:cubicBezTo>
                <a:cubicBezTo>
                  <a:pt x="1194943" y="11199"/>
                  <a:pt x="1211557" y="24219"/>
                  <a:pt x="1221251" y="42039"/>
                </a:cubicBezTo>
                <a:cubicBezTo>
                  <a:pt x="1221258" y="42054"/>
                  <a:pt x="1221420" y="42356"/>
                  <a:pt x="1224363" y="47865"/>
                </a:cubicBezTo>
                <a:lnTo>
                  <a:pt x="1246172" y="88642"/>
                </a:lnTo>
                <a:cubicBezTo>
                  <a:pt x="1262789" y="127021"/>
                  <a:pt x="1248943" y="170881"/>
                  <a:pt x="1210171" y="187331"/>
                </a:cubicBezTo>
                <a:cubicBezTo>
                  <a:pt x="1210120" y="187355"/>
                  <a:pt x="1203278" y="190563"/>
                  <a:pt x="321238" y="604016"/>
                </a:cubicBezTo>
                <a:cubicBezTo>
                  <a:pt x="321293" y="604016"/>
                  <a:pt x="331972" y="604016"/>
                  <a:pt x="2334498" y="604016"/>
                </a:cubicBezTo>
                <a:cubicBezTo>
                  <a:pt x="2376037" y="604016"/>
                  <a:pt x="2409267" y="636911"/>
                  <a:pt x="2409267" y="678033"/>
                </a:cubicBezTo>
                <a:lnTo>
                  <a:pt x="2409267" y="752049"/>
                </a:lnTo>
                <a:cubicBezTo>
                  <a:pt x="2367728" y="752049"/>
                  <a:pt x="36001" y="752049"/>
                  <a:pt x="0" y="752049"/>
                </a:cubicBezTo>
                <a:cubicBezTo>
                  <a:pt x="0" y="752005"/>
                  <a:pt x="0" y="749460"/>
                  <a:pt x="0" y="604016"/>
                </a:cubicBezTo>
                <a:cubicBezTo>
                  <a:pt x="0" y="562894"/>
                  <a:pt x="30463" y="513550"/>
                  <a:pt x="66464" y="497104"/>
                </a:cubicBezTo>
                <a:cubicBezTo>
                  <a:pt x="66527" y="497075"/>
                  <a:pt x="74637" y="493292"/>
                  <a:pt x="1118786" y="6402"/>
                </a:cubicBezTo>
                <a:cubicBezTo>
                  <a:pt x="1127787" y="2288"/>
                  <a:pt x="1137480" y="232"/>
                  <a:pt x="1147259" y="18"/>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latin typeface="Meiryo UI" panose="020B0604030504040204" pitchFamily="50" charset="-128"/>
              <a:ea typeface="Meiryo UI" panose="020B0604030504040204" pitchFamily="50" charset="-128"/>
            </a:endParaRPr>
          </a:p>
        </p:txBody>
      </p:sp>
      <p:pic>
        <p:nvPicPr>
          <p:cNvPr id="21" name="グラフィックス 20" descr="コピー機">
            <a:extLst>
              <a:ext uri="{FF2B5EF4-FFF2-40B4-BE49-F238E27FC236}">
                <a16:creationId xmlns:a16="http://schemas.microsoft.com/office/drawing/2014/main" id="{27A3558D-1ADD-8BC5-DAF2-03427621BEFB}"/>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21497" y="2180029"/>
            <a:ext cx="1114250" cy="1114250"/>
          </a:xfrm>
          <a:prstGeom prst="rect">
            <a:avLst/>
          </a:prstGeom>
        </p:spPr>
      </p:pic>
      <p:pic>
        <p:nvPicPr>
          <p:cNvPr id="22" name="グラフィックス 21" descr="コピー機">
            <a:extLst>
              <a:ext uri="{FF2B5EF4-FFF2-40B4-BE49-F238E27FC236}">
                <a16:creationId xmlns:a16="http://schemas.microsoft.com/office/drawing/2014/main" id="{7BA73E8E-CF1C-CAB3-8662-191AEF3AB822}"/>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64857" y="2154614"/>
            <a:ext cx="1114250" cy="1114250"/>
          </a:xfrm>
          <a:prstGeom prst="rect">
            <a:avLst/>
          </a:prstGeom>
        </p:spPr>
      </p:pic>
      <p:sp>
        <p:nvSpPr>
          <p:cNvPr id="23" name="四角形: 角を丸くする 22">
            <a:extLst>
              <a:ext uri="{FF2B5EF4-FFF2-40B4-BE49-F238E27FC236}">
                <a16:creationId xmlns:a16="http://schemas.microsoft.com/office/drawing/2014/main" id="{B49B9606-FBE4-D843-25C0-1D97D8FD06BE}"/>
              </a:ext>
            </a:extLst>
          </p:cNvPr>
          <p:cNvSpPr/>
          <p:nvPr/>
        </p:nvSpPr>
        <p:spPr bwMode="auto">
          <a:xfrm>
            <a:off x="265309" y="3626498"/>
            <a:ext cx="5128096" cy="597756"/>
          </a:xfrm>
          <a:prstGeom prst="roundRect">
            <a:avLst/>
          </a:prstGeom>
          <a:solidFill>
            <a:schemeClr val="bg1"/>
          </a:solidFill>
          <a:ln w="28575" cap="flat" cmpd="sng" algn="ctr">
            <a:solidFill>
              <a:srgbClr val="3366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ts val="1600"/>
              </a:lnSpc>
              <a:spcBef>
                <a:spcPct val="20000"/>
              </a:spcBef>
              <a:spcAft>
                <a:spcPct val="0"/>
              </a:spcAft>
              <a:buClr>
                <a:srgbClr val="5330C1"/>
              </a:buClr>
              <a:buSzTx/>
              <a:tabLst/>
            </a:pPr>
            <a:r>
              <a:rPr kumimoji="1" lang="ja-JP" altLang="en-US" sz="1200" i="0" u="none" strike="noStrike" cap="none" normalizeH="0" baseline="0" dirty="0">
                <a:ln>
                  <a:noFill/>
                </a:ln>
                <a:effectLst/>
                <a:latin typeface="メイリオ" panose="020B0604030504040204" pitchFamily="50" charset="-128"/>
                <a:ea typeface="メイリオ" panose="020B0604030504040204" pitchFamily="50" charset="-128"/>
              </a:rPr>
              <a:t>複合機もプリンターも、新規導入・機種変更も</a:t>
            </a:r>
            <a:endParaRPr kumimoji="1" lang="en-US" altLang="ja-JP" sz="1200" i="0" u="none" strike="noStrike" cap="none" normalizeH="0" baseline="0" dirty="0">
              <a:ln>
                <a:noFill/>
              </a:ln>
              <a:effectLst/>
              <a:latin typeface="メイリオ" panose="020B0604030504040204" pitchFamily="50" charset="-128"/>
              <a:ea typeface="メイリオ" panose="020B0604030504040204" pitchFamily="50" charset="-128"/>
            </a:endParaRPr>
          </a:p>
          <a:p>
            <a:pPr marL="0" marR="0" indent="0" algn="ctr" defTabSz="914400" rtl="0" eaLnBrk="1" fontAlgn="base" latinLnBrk="0" hangingPunct="1">
              <a:lnSpc>
                <a:spcPts val="1600"/>
              </a:lnSpc>
              <a:spcBef>
                <a:spcPct val="20000"/>
              </a:spcBef>
              <a:spcAft>
                <a:spcPct val="0"/>
              </a:spcAft>
              <a:buClr>
                <a:srgbClr val="5330C1"/>
              </a:buClr>
              <a:buSzTx/>
              <a:tabLst/>
            </a:pPr>
            <a:r>
              <a:rPr kumimoji="1" lang="ja-JP" altLang="en-US" sz="1200" i="0" u="none" strike="noStrike" cap="none" normalizeH="0" baseline="0" dirty="0">
                <a:ln>
                  <a:noFill/>
                </a:ln>
                <a:effectLst/>
                <a:latin typeface="メイリオ" panose="020B0604030504040204" pitchFamily="50" charset="-128"/>
                <a:ea typeface="メイリオ" panose="020B0604030504040204" pitchFamily="50" charset="-128"/>
              </a:rPr>
              <a:t>共通基盤で</a:t>
            </a:r>
            <a:r>
              <a:rPr lang="ja-JP" altLang="en-US" sz="1200" dirty="0">
                <a:latin typeface="メイリオ" panose="020B0604030504040204" pitchFamily="50" charset="-128"/>
                <a:ea typeface="メイリオ" panose="020B0604030504040204" pitchFamily="50" charset="-128"/>
              </a:rPr>
              <a:t>一元管理　</a:t>
            </a:r>
            <a:r>
              <a:rPr lang="ja-JP" altLang="en-US" sz="1200" b="1" dirty="0">
                <a:solidFill>
                  <a:schemeClr val="accent2">
                    <a:lumMod val="75000"/>
                  </a:schemeClr>
                </a:solidFill>
                <a:latin typeface="メイリオ" panose="020B0604030504040204" pitchFamily="50" charset="-128"/>
                <a:ea typeface="メイリオ" panose="020B0604030504040204" pitchFamily="50" charset="-128"/>
              </a:rPr>
              <a:t>継続したシステム運用</a:t>
            </a:r>
            <a:r>
              <a:rPr lang="ja-JP" altLang="en-US" sz="1200" dirty="0">
                <a:latin typeface="メイリオ" panose="020B0604030504040204" pitchFamily="50" charset="-128"/>
                <a:ea typeface="メイリオ" panose="020B0604030504040204" pitchFamily="50" charset="-128"/>
              </a:rPr>
              <a:t>が可能</a:t>
            </a:r>
            <a:endParaRPr kumimoji="1" lang="ja-JP" altLang="en-US" sz="1200" i="0" u="none" strike="noStrike" cap="none" normalizeH="0" baseline="0" dirty="0">
              <a:ln>
                <a:noFill/>
              </a:ln>
              <a:effectLst/>
              <a:latin typeface="メイリオ" panose="020B0604030504040204" pitchFamily="50" charset="-128"/>
              <a:ea typeface="メイリオ" panose="020B0604030504040204" pitchFamily="50" charset="-128"/>
            </a:endParaRPr>
          </a:p>
        </p:txBody>
      </p:sp>
      <p:grpSp>
        <p:nvGrpSpPr>
          <p:cNvPr id="24" name="グループ化 23">
            <a:extLst>
              <a:ext uri="{FF2B5EF4-FFF2-40B4-BE49-F238E27FC236}">
                <a16:creationId xmlns:a16="http://schemas.microsoft.com/office/drawing/2014/main" id="{7108122D-A2FB-F936-0CF6-AA1B59FAA420}"/>
              </a:ext>
            </a:extLst>
          </p:cNvPr>
          <p:cNvGrpSpPr>
            <a:grpSpLocks noChangeAspect="1"/>
          </p:cNvGrpSpPr>
          <p:nvPr/>
        </p:nvGrpSpPr>
        <p:grpSpPr>
          <a:xfrm>
            <a:off x="519435" y="5907458"/>
            <a:ext cx="329913" cy="432000"/>
            <a:chOff x="2212975" y="3787775"/>
            <a:chExt cx="841375" cy="1101725"/>
          </a:xfrm>
          <a:solidFill>
            <a:schemeClr val="tx1"/>
          </a:solidFill>
        </p:grpSpPr>
        <p:sp>
          <p:nvSpPr>
            <p:cNvPr id="25" name="Oval 5">
              <a:extLst>
                <a:ext uri="{FF2B5EF4-FFF2-40B4-BE49-F238E27FC236}">
                  <a16:creationId xmlns:a16="http://schemas.microsoft.com/office/drawing/2014/main" id="{0F1F2187-B350-E77C-8893-32C3EE03B79B}"/>
                </a:ext>
              </a:extLst>
            </p:cNvPr>
            <p:cNvSpPr>
              <a:spLocks noChangeArrowheads="1"/>
            </p:cNvSpPr>
            <p:nvPr/>
          </p:nvSpPr>
          <p:spPr bwMode="auto">
            <a:xfrm>
              <a:off x="2371725" y="3787775"/>
              <a:ext cx="523875" cy="5207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26" name="Freeform 6">
              <a:extLst>
                <a:ext uri="{FF2B5EF4-FFF2-40B4-BE49-F238E27FC236}">
                  <a16:creationId xmlns:a16="http://schemas.microsoft.com/office/drawing/2014/main" id="{97695986-9116-C313-905D-8E14B684CB43}"/>
                </a:ext>
              </a:extLst>
            </p:cNvPr>
            <p:cNvSpPr>
              <a:spLocks/>
            </p:cNvSpPr>
            <p:nvPr/>
          </p:nvSpPr>
          <p:spPr bwMode="auto">
            <a:xfrm>
              <a:off x="2212975" y="4295775"/>
              <a:ext cx="841375" cy="593725"/>
            </a:xfrm>
            <a:custGeom>
              <a:avLst/>
              <a:gdLst>
                <a:gd name="T0" fmla="*/ 196 w 275"/>
                <a:gd name="T1" fmla="*/ 0 h 195"/>
                <a:gd name="T2" fmla="*/ 138 w 275"/>
                <a:gd name="T3" fmla="*/ 21 h 195"/>
                <a:gd name="T4" fmla="*/ 79 w 275"/>
                <a:gd name="T5" fmla="*/ 0 h 195"/>
                <a:gd name="T6" fmla="*/ 0 w 275"/>
                <a:gd name="T7" fmla="*/ 107 h 195"/>
                <a:gd name="T8" fmla="*/ 0 w 275"/>
                <a:gd name="T9" fmla="*/ 195 h 195"/>
                <a:gd name="T10" fmla="*/ 275 w 275"/>
                <a:gd name="T11" fmla="*/ 195 h 195"/>
                <a:gd name="T12" fmla="*/ 275 w 275"/>
                <a:gd name="T13" fmla="*/ 107 h 195"/>
                <a:gd name="T14" fmla="*/ 196 w 275"/>
                <a:gd name="T15" fmla="*/ 0 h 1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5" h="195">
                  <a:moveTo>
                    <a:pt x="196" y="0"/>
                  </a:moveTo>
                  <a:cubicBezTo>
                    <a:pt x="180" y="13"/>
                    <a:pt x="160" y="21"/>
                    <a:pt x="138" y="21"/>
                  </a:cubicBezTo>
                  <a:cubicBezTo>
                    <a:pt x="115" y="21"/>
                    <a:pt x="95" y="13"/>
                    <a:pt x="79" y="0"/>
                  </a:cubicBezTo>
                  <a:cubicBezTo>
                    <a:pt x="33" y="15"/>
                    <a:pt x="0" y="57"/>
                    <a:pt x="0" y="107"/>
                  </a:cubicBezTo>
                  <a:cubicBezTo>
                    <a:pt x="0" y="195"/>
                    <a:pt x="0" y="195"/>
                    <a:pt x="0" y="195"/>
                  </a:cubicBezTo>
                  <a:cubicBezTo>
                    <a:pt x="275" y="195"/>
                    <a:pt x="275" y="195"/>
                    <a:pt x="275" y="195"/>
                  </a:cubicBezTo>
                  <a:cubicBezTo>
                    <a:pt x="275" y="107"/>
                    <a:pt x="275" y="107"/>
                    <a:pt x="275" y="107"/>
                  </a:cubicBezTo>
                  <a:cubicBezTo>
                    <a:pt x="275" y="57"/>
                    <a:pt x="242" y="15"/>
                    <a:pt x="1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grpSp>
      <p:cxnSp>
        <p:nvCxnSpPr>
          <p:cNvPr id="27" name="直線矢印コネクタ 26">
            <a:extLst>
              <a:ext uri="{FF2B5EF4-FFF2-40B4-BE49-F238E27FC236}">
                <a16:creationId xmlns:a16="http://schemas.microsoft.com/office/drawing/2014/main" id="{41943605-F1E7-A36D-2F76-05A147E49E81}"/>
              </a:ext>
            </a:extLst>
          </p:cNvPr>
          <p:cNvCxnSpPr/>
          <p:nvPr/>
        </p:nvCxnSpPr>
        <p:spPr bwMode="auto">
          <a:xfrm flipV="1">
            <a:off x="1121497" y="5545422"/>
            <a:ext cx="1903081" cy="277837"/>
          </a:xfrm>
          <a:prstGeom prst="straightConnector1">
            <a:avLst/>
          </a:prstGeom>
          <a:noFill/>
          <a:ln w="38100" cap="flat" cmpd="sng" algn="ctr">
            <a:solidFill>
              <a:srgbClr val="95B8FD"/>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直線矢印コネクタ 27">
            <a:extLst>
              <a:ext uri="{FF2B5EF4-FFF2-40B4-BE49-F238E27FC236}">
                <a16:creationId xmlns:a16="http://schemas.microsoft.com/office/drawing/2014/main" id="{30684C19-18D4-C5DA-06EB-0AE2533EED29}"/>
              </a:ext>
            </a:extLst>
          </p:cNvPr>
          <p:cNvCxnSpPr/>
          <p:nvPr/>
        </p:nvCxnSpPr>
        <p:spPr bwMode="auto">
          <a:xfrm flipV="1">
            <a:off x="1121497" y="5558767"/>
            <a:ext cx="3138842" cy="264492"/>
          </a:xfrm>
          <a:prstGeom prst="straightConnector1">
            <a:avLst/>
          </a:prstGeom>
          <a:noFill/>
          <a:ln w="38100" cap="flat" cmpd="sng" algn="ctr">
            <a:solidFill>
              <a:srgbClr val="95B8FD"/>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直線矢印コネクタ 28">
            <a:extLst>
              <a:ext uri="{FF2B5EF4-FFF2-40B4-BE49-F238E27FC236}">
                <a16:creationId xmlns:a16="http://schemas.microsoft.com/office/drawing/2014/main" id="{5F39BB81-36AA-D201-4215-C753CD1B5B87}"/>
              </a:ext>
            </a:extLst>
          </p:cNvPr>
          <p:cNvCxnSpPr/>
          <p:nvPr/>
        </p:nvCxnSpPr>
        <p:spPr bwMode="auto">
          <a:xfrm flipV="1">
            <a:off x="1121497" y="5542295"/>
            <a:ext cx="679960" cy="280964"/>
          </a:xfrm>
          <a:prstGeom prst="straightConnector1">
            <a:avLst/>
          </a:prstGeom>
          <a:noFill/>
          <a:ln w="38100" cap="flat" cmpd="sng" algn="ctr">
            <a:solidFill>
              <a:srgbClr val="95B8FD"/>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1" name="グループ化 30">
            <a:extLst>
              <a:ext uri="{FF2B5EF4-FFF2-40B4-BE49-F238E27FC236}">
                <a16:creationId xmlns:a16="http://schemas.microsoft.com/office/drawing/2014/main" id="{4479FDAA-30FB-33C9-0BAD-925EBB205435}"/>
              </a:ext>
            </a:extLst>
          </p:cNvPr>
          <p:cNvGrpSpPr>
            <a:grpSpLocks noChangeAspect="1"/>
          </p:cNvGrpSpPr>
          <p:nvPr/>
        </p:nvGrpSpPr>
        <p:grpSpPr bwMode="gray">
          <a:xfrm>
            <a:off x="4326734" y="4682681"/>
            <a:ext cx="460630" cy="310076"/>
            <a:chOff x="894489" y="3245962"/>
            <a:chExt cx="850582" cy="527685"/>
          </a:xfrm>
        </p:grpSpPr>
        <p:sp>
          <p:nvSpPr>
            <p:cNvPr id="32" name="Freeform 31">
              <a:extLst>
                <a:ext uri="{FF2B5EF4-FFF2-40B4-BE49-F238E27FC236}">
                  <a16:creationId xmlns:a16="http://schemas.microsoft.com/office/drawing/2014/main" id="{0DC476B4-1206-D6D9-B8D5-F89743317FBF}"/>
                </a:ext>
              </a:extLst>
            </p:cNvPr>
            <p:cNvSpPr>
              <a:spLocks noChangeAspect="1"/>
            </p:cNvSpPr>
            <p:nvPr/>
          </p:nvSpPr>
          <p:spPr bwMode="gray">
            <a:xfrm>
              <a:off x="894489" y="3245962"/>
              <a:ext cx="850582" cy="527685"/>
            </a:xfrm>
            <a:custGeom>
              <a:avLst/>
              <a:gdLst>
                <a:gd name="T0" fmla="*/ 1134 w 1134"/>
                <a:gd name="T1" fmla="*/ 677 h 704"/>
                <a:gd name="T2" fmla="*/ 1107 w 1134"/>
                <a:gd name="T3" fmla="*/ 704 h 704"/>
                <a:gd name="T4" fmla="*/ 27 w 1134"/>
                <a:gd name="T5" fmla="*/ 704 h 704"/>
                <a:gd name="T6" fmla="*/ 0 w 1134"/>
                <a:gd name="T7" fmla="*/ 677 h 704"/>
                <a:gd name="T8" fmla="*/ 0 w 1134"/>
                <a:gd name="T9" fmla="*/ 28 h 704"/>
                <a:gd name="T10" fmla="*/ 27 w 1134"/>
                <a:gd name="T11" fmla="*/ 0 h 704"/>
                <a:gd name="T12" fmla="*/ 1107 w 1134"/>
                <a:gd name="T13" fmla="*/ 0 h 704"/>
                <a:gd name="T14" fmla="*/ 1134 w 1134"/>
                <a:gd name="T15" fmla="*/ 28 h 704"/>
                <a:gd name="T16" fmla="*/ 1134 w 1134"/>
                <a:gd name="T17" fmla="*/ 677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4" h="704">
                  <a:moveTo>
                    <a:pt x="1134" y="677"/>
                  </a:moveTo>
                  <a:cubicBezTo>
                    <a:pt x="1134" y="692"/>
                    <a:pt x="1122" y="704"/>
                    <a:pt x="1107" y="704"/>
                  </a:cubicBezTo>
                  <a:cubicBezTo>
                    <a:pt x="27" y="704"/>
                    <a:pt x="27" y="704"/>
                    <a:pt x="27" y="704"/>
                  </a:cubicBezTo>
                  <a:cubicBezTo>
                    <a:pt x="12" y="704"/>
                    <a:pt x="0" y="692"/>
                    <a:pt x="0" y="677"/>
                  </a:cubicBezTo>
                  <a:cubicBezTo>
                    <a:pt x="0" y="28"/>
                    <a:pt x="0" y="28"/>
                    <a:pt x="0" y="28"/>
                  </a:cubicBezTo>
                  <a:cubicBezTo>
                    <a:pt x="0" y="13"/>
                    <a:pt x="12" y="0"/>
                    <a:pt x="27" y="0"/>
                  </a:cubicBezTo>
                  <a:cubicBezTo>
                    <a:pt x="1107" y="0"/>
                    <a:pt x="1107" y="0"/>
                    <a:pt x="1107" y="0"/>
                  </a:cubicBezTo>
                  <a:cubicBezTo>
                    <a:pt x="1122" y="0"/>
                    <a:pt x="1134" y="13"/>
                    <a:pt x="1134" y="28"/>
                  </a:cubicBezTo>
                  <a:lnTo>
                    <a:pt x="1134" y="677"/>
                  </a:lnTo>
                  <a:close/>
                </a:path>
              </a:pathLst>
            </a:custGeom>
            <a:solidFill>
              <a:srgbClr val="336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endParaRPr>
            </a:p>
          </p:txBody>
        </p:sp>
        <p:sp>
          <p:nvSpPr>
            <p:cNvPr id="33" name="Freeform 33">
              <a:extLst>
                <a:ext uri="{FF2B5EF4-FFF2-40B4-BE49-F238E27FC236}">
                  <a16:creationId xmlns:a16="http://schemas.microsoft.com/office/drawing/2014/main" id="{29463263-074E-EFC1-59EB-EB96A98493B9}"/>
                </a:ext>
              </a:extLst>
            </p:cNvPr>
            <p:cNvSpPr>
              <a:spLocks noChangeAspect="1"/>
            </p:cNvSpPr>
            <p:nvPr/>
          </p:nvSpPr>
          <p:spPr bwMode="gray">
            <a:xfrm>
              <a:off x="961164" y="3302160"/>
              <a:ext cx="727392" cy="409258"/>
            </a:xfrm>
            <a:custGeom>
              <a:avLst/>
              <a:gdLst/>
              <a:ahLst/>
              <a:cxnLst/>
              <a:rect l="l" t="t" r="r" b="b"/>
              <a:pathLst>
                <a:path w="3636962" h="2046288">
                  <a:moveTo>
                    <a:pt x="71260" y="506412"/>
                  </a:moveTo>
                  <a:cubicBezTo>
                    <a:pt x="71280" y="506412"/>
                    <a:pt x="77162" y="506412"/>
                    <a:pt x="1807764" y="506412"/>
                  </a:cubicBezTo>
                  <a:cubicBezTo>
                    <a:pt x="1849020" y="506412"/>
                    <a:pt x="1882775" y="539988"/>
                    <a:pt x="1882775" y="581025"/>
                  </a:cubicBezTo>
                  <a:cubicBezTo>
                    <a:pt x="1882775" y="622062"/>
                    <a:pt x="1849020" y="655637"/>
                    <a:pt x="1807764" y="655637"/>
                  </a:cubicBezTo>
                  <a:cubicBezTo>
                    <a:pt x="1807739" y="655637"/>
                    <a:pt x="1801140" y="655637"/>
                    <a:pt x="71260" y="655637"/>
                  </a:cubicBezTo>
                  <a:cubicBezTo>
                    <a:pt x="30004" y="655637"/>
                    <a:pt x="0" y="622062"/>
                    <a:pt x="0" y="581025"/>
                  </a:cubicBezTo>
                  <a:cubicBezTo>
                    <a:pt x="0" y="539988"/>
                    <a:pt x="30004" y="506412"/>
                    <a:pt x="71260" y="506412"/>
                  </a:cubicBezTo>
                  <a:close/>
                  <a:moveTo>
                    <a:pt x="2724802" y="456758"/>
                  </a:moveTo>
                  <a:cubicBezTo>
                    <a:pt x="2782847" y="451131"/>
                    <a:pt x="2846510" y="471765"/>
                    <a:pt x="2910173" y="535542"/>
                  </a:cubicBezTo>
                  <a:cubicBezTo>
                    <a:pt x="3044988" y="678104"/>
                    <a:pt x="3194783" y="756889"/>
                    <a:pt x="3273425" y="764392"/>
                  </a:cubicBezTo>
                  <a:cubicBezTo>
                    <a:pt x="3262191" y="1030757"/>
                    <a:pt x="3104906" y="1244600"/>
                    <a:pt x="2910173" y="1244600"/>
                  </a:cubicBezTo>
                  <a:cubicBezTo>
                    <a:pt x="2707950" y="1244600"/>
                    <a:pt x="2543175" y="1015751"/>
                    <a:pt x="2543175" y="734379"/>
                  </a:cubicBezTo>
                  <a:cubicBezTo>
                    <a:pt x="2543175" y="663098"/>
                    <a:pt x="2554410" y="595569"/>
                    <a:pt x="2573134" y="535542"/>
                  </a:cubicBezTo>
                  <a:cubicBezTo>
                    <a:pt x="2614328" y="494275"/>
                    <a:pt x="2666756" y="462386"/>
                    <a:pt x="2724802" y="456758"/>
                  </a:cubicBezTo>
                  <a:close/>
                  <a:moveTo>
                    <a:pt x="2909821" y="112389"/>
                  </a:moveTo>
                  <a:cubicBezTo>
                    <a:pt x="2643703" y="112389"/>
                    <a:pt x="2430059" y="393360"/>
                    <a:pt x="2430059" y="734271"/>
                  </a:cubicBezTo>
                  <a:cubicBezTo>
                    <a:pt x="2430059" y="846794"/>
                    <a:pt x="2452141" y="948281"/>
                    <a:pt x="2492730" y="1038225"/>
                  </a:cubicBezTo>
                  <a:lnTo>
                    <a:pt x="2493777" y="1038225"/>
                  </a:lnTo>
                  <a:cubicBezTo>
                    <a:pt x="2576236" y="1225598"/>
                    <a:pt x="2729910" y="1356758"/>
                    <a:pt x="2909821" y="1356758"/>
                  </a:cubicBezTo>
                  <a:cubicBezTo>
                    <a:pt x="3085984" y="1356758"/>
                    <a:pt x="3243407" y="1225598"/>
                    <a:pt x="3325866" y="1038225"/>
                  </a:cubicBezTo>
                  <a:lnTo>
                    <a:pt x="3326913" y="1038225"/>
                  </a:lnTo>
                  <a:cubicBezTo>
                    <a:pt x="3367502" y="948281"/>
                    <a:pt x="3389584" y="846794"/>
                    <a:pt x="3389584" y="734271"/>
                  </a:cubicBezTo>
                  <a:cubicBezTo>
                    <a:pt x="3389584" y="393360"/>
                    <a:pt x="3172192" y="112389"/>
                    <a:pt x="2909821" y="112389"/>
                  </a:cubicBezTo>
                  <a:close/>
                  <a:moveTo>
                    <a:pt x="71260" y="104775"/>
                  </a:moveTo>
                  <a:cubicBezTo>
                    <a:pt x="71280" y="104775"/>
                    <a:pt x="77162" y="104775"/>
                    <a:pt x="1807764" y="104775"/>
                  </a:cubicBezTo>
                  <a:cubicBezTo>
                    <a:pt x="1849020" y="104775"/>
                    <a:pt x="1882775" y="138351"/>
                    <a:pt x="1882775" y="179388"/>
                  </a:cubicBezTo>
                  <a:cubicBezTo>
                    <a:pt x="1882775" y="220425"/>
                    <a:pt x="1849020" y="254000"/>
                    <a:pt x="1807764" y="254000"/>
                  </a:cubicBezTo>
                  <a:cubicBezTo>
                    <a:pt x="1807739" y="254000"/>
                    <a:pt x="1801140" y="254000"/>
                    <a:pt x="71260" y="254000"/>
                  </a:cubicBezTo>
                  <a:cubicBezTo>
                    <a:pt x="30004" y="254000"/>
                    <a:pt x="0" y="220425"/>
                    <a:pt x="0" y="179388"/>
                  </a:cubicBezTo>
                  <a:cubicBezTo>
                    <a:pt x="0" y="138351"/>
                    <a:pt x="30004" y="104775"/>
                    <a:pt x="71260" y="104775"/>
                  </a:cubicBezTo>
                  <a:close/>
                  <a:moveTo>
                    <a:pt x="2295125" y="0"/>
                  </a:moveTo>
                  <a:cubicBezTo>
                    <a:pt x="2295140" y="0"/>
                    <a:pt x="2299411" y="0"/>
                    <a:pt x="3535762" y="0"/>
                  </a:cubicBezTo>
                  <a:cubicBezTo>
                    <a:pt x="3591984" y="0"/>
                    <a:pt x="3636962" y="48702"/>
                    <a:pt x="3636962" y="104896"/>
                  </a:cubicBezTo>
                  <a:cubicBezTo>
                    <a:pt x="3636962" y="104919"/>
                    <a:pt x="3636962" y="109487"/>
                    <a:pt x="3636962" y="1038225"/>
                  </a:cubicBezTo>
                  <a:lnTo>
                    <a:pt x="3636962" y="1039140"/>
                  </a:lnTo>
                  <a:lnTo>
                    <a:pt x="3636962" y="1045544"/>
                  </a:lnTo>
                  <a:lnTo>
                    <a:pt x="3636962" y="1062928"/>
                  </a:lnTo>
                  <a:lnTo>
                    <a:pt x="3636962" y="1082675"/>
                  </a:lnTo>
                  <a:cubicBezTo>
                    <a:pt x="3636962" y="1135679"/>
                    <a:pt x="3636962" y="1251884"/>
                    <a:pt x="3636962" y="1506656"/>
                  </a:cubicBezTo>
                  <a:cubicBezTo>
                    <a:pt x="3505821" y="1469194"/>
                    <a:pt x="3389662" y="1439222"/>
                    <a:pt x="3389584" y="1439202"/>
                  </a:cubicBezTo>
                  <a:cubicBezTo>
                    <a:pt x="3389584" y="1439202"/>
                    <a:pt x="3389584" y="1439202"/>
                    <a:pt x="3198429" y="2046288"/>
                  </a:cubicBezTo>
                  <a:cubicBezTo>
                    <a:pt x="3198429" y="2046288"/>
                    <a:pt x="3198429" y="2046288"/>
                    <a:pt x="3052251" y="2046288"/>
                  </a:cubicBezTo>
                  <a:cubicBezTo>
                    <a:pt x="3052251" y="2046288"/>
                    <a:pt x="3052251" y="2046288"/>
                    <a:pt x="2988533" y="1506656"/>
                  </a:cubicBezTo>
                  <a:cubicBezTo>
                    <a:pt x="2988533" y="1506656"/>
                    <a:pt x="2988533" y="1506656"/>
                    <a:pt x="2842355" y="1506656"/>
                  </a:cubicBezTo>
                  <a:cubicBezTo>
                    <a:pt x="2842355" y="1506656"/>
                    <a:pt x="2842355" y="1506656"/>
                    <a:pt x="2782384" y="2046288"/>
                  </a:cubicBezTo>
                  <a:cubicBezTo>
                    <a:pt x="2782384" y="2046288"/>
                    <a:pt x="2782384" y="2046288"/>
                    <a:pt x="2636207" y="2046288"/>
                  </a:cubicBezTo>
                  <a:cubicBezTo>
                    <a:pt x="2636207" y="2046288"/>
                    <a:pt x="2636207" y="2046288"/>
                    <a:pt x="2441303" y="1439202"/>
                  </a:cubicBezTo>
                  <a:cubicBezTo>
                    <a:pt x="2441303" y="1439202"/>
                    <a:pt x="2321362" y="1469182"/>
                    <a:pt x="2193925" y="1506656"/>
                  </a:cubicBezTo>
                  <a:cubicBezTo>
                    <a:pt x="2193925" y="1506656"/>
                    <a:pt x="2193925" y="1506656"/>
                    <a:pt x="2193925" y="1082675"/>
                  </a:cubicBezTo>
                  <a:lnTo>
                    <a:pt x="2193925" y="1080600"/>
                  </a:lnTo>
                  <a:lnTo>
                    <a:pt x="2193925" y="1066839"/>
                  </a:lnTo>
                  <a:lnTo>
                    <a:pt x="2193925" y="1052039"/>
                  </a:lnTo>
                  <a:lnTo>
                    <a:pt x="2193925" y="1038225"/>
                  </a:lnTo>
                  <a:cubicBezTo>
                    <a:pt x="2193925" y="958130"/>
                    <a:pt x="2193925" y="733708"/>
                    <a:pt x="2193925" y="104896"/>
                  </a:cubicBezTo>
                  <a:cubicBezTo>
                    <a:pt x="2193925" y="48702"/>
                    <a:pt x="2238903" y="0"/>
                    <a:pt x="229512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endParaRPr>
            </a:p>
          </p:txBody>
        </p:sp>
      </p:grpSp>
      <p:sp>
        <p:nvSpPr>
          <p:cNvPr id="34" name="AutoShape 396">
            <a:extLst>
              <a:ext uri="{FF2B5EF4-FFF2-40B4-BE49-F238E27FC236}">
                <a16:creationId xmlns:a16="http://schemas.microsoft.com/office/drawing/2014/main" id="{3F76B804-CBDD-A16D-14F5-89205C8B4A2C}"/>
              </a:ext>
            </a:extLst>
          </p:cNvPr>
          <p:cNvSpPr>
            <a:spLocks noChangeArrowheads="1"/>
          </p:cNvSpPr>
          <p:nvPr/>
        </p:nvSpPr>
        <p:spPr bwMode="auto">
          <a:xfrm>
            <a:off x="3967781" y="4338184"/>
            <a:ext cx="505376" cy="432792"/>
          </a:xfrm>
          <a:prstGeom prst="wedgeEllipseCallout">
            <a:avLst>
              <a:gd name="adj1" fmla="val 41056"/>
              <a:gd name="adj2" fmla="val 59610"/>
            </a:avLst>
          </a:prstGeom>
          <a:solidFill>
            <a:srgbClr val="8BA7FF"/>
          </a:solidFill>
          <a:ln w="25400" cap="flat" cmpd="sng" algn="ctr">
            <a:noFill/>
            <a:prstDash val="solid"/>
            <a:headEnd/>
            <a:tailEnd/>
          </a:ln>
          <a:effectLst/>
        </p:spPr>
        <p:txBody>
          <a:bodyPr wrap="none" anchor="ctr">
            <a:spAutoFit/>
          </a:bodyPr>
          <a:lstStyle/>
          <a:p>
            <a:pPr fontAlgn="auto">
              <a:spcBef>
                <a:spcPts val="0"/>
              </a:spcBef>
              <a:spcAft>
                <a:spcPts val="0"/>
              </a:spcAft>
              <a:defRPr/>
            </a:pPr>
            <a:r>
              <a:rPr kumimoji="0" lang="en-US" altLang="ja-JP" sz="1400" kern="0" dirty="0">
                <a:solidFill>
                  <a:srgbClr val="FFFFFF"/>
                </a:solidFill>
                <a:effectLst>
                  <a:outerShdw blurRad="38100" dist="38100" dir="2700000" algn="tl">
                    <a:srgbClr val="FFFFFF"/>
                  </a:outerShdw>
                </a:effectLst>
                <a:latin typeface="Meiryo UI" panose="020B0604030504040204" pitchFamily="50" charset="-128"/>
                <a:ea typeface="Meiryo UI" panose="020B0604030504040204" pitchFamily="50" charset="-128"/>
                <a:cs typeface="Meiryo UI" panose="020B0604030504040204" pitchFamily="50" charset="-128"/>
              </a:rPr>
              <a:t>P!</a:t>
            </a:r>
          </a:p>
        </p:txBody>
      </p:sp>
      <p:cxnSp>
        <p:nvCxnSpPr>
          <p:cNvPr id="37" name="直線矢印コネクタ 36">
            <a:extLst>
              <a:ext uri="{FF2B5EF4-FFF2-40B4-BE49-F238E27FC236}">
                <a16:creationId xmlns:a16="http://schemas.microsoft.com/office/drawing/2014/main" id="{AF6AD6F2-CF92-3910-AA57-780F8557A680}"/>
              </a:ext>
            </a:extLst>
          </p:cNvPr>
          <p:cNvCxnSpPr>
            <a:endCxn id="8" idx="2"/>
          </p:cNvCxnSpPr>
          <p:nvPr/>
        </p:nvCxnSpPr>
        <p:spPr bwMode="auto">
          <a:xfrm flipH="1" flipV="1">
            <a:off x="1049424" y="5570913"/>
            <a:ext cx="72073" cy="272276"/>
          </a:xfrm>
          <a:prstGeom prst="straightConnector1">
            <a:avLst/>
          </a:prstGeom>
          <a:noFill/>
          <a:ln w="38100" cap="flat" cmpd="sng" algn="ctr">
            <a:solidFill>
              <a:srgbClr val="95B8FD"/>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8" name="グループ化 37">
            <a:extLst>
              <a:ext uri="{FF2B5EF4-FFF2-40B4-BE49-F238E27FC236}">
                <a16:creationId xmlns:a16="http://schemas.microsoft.com/office/drawing/2014/main" id="{1C4CB45D-DF3E-163F-78FA-828F22763BEF}"/>
              </a:ext>
            </a:extLst>
          </p:cNvPr>
          <p:cNvGrpSpPr/>
          <p:nvPr/>
        </p:nvGrpSpPr>
        <p:grpSpPr>
          <a:xfrm>
            <a:off x="872087" y="5829128"/>
            <a:ext cx="626059" cy="498421"/>
            <a:chOff x="-5922963" y="4064000"/>
            <a:chExt cx="3103563" cy="2327275"/>
          </a:xfrm>
          <a:solidFill>
            <a:schemeClr val="tx1"/>
          </a:solidFill>
        </p:grpSpPr>
        <p:sp>
          <p:nvSpPr>
            <p:cNvPr id="39" name="Freeform 34">
              <a:extLst>
                <a:ext uri="{FF2B5EF4-FFF2-40B4-BE49-F238E27FC236}">
                  <a16:creationId xmlns:a16="http://schemas.microsoft.com/office/drawing/2014/main" id="{37491B17-241D-31B2-8F3F-D9908F101C79}"/>
                </a:ext>
              </a:extLst>
            </p:cNvPr>
            <p:cNvSpPr>
              <a:spLocks noEditPoints="1"/>
            </p:cNvSpPr>
            <p:nvPr/>
          </p:nvSpPr>
          <p:spPr bwMode="auto">
            <a:xfrm>
              <a:off x="-5713413" y="4064000"/>
              <a:ext cx="2684463" cy="1712913"/>
            </a:xfrm>
            <a:custGeom>
              <a:avLst/>
              <a:gdLst>
                <a:gd name="T0" fmla="*/ 830 w 886"/>
                <a:gd name="T1" fmla="*/ 0 h 566"/>
                <a:gd name="T2" fmla="*/ 57 w 886"/>
                <a:gd name="T3" fmla="*/ 0 h 566"/>
                <a:gd name="T4" fmla="*/ 0 w 886"/>
                <a:gd name="T5" fmla="*/ 57 h 566"/>
                <a:gd name="T6" fmla="*/ 0 w 886"/>
                <a:gd name="T7" fmla="*/ 509 h 566"/>
                <a:gd name="T8" fmla="*/ 57 w 886"/>
                <a:gd name="T9" fmla="*/ 566 h 566"/>
                <a:gd name="T10" fmla="*/ 830 w 886"/>
                <a:gd name="T11" fmla="*/ 566 h 566"/>
                <a:gd name="T12" fmla="*/ 886 w 886"/>
                <a:gd name="T13" fmla="*/ 509 h 566"/>
                <a:gd name="T14" fmla="*/ 886 w 886"/>
                <a:gd name="T15" fmla="*/ 57 h 566"/>
                <a:gd name="T16" fmla="*/ 830 w 886"/>
                <a:gd name="T17" fmla="*/ 0 h 566"/>
                <a:gd name="T18" fmla="*/ 806 w 886"/>
                <a:gd name="T19" fmla="*/ 487 h 566"/>
                <a:gd name="T20" fmla="*/ 80 w 886"/>
                <a:gd name="T21" fmla="*/ 487 h 566"/>
                <a:gd name="T22" fmla="*/ 80 w 886"/>
                <a:gd name="T23" fmla="*/ 79 h 566"/>
                <a:gd name="T24" fmla="*/ 806 w 886"/>
                <a:gd name="T25" fmla="*/ 79 h 566"/>
                <a:gd name="T26" fmla="*/ 806 w 886"/>
                <a:gd name="T27" fmla="*/ 48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6" h="566">
                  <a:moveTo>
                    <a:pt x="830" y="0"/>
                  </a:moveTo>
                  <a:cubicBezTo>
                    <a:pt x="57" y="0"/>
                    <a:pt x="57" y="0"/>
                    <a:pt x="57" y="0"/>
                  </a:cubicBezTo>
                  <a:cubicBezTo>
                    <a:pt x="26" y="0"/>
                    <a:pt x="0" y="25"/>
                    <a:pt x="0" y="57"/>
                  </a:cubicBezTo>
                  <a:cubicBezTo>
                    <a:pt x="0" y="509"/>
                    <a:pt x="0" y="509"/>
                    <a:pt x="0" y="509"/>
                  </a:cubicBezTo>
                  <a:cubicBezTo>
                    <a:pt x="0" y="540"/>
                    <a:pt x="26" y="566"/>
                    <a:pt x="57" y="566"/>
                  </a:cubicBezTo>
                  <a:cubicBezTo>
                    <a:pt x="830" y="566"/>
                    <a:pt x="830" y="566"/>
                    <a:pt x="830" y="566"/>
                  </a:cubicBezTo>
                  <a:cubicBezTo>
                    <a:pt x="861" y="566"/>
                    <a:pt x="886" y="540"/>
                    <a:pt x="886" y="509"/>
                  </a:cubicBezTo>
                  <a:cubicBezTo>
                    <a:pt x="886" y="57"/>
                    <a:pt x="886" y="57"/>
                    <a:pt x="886" y="57"/>
                  </a:cubicBezTo>
                  <a:cubicBezTo>
                    <a:pt x="886" y="25"/>
                    <a:pt x="861" y="0"/>
                    <a:pt x="830" y="0"/>
                  </a:cubicBezTo>
                  <a:close/>
                  <a:moveTo>
                    <a:pt x="806" y="487"/>
                  </a:moveTo>
                  <a:cubicBezTo>
                    <a:pt x="80" y="487"/>
                    <a:pt x="80" y="487"/>
                    <a:pt x="80" y="487"/>
                  </a:cubicBezTo>
                  <a:cubicBezTo>
                    <a:pt x="80" y="79"/>
                    <a:pt x="80" y="79"/>
                    <a:pt x="80" y="79"/>
                  </a:cubicBezTo>
                  <a:cubicBezTo>
                    <a:pt x="806" y="79"/>
                    <a:pt x="806" y="79"/>
                    <a:pt x="806" y="79"/>
                  </a:cubicBezTo>
                  <a:lnTo>
                    <a:pt x="806" y="487"/>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40" name="Rectangle 35">
              <a:extLst>
                <a:ext uri="{FF2B5EF4-FFF2-40B4-BE49-F238E27FC236}">
                  <a16:creationId xmlns:a16="http://schemas.microsoft.com/office/drawing/2014/main" id="{3EEF8527-0CDB-EF52-A67B-9C06B0688E74}"/>
                </a:ext>
              </a:extLst>
            </p:cNvPr>
            <p:cNvSpPr>
              <a:spLocks noChangeArrowheads="1"/>
            </p:cNvSpPr>
            <p:nvPr/>
          </p:nvSpPr>
          <p:spPr bwMode="auto">
            <a:xfrm>
              <a:off x="-5916613" y="6254750"/>
              <a:ext cx="3094038" cy="130175"/>
            </a:xfrm>
            <a:prstGeom prst="rect">
              <a:avLst/>
            </a:prstGeom>
            <a:grpFill/>
            <a:ln>
              <a:noFill/>
            </a:ln>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41" name="Freeform 36">
              <a:extLst>
                <a:ext uri="{FF2B5EF4-FFF2-40B4-BE49-F238E27FC236}">
                  <a16:creationId xmlns:a16="http://schemas.microsoft.com/office/drawing/2014/main" id="{8B662ABF-9EA0-406D-FD71-D72141A8E103}"/>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close/>
                  <a:moveTo>
                    <a:pt x="1955" y="0"/>
                  </a:moveTo>
                  <a:lnTo>
                    <a:pt x="0" y="0"/>
                  </a:lnTo>
                  <a:lnTo>
                    <a:pt x="0" y="88"/>
                  </a:lnTo>
                  <a:lnTo>
                    <a:pt x="1955" y="88"/>
                  </a:lnTo>
                  <a:lnTo>
                    <a:pt x="1955" y="0"/>
                  </a:lnTo>
                  <a:lnTo>
                    <a:pt x="19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42" name="Freeform 37">
              <a:extLst>
                <a:ext uri="{FF2B5EF4-FFF2-40B4-BE49-F238E27FC236}">
                  <a16:creationId xmlns:a16="http://schemas.microsoft.com/office/drawing/2014/main" id="{0AAC2ADA-771B-00A0-E236-34D2944FC833}"/>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moveTo>
                    <a:pt x="1955" y="0"/>
                  </a:moveTo>
                  <a:lnTo>
                    <a:pt x="0" y="0"/>
                  </a:lnTo>
                  <a:lnTo>
                    <a:pt x="0" y="88"/>
                  </a:lnTo>
                  <a:lnTo>
                    <a:pt x="1955" y="88"/>
                  </a:lnTo>
                  <a:lnTo>
                    <a:pt x="1955" y="0"/>
                  </a:lnTo>
                  <a:lnTo>
                    <a:pt x="195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43" name="Freeform 38">
              <a:extLst>
                <a:ext uri="{FF2B5EF4-FFF2-40B4-BE49-F238E27FC236}">
                  <a16:creationId xmlns:a16="http://schemas.microsoft.com/office/drawing/2014/main" id="{636014E1-B41E-DFF1-C801-DE0761B0A1D1}"/>
                </a:ext>
              </a:extLst>
            </p:cNvPr>
            <p:cNvSpPr>
              <a:spLocks noEditPoints="1"/>
            </p:cNvSpPr>
            <p:nvPr/>
          </p:nvSpPr>
          <p:spPr bwMode="auto">
            <a:xfrm>
              <a:off x="-5910263" y="5943600"/>
              <a:ext cx="3081338" cy="303213"/>
            </a:xfrm>
            <a:custGeom>
              <a:avLst/>
              <a:gdLst>
                <a:gd name="T0" fmla="*/ 0 w 1017"/>
                <a:gd name="T1" fmla="*/ 100 h 100"/>
                <a:gd name="T2" fmla="*/ 109 w 1017"/>
                <a:gd name="T3" fmla="*/ 0 h 100"/>
                <a:gd name="T4" fmla="*/ 908 w 1017"/>
                <a:gd name="T5" fmla="*/ 0 h 100"/>
                <a:gd name="T6" fmla="*/ 1017 w 1017"/>
                <a:gd name="T7" fmla="*/ 100 h 100"/>
                <a:gd name="T8" fmla="*/ 0 w 1017"/>
                <a:gd name="T9" fmla="*/ 100 h 100"/>
                <a:gd name="T10" fmla="*/ 421 w 1017"/>
                <a:gd name="T11" fmla="*/ 56 h 100"/>
                <a:gd name="T12" fmla="*/ 420 w 1017"/>
                <a:gd name="T13" fmla="*/ 57 h 100"/>
                <a:gd name="T14" fmla="*/ 394 w 1017"/>
                <a:gd name="T15" fmla="*/ 83 h 100"/>
                <a:gd name="T16" fmla="*/ 393 w 1017"/>
                <a:gd name="T17" fmla="*/ 84 h 100"/>
                <a:gd name="T18" fmla="*/ 395 w 1017"/>
                <a:gd name="T19" fmla="*/ 85 h 100"/>
                <a:gd name="T20" fmla="*/ 622 w 1017"/>
                <a:gd name="T21" fmla="*/ 85 h 100"/>
                <a:gd name="T22" fmla="*/ 624 w 1017"/>
                <a:gd name="T23" fmla="*/ 84 h 100"/>
                <a:gd name="T24" fmla="*/ 623 w 1017"/>
                <a:gd name="T25" fmla="*/ 83 h 100"/>
                <a:gd name="T26" fmla="*/ 597 w 1017"/>
                <a:gd name="T27" fmla="*/ 57 h 100"/>
                <a:gd name="T28" fmla="*/ 596 w 1017"/>
                <a:gd name="T29" fmla="*/ 56 h 100"/>
                <a:gd name="T30" fmla="*/ 421 w 1017"/>
                <a:gd name="T31" fmla="*/ 5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7" h="100">
                  <a:moveTo>
                    <a:pt x="0" y="100"/>
                  </a:moveTo>
                  <a:cubicBezTo>
                    <a:pt x="109" y="0"/>
                    <a:pt x="109" y="0"/>
                    <a:pt x="109" y="0"/>
                  </a:cubicBezTo>
                  <a:cubicBezTo>
                    <a:pt x="908" y="0"/>
                    <a:pt x="908" y="0"/>
                    <a:pt x="908" y="0"/>
                  </a:cubicBezTo>
                  <a:cubicBezTo>
                    <a:pt x="1017" y="100"/>
                    <a:pt x="1017" y="100"/>
                    <a:pt x="1017" y="100"/>
                  </a:cubicBezTo>
                  <a:lnTo>
                    <a:pt x="0" y="100"/>
                  </a:lnTo>
                  <a:close/>
                  <a:moveTo>
                    <a:pt x="421" y="56"/>
                  </a:moveTo>
                  <a:cubicBezTo>
                    <a:pt x="421" y="56"/>
                    <a:pt x="420" y="57"/>
                    <a:pt x="420" y="57"/>
                  </a:cubicBezTo>
                  <a:cubicBezTo>
                    <a:pt x="394" y="83"/>
                    <a:pt x="394" y="83"/>
                    <a:pt x="394" y="83"/>
                  </a:cubicBezTo>
                  <a:cubicBezTo>
                    <a:pt x="393" y="83"/>
                    <a:pt x="393" y="84"/>
                    <a:pt x="393" y="84"/>
                  </a:cubicBezTo>
                  <a:cubicBezTo>
                    <a:pt x="393" y="85"/>
                    <a:pt x="394" y="85"/>
                    <a:pt x="395" y="85"/>
                  </a:cubicBezTo>
                  <a:cubicBezTo>
                    <a:pt x="622" y="85"/>
                    <a:pt x="622" y="85"/>
                    <a:pt x="622" y="85"/>
                  </a:cubicBezTo>
                  <a:cubicBezTo>
                    <a:pt x="623" y="85"/>
                    <a:pt x="623" y="85"/>
                    <a:pt x="624" y="84"/>
                  </a:cubicBezTo>
                  <a:cubicBezTo>
                    <a:pt x="624" y="84"/>
                    <a:pt x="624" y="83"/>
                    <a:pt x="623" y="83"/>
                  </a:cubicBezTo>
                  <a:cubicBezTo>
                    <a:pt x="597" y="57"/>
                    <a:pt x="597" y="57"/>
                    <a:pt x="597" y="57"/>
                  </a:cubicBezTo>
                  <a:cubicBezTo>
                    <a:pt x="597" y="57"/>
                    <a:pt x="596" y="56"/>
                    <a:pt x="596" y="56"/>
                  </a:cubicBezTo>
                  <a:lnTo>
                    <a:pt x="421" y="56"/>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44" name="Freeform 39">
              <a:extLst>
                <a:ext uri="{FF2B5EF4-FFF2-40B4-BE49-F238E27FC236}">
                  <a16:creationId xmlns:a16="http://schemas.microsoft.com/office/drawing/2014/main" id="{9B98660C-7F07-41FB-B1B8-39ADCE4321B9}"/>
                </a:ext>
              </a:extLst>
            </p:cNvPr>
            <p:cNvSpPr>
              <a:spLocks noEditPoints="1"/>
            </p:cNvSpPr>
            <p:nvPr/>
          </p:nvSpPr>
          <p:spPr bwMode="auto">
            <a:xfrm>
              <a:off x="-5922963" y="5937250"/>
              <a:ext cx="3103563" cy="314325"/>
            </a:xfrm>
            <a:custGeom>
              <a:avLst/>
              <a:gdLst>
                <a:gd name="T0" fmla="*/ 911 w 1024"/>
                <a:gd name="T1" fmla="*/ 3 h 104"/>
                <a:gd name="T2" fmla="*/ 1017 w 1024"/>
                <a:gd name="T3" fmla="*/ 101 h 104"/>
                <a:gd name="T4" fmla="*/ 8 w 1024"/>
                <a:gd name="T5" fmla="*/ 101 h 104"/>
                <a:gd name="T6" fmla="*/ 114 w 1024"/>
                <a:gd name="T7" fmla="*/ 3 h 104"/>
                <a:gd name="T8" fmla="*/ 911 w 1024"/>
                <a:gd name="T9" fmla="*/ 3 h 104"/>
                <a:gd name="T10" fmla="*/ 399 w 1024"/>
                <a:gd name="T11" fmla="*/ 89 h 104"/>
                <a:gd name="T12" fmla="*/ 626 w 1024"/>
                <a:gd name="T13" fmla="*/ 89 h 104"/>
                <a:gd name="T14" fmla="*/ 629 w 1024"/>
                <a:gd name="T15" fmla="*/ 87 h 104"/>
                <a:gd name="T16" fmla="*/ 628 w 1024"/>
                <a:gd name="T17" fmla="*/ 84 h 104"/>
                <a:gd name="T18" fmla="*/ 602 w 1024"/>
                <a:gd name="T19" fmla="*/ 58 h 104"/>
                <a:gd name="T20" fmla="*/ 600 w 1024"/>
                <a:gd name="T21" fmla="*/ 57 h 104"/>
                <a:gd name="T22" fmla="*/ 425 w 1024"/>
                <a:gd name="T23" fmla="*/ 57 h 104"/>
                <a:gd name="T24" fmla="*/ 423 w 1024"/>
                <a:gd name="T25" fmla="*/ 58 h 104"/>
                <a:gd name="T26" fmla="*/ 396 w 1024"/>
                <a:gd name="T27" fmla="*/ 84 h 104"/>
                <a:gd name="T28" fmla="*/ 396 w 1024"/>
                <a:gd name="T29" fmla="*/ 87 h 104"/>
                <a:gd name="T30" fmla="*/ 399 w 1024"/>
                <a:gd name="T31" fmla="*/ 89 h 104"/>
                <a:gd name="T32" fmla="*/ 912 w 1024"/>
                <a:gd name="T33" fmla="*/ 0 h 104"/>
                <a:gd name="T34" fmla="*/ 112 w 1024"/>
                <a:gd name="T35" fmla="*/ 0 h 104"/>
                <a:gd name="T36" fmla="*/ 0 w 1024"/>
                <a:gd name="T37" fmla="*/ 104 h 104"/>
                <a:gd name="T38" fmla="*/ 1024 w 1024"/>
                <a:gd name="T39" fmla="*/ 104 h 104"/>
                <a:gd name="T40" fmla="*/ 912 w 1024"/>
                <a:gd name="T41" fmla="*/ 0 h 104"/>
                <a:gd name="T42" fmla="*/ 399 w 1024"/>
                <a:gd name="T43" fmla="*/ 86 h 104"/>
                <a:gd name="T44" fmla="*/ 425 w 1024"/>
                <a:gd name="T45" fmla="*/ 60 h 104"/>
                <a:gd name="T46" fmla="*/ 600 w 1024"/>
                <a:gd name="T47" fmla="*/ 60 h 104"/>
                <a:gd name="T48" fmla="*/ 626 w 1024"/>
                <a:gd name="T49" fmla="*/ 86 h 104"/>
                <a:gd name="T50" fmla="*/ 399 w 1024"/>
                <a:gd name="T51"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4" h="104">
                  <a:moveTo>
                    <a:pt x="911" y="3"/>
                  </a:moveTo>
                  <a:cubicBezTo>
                    <a:pt x="1017" y="101"/>
                    <a:pt x="1017" y="101"/>
                    <a:pt x="1017" y="101"/>
                  </a:cubicBezTo>
                  <a:cubicBezTo>
                    <a:pt x="8" y="101"/>
                    <a:pt x="8" y="101"/>
                    <a:pt x="8" y="101"/>
                  </a:cubicBezTo>
                  <a:cubicBezTo>
                    <a:pt x="114" y="3"/>
                    <a:pt x="114" y="3"/>
                    <a:pt x="114" y="3"/>
                  </a:cubicBezTo>
                  <a:cubicBezTo>
                    <a:pt x="911" y="3"/>
                    <a:pt x="911" y="3"/>
                    <a:pt x="911" y="3"/>
                  </a:cubicBezTo>
                  <a:moveTo>
                    <a:pt x="399" y="89"/>
                  </a:moveTo>
                  <a:cubicBezTo>
                    <a:pt x="626" y="89"/>
                    <a:pt x="626" y="89"/>
                    <a:pt x="626" y="89"/>
                  </a:cubicBezTo>
                  <a:cubicBezTo>
                    <a:pt x="627" y="89"/>
                    <a:pt x="629" y="88"/>
                    <a:pt x="629" y="87"/>
                  </a:cubicBezTo>
                  <a:cubicBezTo>
                    <a:pt x="629" y="86"/>
                    <a:pt x="629" y="85"/>
                    <a:pt x="628" y="84"/>
                  </a:cubicBezTo>
                  <a:cubicBezTo>
                    <a:pt x="602" y="58"/>
                    <a:pt x="602" y="58"/>
                    <a:pt x="602" y="58"/>
                  </a:cubicBezTo>
                  <a:cubicBezTo>
                    <a:pt x="601" y="57"/>
                    <a:pt x="601" y="57"/>
                    <a:pt x="600" y="57"/>
                  </a:cubicBezTo>
                  <a:cubicBezTo>
                    <a:pt x="425" y="57"/>
                    <a:pt x="425" y="57"/>
                    <a:pt x="425" y="57"/>
                  </a:cubicBezTo>
                  <a:cubicBezTo>
                    <a:pt x="424" y="57"/>
                    <a:pt x="423" y="57"/>
                    <a:pt x="423" y="58"/>
                  </a:cubicBezTo>
                  <a:cubicBezTo>
                    <a:pt x="396" y="84"/>
                    <a:pt x="396" y="84"/>
                    <a:pt x="396" y="84"/>
                  </a:cubicBezTo>
                  <a:cubicBezTo>
                    <a:pt x="396" y="85"/>
                    <a:pt x="395" y="86"/>
                    <a:pt x="396" y="87"/>
                  </a:cubicBezTo>
                  <a:cubicBezTo>
                    <a:pt x="396" y="88"/>
                    <a:pt x="397" y="89"/>
                    <a:pt x="399" y="89"/>
                  </a:cubicBezTo>
                  <a:moveTo>
                    <a:pt x="912" y="0"/>
                  </a:moveTo>
                  <a:cubicBezTo>
                    <a:pt x="112" y="0"/>
                    <a:pt x="112" y="0"/>
                    <a:pt x="112" y="0"/>
                  </a:cubicBezTo>
                  <a:cubicBezTo>
                    <a:pt x="0" y="104"/>
                    <a:pt x="0" y="104"/>
                    <a:pt x="0" y="104"/>
                  </a:cubicBezTo>
                  <a:cubicBezTo>
                    <a:pt x="1024" y="104"/>
                    <a:pt x="1024" y="104"/>
                    <a:pt x="1024" y="104"/>
                  </a:cubicBezTo>
                  <a:cubicBezTo>
                    <a:pt x="912" y="0"/>
                    <a:pt x="912" y="0"/>
                    <a:pt x="912" y="0"/>
                  </a:cubicBezTo>
                  <a:close/>
                  <a:moveTo>
                    <a:pt x="399" y="86"/>
                  </a:moveTo>
                  <a:cubicBezTo>
                    <a:pt x="425" y="60"/>
                    <a:pt x="425" y="60"/>
                    <a:pt x="425" y="60"/>
                  </a:cubicBezTo>
                  <a:cubicBezTo>
                    <a:pt x="600" y="60"/>
                    <a:pt x="600" y="60"/>
                    <a:pt x="600" y="60"/>
                  </a:cubicBezTo>
                  <a:cubicBezTo>
                    <a:pt x="626" y="86"/>
                    <a:pt x="626" y="86"/>
                    <a:pt x="626" y="86"/>
                  </a:cubicBezTo>
                  <a:cubicBezTo>
                    <a:pt x="399" y="86"/>
                    <a:pt x="399" y="86"/>
                    <a:pt x="399"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grpSp>
      <p:sp>
        <p:nvSpPr>
          <p:cNvPr id="46" name="正方形/長方形 45">
            <a:extLst>
              <a:ext uri="{FF2B5EF4-FFF2-40B4-BE49-F238E27FC236}">
                <a16:creationId xmlns:a16="http://schemas.microsoft.com/office/drawing/2014/main" id="{921638E1-152A-2882-F091-AF80B6FC7184}"/>
              </a:ext>
            </a:extLst>
          </p:cNvPr>
          <p:cNvSpPr/>
          <p:nvPr/>
        </p:nvSpPr>
        <p:spPr>
          <a:xfrm>
            <a:off x="2581064" y="1217299"/>
            <a:ext cx="2329215" cy="800862"/>
          </a:xfrm>
          <a:prstGeom prst="rect">
            <a:avLst/>
          </a:prstGeom>
          <a:no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914400" eaLnBrk="1" fontAlgn="base" latinLnBrk="0" hangingPunct="1">
              <a:lnSpc>
                <a:spcPct val="100000"/>
              </a:lnSpc>
              <a:spcBef>
                <a:spcPct val="20000"/>
              </a:spcBef>
              <a:spcAft>
                <a:spcPct val="0"/>
              </a:spcAft>
              <a:buClr>
                <a:srgbClr val="5330C1"/>
              </a:buClr>
              <a:buSzTx/>
              <a:buFontTx/>
              <a:buNone/>
              <a:tabLst/>
              <a:defRPr/>
            </a:pPr>
            <a:r>
              <a:rPr kumimoji="0" lang="ja-JP" altLang="en-US" sz="2000" b="1"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Meiryo UI" panose="020B0604030504040204" pitchFamily="50" charset="-128"/>
              </a:rPr>
              <a:t>共通基盤</a:t>
            </a:r>
            <a:endParaRPr kumimoji="0" lang="en-US" altLang="ja-JP" sz="2000" b="1"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Meiryo UI" panose="020B0604030504040204" pitchFamily="50" charset="-128"/>
            </a:endParaRPr>
          </a:p>
        </p:txBody>
      </p:sp>
      <p:cxnSp>
        <p:nvCxnSpPr>
          <p:cNvPr id="47" name="直線コネクタ 46">
            <a:extLst>
              <a:ext uri="{FF2B5EF4-FFF2-40B4-BE49-F238E27FC236}">
                <a16:creationId xmlns:a16="http://schemas.microsoft.com/office/drawing/2014/main" id="{730DAA80-0531-3723-8060-32F022BCB739}"/>
              </a:ext>
            </a:extLst>
          </p:cNvPr>
          <p:cNvCxnSpPr/>
          <p:nvPr/>
        </p:nvCxnSpPr>
        <p:spPr bwMode="auto">
          <a:xfrm>
            <a:off x="5571234" y="1029819"/>
            <a:ext cx="0" cy="5346700"/>
          </a:xfrm>
          <a:prstGeom prst="line">
            <a:avLst/>
          </a:prstGeom>
          <a:noFill/>
          <a:ln w="28575" cap="flat" cmpd="sng" algn="ctr">
            <a:solidFill>
              <a:schemeClr val="bg1">
                <a:lumMod val="85000"/>
              </a:schemeClr>
            </a:solidFill>
            <a:prstDash val="solid"/>
            <a:round/>
            <a:headEnd type="none" w="med" len="med"/>
            <a:tailEnd type="none" w="med" len="med"/>
          </a:ln>
          <a:effectLst>
            <a:outerShdw dist="35921" dir="2700000" algn="ctr" rotWithShape="0">
              <a:schemeClr val="bg1">
                <a:lumMod val="95000"/>
              </a:schemeClr>
            </a:outerShdw>
          </a:effectLst>
          <a:extLst>
            <a:ext uri="{909E8E84-426E-40DD-AFC4-6F175D3DCCD1}">
              <a14:hiddenFill xmlns:a14="http://schemas.microsoft.com/office/drawing/2010/main">
                <a:solidFill>
                  <a:schemeClr val="accent1"/>
                </a:solidFill>
              </a14:hiddenFill>
            </a:ext>
          </a:extLst>
        </p:spPr>
      </p:cxnSp>
      <p:sp>
        <p:nvSpPr>
          <p:cNvPr id="48" name="正方形/長方形 47">
            <a:extLst>
              <a:ext uri="{FF2B5EF4-FFF2-40B4-BE49-F238E27FC236}">
                <a16:creationId xmlns:a16="http://schemas.microsoft.com/office/drawing/2014/main" id="{C31BD3AF-25E7-BDC3-3161-00517A47A14D}"/>
              </a:ext>
            </a:extLst>
          </p:cNvPr>
          <p:cNvSpPr/>
          <p:nvPr/>
        </p:nvSpPr>
        <p:spPr>
          <a:xfrm>
            <a:off x="5829688" y="1045375"/>
            <a:ext cx="3875840" cy="2536442"/>
          </a:xfrm>
          <a:prstGeom prst="rect">
            <a:avLst/>
          </a:prstGeom>
          <a:solidFill>
            <a:srgbClr val="568DFC"/>
          </a:solidFill>
          <a:ln w="9525" cap="flat" cmpd="sng" algn="ctr">
            <a:noFill/>
            <a:prstDash val="solid"/>
          </a:ln>
          <a:effectLst>
            <a:outerShdw blurRad="50800" dist="38100" dir="2700000" algn="tl" rotWithShape="0">
              <a:prstClr val="black">
                <a:alpha val="40000"/>
              </a:prstClr>
            </a:outerShdw>
          </a:effectLst>
        </p:spPr>
        <p:txBody>
          <a:bodyPr anchor="ctr"/>
          <a:lstStyle/>
          <a:p>
            <a:pPr marL="0" marR="0" lvl="0" indent="0" algn="ctr" defTabSz="914400" eaLnBrk="1" fontAlgn="base" latinLnBrk="0" hangingPunct="1">
              <a:lnSpc>
                <a:spcPct val="100000"/>
              </a:lnSpc>
              <a:spcBef>
                <a:spcPct val="20000"/>
              </a:spcBef>
              <a:spcAft>
                <a:spcPct val="0"/>
              </a:spcAft>
              <a:buClr>
                <a:srgbClr val="5330C1"/>
              </a:buClr>
              <a:buSzTx/>
              <a:buFontTx/>
              <a:buNone/>
              <a:tabLst/>
              <a:defRPr/>
            </a:pPr>
            <a:endParaRPr kumimoji="0" lang="en-US" altLang="ja-JP" sz="2000" b="1"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49" name="直線コネクタ 48">
            <a:extLst>
              <a:ext uri="{FF2B5EF4-FFF2-40B4-BE49-F238E27FC236}">
                <a16:creationId xmlns:a16="http://schemas.microsoft.com/office/drawing/2014/main" id="{6E0811F3-53B8-E9DE-5272-6E24EB0E4DCA}"/>
              </a:ext>
            </a:extLst>
          </p:cNvPr>
          <p:cNvCxnSpPr>
            <a:cxnSpLocks/>
            <a:stCxn id="50" idx="0"/>
            <a:endCxn id="48" idx="1"/>
          </p:cNvCxnSpPr>
          <p:nvPr/>
        </p:nvCxnSpPr>
        <p:spPr bwMode="auto">
          <a:xfrm flipV="1">
            <a:off x="5581076" y="2313596"/>
            <a:ext cx="248612" cy="191619"/>
          </a:xfrm>
          <a:prstGeom prst="line">
            <a:avLst/>
          </a:prstGeom>
          <a:noFill/>
          <a:ln w="9525" cap="flat" cmpd="sng" algn="ctr">
            <a:solidFill>
              <a:schemeClr val="bg1">
                <a:lumMod val="7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0" name="楕円 49">
            <a:extLst>
              <a:ext uri="{FF2B5EF4-FFF2-40B4-BE49-F238E27FC236}">
                <a16:creationId xmlns:a16="http://schemas.microsoft.com/office/drawing/2014/main" id="{86D8C45A-65B4-072C-6BBC-6F1878E5D1A0}"/>
              </a:ext>
            </a:extLst>
          </p:cNvPr>
          <p:cNvSpPr/>
          <p:nvPr/>
        </p:nvSpPr>
        <p:spPr bwMode="auto">
          <a:xfrm>
            <a:off x="5455076" y="2505215"/>
            <a:ext cx="252000" cy="252000"/>
          </a:xfrm>
          <a:prstGeom prst="ellipse">
            <a:avLst/>
          </a:prstGeom>
          <a:solidFill>
            <a:srgbClr val="8BA7FF"/>
          </a:solidFill>
          <a:ln>
            <a:noFill/>
          </a:ln>
          <a:effectLst>
            <a:softEdge rad="31750"/>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51" name="正方形/長方形 50">
            <a:extLst>
              <a:ext uri="{FF2B5EF4-FFF2-40B4-BE49-F238E27FC236}">
                <a16:creationId xmlns:a16="http://schemas.microsoft.com/office/drawing/2014/main" id="{380BA4E5-F1CC-6CB7-F386-0F9661C4EA1C}"/>
              </a:ext>
            </a:extLst>
          </p:cNvPr>
          <p:cNvSpPr/>
          <p:nvPr/>
        </p:nvSpPr>
        <p:spPr>
          <a:xfrm>
            <a:off x="5918018" y="1772816"/>
            <a:ext cx="3772039" cy="1477328"/>
          </a:xfrm>
          <a:prstGeom prst="rect">
            <a:avLst/>
          </a:prstGeom>
        </p:spPr>
        <p:txBody>
          <a:bodyPr wrap="square">
            <a:spAutoFit/>
          </a:bodyPr>
          <a:lstStyle/>
          <a:p>
            <a:pPr marL="285750" indent="-285750" fontAlgn="base">
              <a:lnSpc>
                <a:spcPts val="1800"/>
              </a:lnSpc>
              <a:spcBef>
                <a:spcPct val="0"/>
              </a:spcBef>
              <a:spcAft>
                <a:spcPct val="0"/>
              </a:spcAft>
              <a:buFont typeface="Arial" panose="020B0604020202020204" pitchFamily="34" charset="0"/>
              <a:buChar char="•"/>
            </a:pPr>
            <a:r>
              <a:rPr lang="ja-JP" altLang="en-US"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複合機メーカーが変わっても、システム継続利用が可能（ライセンスの買いなおし不要）</a:t>
            </a:r>
            <a:endParaRPr lang="en-US" altLang="ja-JP"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fontAlgn="base">
              <a:lnSpc>
                <a:spcPts val="1800"/>
              </a:lnSpc>
              <a:spcBef>
                <a:spcPct val="0"/>
              </a:spcBef>
              <a:spcAft>
                <a:spcPct val="0"/>
              </a:spcAft>
              <a:buFont typeface="Arial" panose="020B0604020202020204" pitchFamily="34" charset="0"/>
              <a:buChar char="•"/>
            </a:pPr>
            <a:endParaRPr lang="en-US" altLang="ja-JP"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fontAlgn="base">
              <a:lnSpc>
                <a:spcPts val="1800"/>
              </a:lnSpc>
              <a:spcBef>
                <a:spcPct val="0"/>
              </a:spcBef>
              <a:spcAft>
                <a:spcPct val="0"/>
              </a:spcAft>
              <a:buFont typeface="Arial" panose="020B0604020202020204" pitchFamily="34" charset="0"/>
              <a:buChar char="•"/>
            </a:pPr>
            <a:r>
              <a:rPr lang="ja-JP" altLang="en-US"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利用者の使い勝手を変えることなく、必要なときに必要な機種を選定できる</a:t>
            </a:r>
            <a:endParaRPr lang="en-US" altLang="ja-JP"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2" name="正方形/長方形 51">
            <a:extLst>
              <a:ext uri="{FF2B5EF4-FFF2-40B4-BE49-F238E27FC236}">
                <a16:creationId xmlns:a16="http://schemas.microsoft.com/office/drawing/2014/main" id="{B5A10397-D9B0-F93B-ADDA-E9B8C8301C32}"/>
              </a:ext>
            </a:extLst>
          </p:cNvPr>
          <p:cNvSpPr/>
          <p:nvPr/>
        </p:nvSpPr>
        <p:spPr>
          <a:xfrm>
            <a:off x="5926063" y="1282309"/>
            <a:ext cx="3666122" cy="369332"/>
          </a:xfrm>
          <a:prstGeom prst="rect">
            <a:avLst/>
          </a:prstGeom>
        </p:spPr>
        <p:txBody>
          <a:bodyPr wrap="square">
            <a:spAutoFit/>
          </a:bodyPr>
          <a:lstStyle/>
          <a:p>
            <a:pPr algn="ctr" fontAlgn="base">
              <a:spcBef>
                <a:spcPct val="0"/>
              </a:spcBef>
              <a:spcAft>
                <a:spcPct val="0"/>
              </a:spcAft>
            </a:pPr>
            <a:r>
              <a:rPr lang="ja-JP" altLang="en-US" b="1" spc="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最適な印刷環境</a:t>
            </a:r>
          </a:p>
        </p:txBody>
      </p:sp>
      <p:sp>
        <p:nvSpPr>
          <p:cNvPr id="53" name="正方形/長方形 52">
            <a:extLst>
              <a:ext uri="{FF2B5EF4-FFF2-40B4-BE49-F238E27FC236}">
                <a16:creationId xmlns:a16="http://schemas.microsoft.com/office/drawing/2014/main" id="{04DE6E81-0E83-E2B6-EB46-E26E4AD23BCD}"/>
              </a:ext>
            </a:extLst>
          </p:cNvPr>
          <p:cNvSpPr/>
          <p:nvPr/>
        </p:nvSpPr>
        <p:spPr>
          <a:xfrm>
            <a:off x="5814927" y="3659457"/>
            <a:ext cx="3900563" cy="2663620"/>
          </a:xfrm>
          <a:prstGeom prst="rect">
            <a:avLst/>
          </a:prstGeom>
          <a:solidFill>
            <a:srgbClr val="568DFC"/>
          </a:solidFill>
          <a:ln w="9525" cap="flat" cmpd="sng" algn="ctr">
            <a:noFill/>
            <a:prstDash val="solid"/>
          </a:ln>
          <a:effectLst>
            <a:outerShdw blurRad="50800" dist="38100" dir="2700000" algn="tl" rotWithShape="0">
              <a:prstClr val="black">
                <a:alpha val="40000"/>
              </a:prstClr>
            </a:outerShdw>
          </a:effectLst>
        </p:spPr>
        <p:txBody>
          <a:bodyPr anchor="ctr"/>
          <a:lstStyle/>
          <a:p>
            <a:pPr marL="0" marR="0" lvl="0" indent="0" algn="ctr" defTabSz="914400" eaLnBrk="1" fontAlgn="base" latinLnBrk="0" hangingPunct="1">
              <a:lnSpc>
                <a:spcPct val="100000"/>
              </a:lnSpc>
              <a:spcBef>
                <a:spcPct val="20000"/>
              </a:spcBef>
              <a:spcAft>
                <a:spcPct val="0"/>
              </a:spcAft>
              <a:buClr>
                <a:srgbClr val="5330C1"/>
              </a:buClr>
              <a:buSzTx/>
              <a:buFontTx/>
              <a:buNone/>
              <a:tabLst/>
              <a:defRPr/>
            </a:pPr>
            <a:endParaRPr kumimoji="0" lang="en-US" altLang="ja-JP" sz="2000" b="1"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Meiryo UI" panose="020B0604030504040204" pitchFamily="50" charset="-128"/>
            </a:endParaRPr>
          </a:p>
        </p:txBody>
      </p:sp>
      <p:cxnSp>
        <p:nvCxnSpPr>
          <p:cNvPr id="54" name="直線コネクタ 53">
            <a:extLst>
              <a:ext uri="{FF2B5EF4-FFF2-40B4-BE49-F238E27FC236}">
                <a16:creationId xmlns:a16="http://schemas.microsoft.com/office/drawing/2014/main" id="{A92A8B3B-BEEB-CE3E-C6C8-1B754AF71E24}"/>
              </a:ext>
            </a:extLst>
          </p:cNvPr>
          <p:cNvCxnSpPr>
            <a:cxnSpLocks/>
            <a:stCxn id="55" idx="2"/>
            <a:endCxn id="53" idx="1"/>
          </p:cNvCxnSpPr>
          <p:nvPr/>
        </p:nvCxnSpPr>
        <p:spPr bwMode="auto">
          <a:xfrm flipV="1">
            <a:off x="5440316" y="4991267"/>
            <a:ext cx="374611" cy="186331"/>
          </a:xfrm>
          <a:prstGeom prst="line">
            <a:avLst/>
          </a:prstGeom>
          <a:noFill/>
          <a:ln w="9525" cap="flat" cmpd="sng" algn="ctr">
            <a:solidFill>
              <a:schemeClr val="bg1">
                <a:lumMod val="7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5" name="楕円 54">
            <a:extLst>
              <a:ext uri="{FF2B5EF4-FFF2-40B4-BE49-F238E27FC236}">
                <a16:creationId xmlns:a16="http://schemas.microsoft.com/office/drawing/2014/main" id="{B6E6F70F-05C0-E4C4-8B7D-EC4DFCFA1BA7}"/>
              </a:ext>
            </a:extLst>
          </p:cNvPr>
          <p:cNvSpPr/>
          <p:nvPr/>
        </p:nvSpPr>
        <p:spPr bwMode="auto">
          <a:xfrm>
            <a:off x="5440316" y="5051598"/>
            <a:ext cx="252000" cy="252000"/>
          </a:xfrm>
          <a:prstGeom prst="ellipse">
            <a:avLst/>
          </a:prstGeom>
          <a:solidFill>
            <a:srgbClr val="8BA7FF"/>
          </a:solidFill>
          <a:ln>
            <a:noFill/>
          </a:ln>
          <a:effectLst>
            <a:softEdge rad="31750"/>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56" name="正方形/長方形 55">
            <a:extLst>
              <a:ext uri="{FF2B5EF4-FFF2-40B4-BE49-F238E27FC236}">
                <a16:creationId xmlns:a16="http://schemas.microsoft.com/office/drawing/2014/main" id="{F4284E3D-EB30-DC32-03B0-0220068FF662}"/>
              </a:ext>
            </a:extLst>
          </p:cNvPr>
          <p:cNvSpPr/>
          <p:nvPr/>
        </p:nvSpPr>
        <p:spPr>
          <a:xfrm>
            <a:off x="5924472" y="4453220"/>
            <a:ext cx="3772039" cy="1708160"/>
          </a:xfrm>
          <a:prstGeom prst="rect">
            <a:avLst/>
          </a:prstGeom>
        </p:spPr>
        <p:txBody>
          <a:bodyPr wrap="square">
            <a:spAutoFit/>
          </a:bodyPr>
          <a:lstStyle/>
          <a:p>
            <a:pPr marL="285750" indent="-285750" fontAlgn="base">
              <a:lnSpc>
                <a:spcPts val="1800"/>
              </a:lnSpc>
              <a:spcBef>
                <a:spcPct val="0"/>
              </a:spcBef>
              <a:spcAft>
                <a:spcPct val="0"/>
              </a:spcAft>
              <a:buFont typeface="Arial" panose="020B0604020202020204" pitchFamily="34" charset="0"/>
              <a:buChar char="•"/>
            </a:pPr>
            <a:r>
              <a:rPr lang="ja-JP" altLang="en-US"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複数部門で複合機・プリンターを共有することができるため、利便性を落とさずにプリンターを削減、省スペース化が可能</a:t>
            </a:r>
            <a:endParaRPr lang="en-US" altLang="ja-JP"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fontAlgn="base">
              <a:lnSpc>
                <a:spcPts val="1800"/>
              </a:lnSpc>
              <a:spcBef>
                <a:spcPct val="0"/>
              </a:spcBef>
              <a:spcAft>
                <a:spcPct val="0"/>
              </a:spcAft>
              <a:buFont typeface="Arial" panose="020B0604020202020204" pitchFamily="34" charset="0"/>
              <a:buChar char="•"/>
            </a:pPr>
            <a:endParaRPr lang="en-US" altLang="ja-JP"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fontAlgn="base">
              <a:lnSpc>
                <a:spcPts val="1800"/>
              </a:lnSpc>
              <a:spcBef>
                <a:spcPct val="0"/>
              </a:spcBef>
              <a:spcAft>
                <a:spcPct val="0"/>
              </a:spcAft>
              <a:buFont typeface="Arial" panose="020B0604020202020204" pitchFamily="34" charset="0"/>
              <a:buChar char="•"/>
            </a:pPr>
            <a:r>
              <a:rPr lang="ja-JP" altLang="en-US"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放置印刷やミスプリントがなくなり無駄紙を削減</a:t>
            </a:r>
            <a:endParaRPr lang="en-US" altLang="ja-JP"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7" name="正方形/長方形 56">
            <a:extLst>
              <a:ext uri="{FF2B5EF4-FFF2-40B4-BE49-F238E27FC236}">
                <a16:creationId xmlns:a16="http://schemas.microsoft.com/office/drawing/2014/main" id="{6E32C9A0-FC28-C360-12C2-27C798EE54C6}"/>
              </a:ext>
            </a:extLst>
          </p:cNvPr>
          <p:cNvSpPr/>
          <p:nvPr/>
        </p:nvSpPr>
        <p:spPr>
          <a:xfrm>
            <a:off x="6016243" y="3933056"/>
            <a:ext cx="3473261" cy="369332"/>
          </a:xfrm>
          <a:prstGeom prst="rect">
            <a:avLst/>
          </a:prstGeom>
        </p:spPr>
        <p:txBody>
          <a:bodyPr wrap="square">
            <a:spAutoFit/>
          </a:bodyPr>
          <a:lstStyle/>
          <a:p>
            <a:pPr algn="ctr" fontAlgn="base">
              <a:spcBef>
                <a:spcPct val="0"/>
              </a:spcBef>
              <a:spcAft>
                <a:spcPct val="0"/>
              </a:spcAft>
            </a:pPr>
            <a:r>
              <a:rPr lang="ja-JP" altLang="en-US"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省スペース化・無駄紙削減</a:t>
            </a:r>
          </a:p>
        </p:txBody>
      </p:sp>
      <p:grpSp>
        <p:nvGrpSpPr>
          <p:cNvPr id="3" name="グループ化 2">
            <a:extLst>
              <a:ext uri="{FF2B5EF4-FFF2-40B4-BE49-F238E27FC236}">
                <a16:creationId xmlns:a16="http://schemas.microsoft.com/office/drawing/2014/main" id="{CD11318E-94DA-E3D1-5F6A-AC457CE841E9}"/>
              </a:ext>
            </a:extLst>
          </p:cNvPr>
          <p:cNvGrpSpPr/>
          <p:nvPr/>
        </p:nvGrpSpPr>
        <p:grpSpPr>
          <a:xfrm>
            <a:off x="1527948" y="5818641"/>
            <a:ext cx="4089305" cy="535585"/>
            <a:chOff x="1527948" y="5818641"/>
            <a:chExt cx="4089305" cy="535585"/>
          </a:xfrm>
        </p:grpSpPr>
        <p:sp>
          <p:nvSpPr>
            <p:cNvPr id="30" name="四角形: 角を丸くする 29">
              <a:extLst>
                <a:ext uri="{FF2B5EF4-FFF2-40B4-BE49-F238E27FC236}">
                  <a16:creationId xmlns:a16="http://schemas.microsoft.com/office/drawing/2014/main" id="{7400D227-773A-E7A5-5C5D-579C7BAC4409}"/>
                </a:ext>
              </a:extLst>
            </p:cNvPr>
            <p:cNvSpPr/>
            <p:nvPr/>
          </p:nvSpPr>
          <p:spPr bwMode="auto">
            <a:xfrm>
              <a:off x="1527948" y="5818641"/>
              <a:ext cx="4089305" cy="479888"/>
            </a:xfrm>
            <a:prstGeom prst="roundRect">
              <a:avLst/>
            </a:prstGeom>
            <a:solidFill>
              <a:srgbClr val="FFFFFF"/>
            </a:solidFill>
            <a:ln w="28575" cap="flat" cmpd="sng" algn="ctr">
              <a:solidFill>
                <a:srgbClr val="3366FF"/>
              </a:solidFill>
              <a:prstDash val="solid"/>
              <a:round/>
              <a:headEnd type="none" w="med" len="med"/>
              <a:tailEnd type="none" w="med" len="med"/>
            </a:ln>
            <a:effectLst/>
          </p:spPr>
          <p:txBody>
            <a:bodyPr vert="horz" wrap="square" lIns="91440" tIns="0" rIns="91440" bIns="0" numCol="1" rtlCol="0" anchor="t"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rgbClr val="5330C1"/>
                </a:buClr>
                <a:buSzTx/>
                <a:tabLst/>
              </a:pPr>
              <a:endParaRPr lang="ja-JP" altLang="en-US" sz="1200" dirty="0">
                <a:latin typeface="メイリオ" panose="020B0604030504040204" pitchFamily="50" charset="-128"/>
                <a:ea typeface="メイリオ" panose="020B0604030504040204" pitchFamily="50" charset="-128"/>
              </a:endParaRPr>
            </a:p>
          </p:txBody>
        </p:sp>
        <p:sp>
          <p:nvSpPr>
            <p:cNvPr id="36" name="正方形/長方形 35">
              <a:extLst>
                <a:ext uri="{FF2B5EF4-FFF2-40B4-BE49-F238E27FC236}">
                  <a16:creationId xmlns:a16="http://schemas.microsoft.com/office/drawing/2014/main" id="{842C243B-0803-EA00-EA48-4B9142162D8F}"/>
                </a:ext>
              </a:extLst>
            </p:cNvPr>
            <p:cNvSpPr/>
            <p:nvPr/>
          </p:nvSpPr>
          <p:spPr>
            <a:xfrm>
              <a:off x="1569707" y="5954116"/>
              <a:ext cx="4031365" cy="400110"/>
            </a:xfrm>
            <a:prstGeom prst="rect">
              <a:avLst/>
            </a:prstGeom>
          </p:spPr>
          <p:txBody>
            <a:bodyPr wrap="square">
              <a:spAutoFit/>
            </a:bodyPr>
            <a:lstStyle/>
            <a:p>
              <a:r>
                <a:rPr lang="ja-JP" altLang="en-US" sz="10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メーカー混在環境でも</a:t>
              </a:r>
              <a:r>
                <a:rPr lang="ja-JP" altLang="en-US" sz="10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ひとつのドライバーだけで</a:t>
              </a:r>
              <a:r>
                <a:rPr lang="ja-JP" altLang="en-US" sz="10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どこでもプリント</a:t>
              </a:r>
            </a:p>
            <a:p>
              <a:pPr fontAlgn="base">
                <a:spcBef>
                  <a:spcPct val="0"/>
                </a:spcBef>
                <a:spcAft>
                  <a:spcPct val="0"/>
                </a:spcAft>
              </a:pPr>
              <a:endParaRPr lang="ja-JP" altLang="en-US" sz="10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35" name="スライド番号プレースホルダー 34">
            <a:extLst>
              <a:ext uri="{FF2B5EF4-FFF2-40B4-BE49-F238E27FC236}">
                <a16:creationId xmlns:a16="http://schemas.microsoft.com/office/drawing/2014/main" id="{74EA1959-F46B-D317-66A0-F67C2A58F400}"/>
              </a:ext>
            </a:extLst>
          </p:cNvPr>
          <p:cNvSpPr>
            <a:spLocks noGrp="1"/>
          </p:cNvSpPr>
          <p:nvPr>
            <p:ph type="sldNum" sz="quarter" idx="11"/>
          </p:nvPr>
        </p:nvSpPr>
        <p:spPr/>
        <p:txBody>
          <a:bodyPr/>
          <a:lstStyle/>
          <a:p>
            <a:fld id="{CA6536ED-BD5D-BB4A-995A-A44D28302799}" type="slidenum">
              <a:rPr lang="en-US" altLang="ja-JP" smtClean="0"/>
              <a:pPr/>
              <a:t>11</a:t>
            </a:fld>
            <a:endParaRPr lang="en-US" altLang="ja-JP"/>
          </a:p>
        </p:txBody>
      </p:sp>
      <p:pic>
        <p:nvPicPr>
          <p:cNvPr id="68" name="図 67" descr="テキスト&#10;&#10;自動的に生成された説明">
            <a:extLst>
              <a:ext uri="{FF2B5EF4-FFF2-40B4-BE49-F238E27FC236}">
                <a16:creationId xmlns:a16="http://schemas.microsoft.com/office/drawing/2014/main" id="{F1EF216F-3A5D-419F-864D-514C4DC222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1178" y="1326738"/>
            <a:ext cx="2069768" cy="517442"/>
          </a:xfrm>
          <a:prstGeom prst="rect">
            <a:avLst/>
          </a:prstGeom>
        </p:spPr>
      </p:pic>
    </p:spTree>
    <p:extLst>
      <p:ext uri="{BB962C8B-B14F-4D97-AF65-F5344CB8AC3E}">
        <p14:creationId xmlns:p14="http://schemas.microsoft.com/office/powerpoint/2010/main" val="9733342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D004249-F82A-D81F-2ED9-B66890DDDA33}"/>
              </a:ext>
            </a:extLst>
          </p:cNvPr>
          <p:cNvSpPr>
            <a:spLocks noGrp="1"/>
          </p:cNvSpPr>
          <p:nvPr>
            <p:ph type="title"/>
          </p:nvPr>
        </p:nvSpPr>
        <p:spPr/>
        <p:txBody>
          <a:bodyPr/>
          <a:lstStyle/>
          <a:p>
            <a:r>
              <a:rPr kumimoji="1" lang="ja-JP" altLang="en-US" dirty="0"/>
              <a:t>セキュリティ強化</a:t>
            </a:r>
          </a:p>
        </p:txBody>
      </p:sp>
      <p:sp>
        <p:nvSpPr>
          <p:cNvPr id="5" name="フッター プレースホルダー 4">
            <a:extLst>
              <a:ext uri="{FF2B5EF4-FFF2-40B4-BE49-F238E27FC236}">
                <a16:creationId xmlns:a16="http://schemas.microsoft.com/office/drawing/2014/main" id="{E2039AE3-B0E1-935F-C8B3-720BFDA99F2E}"/>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pic>
        <p:nvPicPr>
          <p:cNvPr id="6" name="図 5">
            <a:extLst>
              <a:ext uri="{FF2B5EF4-FFF2-40B4-BE49-F238E27FC236}">
                <a16:creationId xmlns:a16="http://schemas.microsoft.com/office/drawing/2014/main" id="{C9C91A72-C96C-1F4E-E948-4FCA349221A1}"/>
              </a:ext>
            </a:extLst>
          </p:cNvPr>
          <p:cNvPicPr>
            <a:picLocks noChangeAspect="1"/>
          </p:cNvPicPr>
          <p:nvPr/>
        </p:nvPicPr>
        <p:blipFill>
          <a:blip r:embed="rId2"/>
          <a:stretch>
            <a:fillRect/>
          </a:stretch>
        </p:blipFill>
        <p:spPr>
          <a:xfrm>
            <a:off x="5450613" y="2987379"/>
            <a:ext cx="4063052" cy="906776"/>
          </a:xfrm>
          <a:prstGeom prst="rect">
            <a:avLst/>
          </a:prstGeom>
        </p:spPr>
      </p:pic>
      <p:pic>
        <p:nvPicPr>
          <p:cNvPr id="42" name="図 41" descr="テキスト&#10;&#10;自動的に生成された説明">
            <a:extLst>
              <a:ext uri="{FF2B5EF4-FFF2-40B4-BE49-F238E27FC236}">
                <a16:creationId xmlns:a16="http://schemas.microsoft.com/office/drawing/2014/main" id="{DDC87629-6E94-C3B2-F2BE-842543A331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7828" y="2820695"/>
            <a:ext cx="3973204" cy="1093542"/>
          </a:xfrm>
          <a:prstGeom prst="rect">
            <a:avLst/>
          </a:prstGeom>
        </p:spPr>
      </p:pic>
      <p:sp>
        <p:nvSpPr>
          <p:cNvPr id="44" name="コンテンツ プレースホルダー 2">
            <a:extLst>
              <a:ext uri="{FF2B5EF4-FFF2-40B4-BE49-F238E27FC236}">
                <a16:creationId xmlns:a16="http://schemas.microsoft.com/office/drawing/2014/main" id="{EDB6CB78-388A-23AD-3FC9-485486C1D55F}"/>
              </a:ext>
            </a:extLst>
          </p:cNvPr>
          <p:cNvSpPr>
            <a:spLocks noGrp="1"/>
          </p:cNvSpPr>
          <p:nvPr>
            <p:ph idx="1"/>
          </p:nvPr>
        </p:nvSpPr>
        <p:spPr>
          <a:xfrm>
            <a:off x="1153879" y="1032219"/>
            <a:ext cx="8185316" cy="371884"/>
          </a:xfrm>
        </p:spPr>
        <p:txBody>
          <a:bodyPr/>
          <a:lstStyle/>
          <a:p>
            <a:pPr marL="0" indent="0">
              <a:buNone/>
            </a:pPr>
            <a:r>
              <a:rPr kumimoji="1" lang="en-US" altLang="ja-JP" sz="1800" b="1" spc="100" dirty="0">
                <a:solidFill>
                  <a:srgbClr val="3366FF"/>
                </a:solidFill>
              </a:rPr>
              <a:t>IC</a:t>
            </a:r>
            <a:r>
              <a:rPr kumimoji="1" lang="ja-JP" altLang="en-US" sz="1800" b="1" spc="100" dirty="0">
                <a:solidFill>
                  <a:srgbClr val="3366FF"/>
                </a:solidFill>
              </a:rPr>
              <a:t>カードをかざさないと出力されない</a:t>
            </a:r>
          </a:p>
        </p:txBody>
      </p:sp>
      <p:sp>
        <p:nvSpPr>
          <p:cNvPr id="45" name="コンテンツ プレースホルダー 2">
            <a:extLst>
              <a:ext uri="{FF2B5EF4-FFF2-40B4-BE49-F238E27FC236}">
                <a16:creationId xmlns:a16="http://schemas.microsoft.com/office/drawing/2014/main" id="{69DC87E3-C20C-C8A5-641B-32EA9372045F}"/>
              </a:ext>
            </a:extLst>
          </p:cNvPr>
          <p:cNvSpPr txBox="1">
            <a:spLocks/>
          </p:cNvSpPr>
          <p:nvPr/>
        </p:nvSpPr>
        <p:spPr bwMode="auto">
          <a:xfrm>
            <a:off x="1153878" y="1356434"/>
            <a:ext cx="8232926" cy="37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ja-JP" altLang="en-US" sz="1200" kern="0" dirty="0">
                <a:solidFill>
                  <a:schemeClr val="tx1"/>
                </a:solidFill>
              </a:rPr>
              <a:t>自分の印刷物は、自分だけしか取り出すことはできません。</a:t>
            </a:r>
            <a:endParaRPr lang="en-US" altLang="ja-JP" sz="1200" kern="0" dirty="0">
              <a:solidFill>
                <a:schemeClr val="tx1"/>
              </a:solidFill>
            </a:endParaRPr>
          </a:p>
          <a:p>
            <a:pPr marL="0" indent="0">
              <a:buFont typeface="Wingdings" charset="2"/>
              <a:buNone/>
            </a:pPr>
            <a:r>
              <a:rPr lang="ja-JP" altLang="en-US" sz="1200" kern="0" dirty="0">
                <a:solidFill>
                  <a:schemeClr val="tx1"/>
                </a:solidFill>
              </a:rPr>
              <a:t>顧客向けの資料や重要な会議資料が、他の印刷物の間に紛れ込むのを防ぎます。</a:t>
            </a:r>
          </a:p>
        </p:txBody>
      </p:sp>
      <p:sp>
        <p:nvSpPr>
          <p:cNvPr id="46" name="コンテンツ プレースホルダー 2">
            <a:extLst>
              <a:ext uri="{FF2B5EF4-FFF2-40B4-BE49-F238E27FC236}">
                <a16:creationId xmlns:a16="http://schemas.microsoft.com/office/drawing/2014/main" id="{883C42E4-C48B-F48B-BE2F-4445B3EE1E77}"/>
              </a:ext>
            </a:extLst>
          </p:cNvPr>
          <p:cNvSpPr txBox="1">
            <a:spLocks/>
          </p:cNvSpPr>
          <p:nvPr/>
        </p:nvSpPr>
        <p:spPr bwMode="auto">
          <a:xfrm>
            <a:off x="1153877" y="1964352"/>
            <a:ext cx="8185318" cy="37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ja-JP" altLang="en-US" sz="1800" b="1" kern="0" spc="100" dirty="0">
                <a:solidFill>
                  <a:srgbClr val="3366FF"/>
                </a:solidFill>
              </a:rPr>
              <a:t>管理対象外の複合機・プリンターからは印刷できない</a:t>
            </a:r>
            <a:endParaRPr lang="en-US" altLang="ja-JP" sz="2000" b="1" kern="0" spc="100" dirty="0">
              <a:solidFill>
                <a:srgbClr val="3366FF"/>
              </a:solidFill>
            </a:endParaRPr>
          </a:p>
        </p:txBody>
      </p:sp>
      <p:sp>
        <p:nvSpPr>
          <p:cNvPr id="47" name="コンテンツ プレースホルダー 2">
            <a:extLst>
              <a:ext uri="{FF2B5EF4-FFF2-40B4-BE49-F238E27FC236}">
                <a16:creationId xmlns:a16="http://schemas.microsoft.com/office/drawing/2014/main" id="{0CE99AED-6D7E-19D5-63F8-CA4E4CE305F0}"/>
              </a:ext>
            </a:extLst>
          </p:cNvPr>
          <p:cNvSpPr txBox="1">
            <a:spLocks/>
          </p:cNvSpPr>
          <p:nvPr/>
        </p:nvSpPr>
        <p:spPr bwMode="auto">
          <a:xfrm>
            <a:off x="1153877" y="2288567"/>
            <a:ext cx="8317360" cy="37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ja-JP" altLang="en-US" sz="1200" kern="0" dirty="0">
                <a:solidFill>
                  <a:schemeClr val="tx1"/>
                </a:solidFill>
              </a:rPr>
              <a:t>全ての複合機・プリンターが制御下に置かれ管理対象として登録されていない複合機・プリンターからは印刷できません（除外プリンターを登録することで、管理対象外にすることが可能です）。</a:t>
            </a:r>
          </a:p>
        </p:txBody>
      </p:sp>
      <p:sp>
        <p:nvSpPr>
          <p:cNvPr id="48" name="四角形吹き出し 12">
            <a:extLst>
              <a:ext uri="{FF2B5EF4-FFF2-40B4-BE49-F238E27FC236}">
                <a16:creationId xmlns:a16="http://schemas.microsoft.com/office/drawing/2014/main" id="{F35B75D9-3FB4-DB0A-D68C-322EFCFEBB4F}"/>
              </a:ext>
            </a:extLst>
          </p:cNvPr>
          <p:cNvSpPr>
            <a:spLocks noChangeArrowheads="1"/>
          </p:cNvSpPr>
          <p:nvPr/>
        </p:nvSpPr>
        <p:spPr bwMode="auto">
          <a:xfrm>
            <a:off x="2072680" y="3579460"/>
            <a:ext cx="2952845" cy="336284"/>
          </a:xfrm>
          <a:prstGeom prst="wedgeRectCallout">
            <a:avLst>
              <a:gd name="adj1" fmla="val 3541"/>
              <a:gd name="adj2" fmla="val -87802"/>
            </a:avLst>
          </a:prstGeom>
          <a:solidFill>
            <a:schemeClr val="bg1">
              <a:lumMod val="50000"/>
            </a:schemeClr>
          </a:solidFill>
          <a:ln w="12700" cap="flat" cmpd="sng" algn="ctr">
            <a:solidFill>
              <a:schemeClr val="bg1"/>
            </a:solidFill>
            <a:prstDash val="solid"/>
            <a:miter lim="800000"/>
          </a:ln>
          <a:effectLst/>
        </p:spPr>
        <p:txBody>
          <a:bodyPr wrap="square" lIns="89192" tIns="44596" rIns="89192" bIns="44596">
            <a:spAutoFit/>
          </a:bodyPr>
          <a:lstStyle/>
          <a:p>
            <a:pPr marL="0" marR="0" lvl="0" indent="0" algn="ctr" defTabSz="457200" eaLnBrk="1" fontAlgn="auto" latinLnBrk="0" hangingPunct="1">
              <a:lnSpc>
                <a:spcPct val="100000"/>
              </a:lnSpc>
              <a:spcBef>
                <a:spcPct val="20000"/>
              </a:spcBef>
              <a:spcAft>
                <a:spcPts val="0"/>
              </a:spcAft>
              <a:buClr>
                <a:srgbClr val="5330C1"/>
              </a:buClr>
              <a:buSzTx/>
              <a:buFontTx/>
              <a:buNone/>
              <a:tabLst/>
              <a:defRPr/>
            </a:pPr>
            <a:r>
              <a:rPr kumimoji="0" lang="ja-JP" altLang="en-US" sz="800" b="1" i="0" u="none" strike="noStrike" kern="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利用者が勝手にインストールしたドライバーから印刷依頼をかけても、当システムにて強制的にキャンセル</a:t>
            </a:r>
          </a:p>
        </p:txBody>
      </p:sp>
      <p:sp>
        <p:nvSpPr>
          <p:cNvPr id="49" name="四角形: 角を丸くする 48">
            <a:extLst>
              <a:ext uri="{FF2B5EF4-FFF2-40B4-BE49-F238E27FC236}">
                <a16:creationId xmlns:a16="http://schemas.microsoft.com/office/drawing/2014/main" id="{C44851EE-572C-F8C4-A497-90006DE1E920}"/>
              </a:ext>
            </a:extLst>
          </p:cNvPr>
          <p:cNvSpPr/>
          <p:nvPr/>
        </p:nvSpPr>
        <p:spPr>
          <a:xfrm>
            <a:off x="8550035" y="3121431"/>
            <a:ext cx="714910" cy="772723"/>
          </a:xfrm>
          <a:prstGeom prst="roundRect">
            <a:avLst/>
          </a:prstGeom>
          <a:noFill/>
          <a:ln w="28575" cap="flat" cmpd="sng" algn="ctr">
            <a:solidFill>
              <a:schemeClr val="bg1">
                <a:lumMod val="50000"/>
              </a:scheme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p:txBody>
      </p:sp>
      <p:sp>
        <p:nvSpPr>
          <p:cNvPr id="50" name="コンテンツ プレースホルダー 2">
            <a:extLst>
              <a:ext uri="{FF2B5EF4-FFF2-40B4-BE49-F238E27FC236}">
                <a16:creationId xmlns:a16="http://schemas.microsoft.com/office/drawing/2014/main" id="{BECE357C-F719-9821-7F72-1460309EDE35}"/>
              </a:ext>
            </a:extLst>
          </p:cNvPr>
          <p:cNvSpPr txBox="1">
            <a:spLocks/>
          </p:cNvSpPr>
          <p:nvPr/>
        </p:nvSpPr>
        <p:spPr bwMode="auto">
          <a:xfrm>
            <a:off x="1153877" y="4090007"/>
            <a:ext cx="8185318" cy="37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ja-JP" altLang="en-US" sz="1800" b="1" kern="0" spc="100" dirty="0">
                <a:solidFill>
                  <a:srgbClr val="3366FF"/>
                </a:solidFill>
              </a:rPr>
              <a:t>ログ監査を効果的に</a:t>
            </a:r>
          </a:p>
        </p:txBody>
      </p:sp>
      <p:sp>
        <p:nvSpPr>
          <p:cNvPr id="51" name="コンテンツ プレースホルダー 2">
            <a:extLst>
              <a:ext uri="{FF2B5EF4-FFF2-40B4-BE49-F238E27FC236}">
                <a16:creationId xmlns:a16="http://schemas.microsoft.com/office/drawing/2014/main" id="{A6539139-9AC4-3C9A-5C6B-76B2570B0DEF}"/>
              </a:ext>
            </a:extLst>
          </p:cNvPr>
          <p:cNvSpPr txBox="1">
            <a:spLocks/>
          </p:cNvSpPr>
          <p:nvPr/>
        </p:nvSpPr>
        <p:spPr bwMode="auto">
          <a:xfrm>
            <a:off x="1153876" y="4414421"/>
            <a:ext cx="8434624" cy="504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ja-JP" altLang="en-US" sz="1200" kern="0" dirty="0">
                <a:solidFill>
                  <a:schemeClr val="tx1"/>
                </a:solidFill>
              </a:rPr>
              <a:t>いつ、誰が、何を、どのプリンターで印刷したか印刷ログを一元管理することができます。万一の情報漏えいリスクに備えたトレーサビリティ（証跡）としてセキュリティ対策を強化することができます。</a:t>
            </a:r>
          </a:p>
        </p:txBody>
      </p:sp>
      <p:sp>
        <p:nvSpPr>
          <p:cNvPr id="52" name="テキスト ボックス 51">
            <a:extLst>
              <a:ext uri="{FF2B5EF4-FFF2-40B4-BE49-F238E27FC236}">
                <a16:creationId xmlns:a16="http://schemas.microsoft.com/office/drawing/2014/main" id="{BD888927-9BBE-B999-5679-A00896175810}"/>
              </a:ext>
            </a:extLst>
          </p:cNvPr>
          <p:cNvSpPr txBox="1"/>
          <p:nvPr/>
        </p:nvSpPr>
        <p:spPr>
          <a:xfrm>
            <a:off x="404655" y="4967921"/>
            <a:ext cx="2808312" cy="504056"/>
          </a:xfrm>
          <a:prstGeom prst="rect">
            <a:avLst/>
          </a:prstGeom>
          <a:noFill/>
        </p:spPr>
        <p:txBody>
          <a:bodyPr wrap="square" lIns="0" rIns="0" rtlCol="0" anchor="t" anchorCtr="0">
            <a:noAutofit/>
          </a:bodyPr>
          <a:lstStyle/>
          <a:p>
            <a:pPr>
              <a:lnSpc>
                <a:spcPct val="110000"/>
              </a:lnSpc>
              <a:spcBef>
                <a:spcPts val="100"/>
              </a:spcBef>
              <a:buClr>
                <a:srgbClr val="333399"/>
              </a:buClr>
            </a:pPr>
            <a:r>
              <a:rPr lang="ja-JP" altLang="en-US" sz="1200" b="1" kern="900" spc="100" dirty="0">
                <a:solidFill>
                  <a:srgbClr val="000000"/>
                </a:solidFill>
                <a:latin typeface="メイリオ" panose="020B0604030504040204" pitchFamily="50" charset="-128"/>
                <a:ea typeface="メイリオ" panose="020B0604030504040204" pitchFamily="50" charset="-128"/>
                <a:cs typeface="Verdana" panose="020B0604030504040204" pitchFamily="34" charset="0"/>
              </a:rPr>
              <a:t>◇印刷履歴</a:t>
            </a:r>
            <a:endParaRPr lang="en-US" altLang="ja-JP" sz="1200" b="1" kern="900" spc="100" dirty="0">
              <a:solidFill>
                <a:srgbClr val="000000"/>
              </a:solidFill>
              <a:latin typeface="メイリオ" panose="020B0604030504040204" pitchFamily="50" charset="-128"/>
              <a:ea typeface="メイリオ" panose="020B0604030504040204" pitchFamily="50" charset="-128"/>
              <a:cs typeface="Verdana" panose="020B0604030504040204" pitchFamily="34" charset="0"/>
            </a:endParaRPr>
          </a:p>
          <a:p>
            <a:pPr>
              <a:lnSpc>
                <a:spcPct val="110000"/>
              </a:lnSpc>
              <a:spcBef>
                <a:spcPts val="100"/>
              </a:spcBef>
              <a:buClr>
                <a:srgbClr val="333399"/>
              </a:buClr>
            </a:pPr>
            <a:r>
              <a:rPr lang="ja-JP" altLang="en-US" sz="1050" kern="900" spc="100" dirty="0">
                <a:solidFill>
                  <a:srgbClr val="000000"/>
                </a:solidFill>
                <a:latin typeface="メイリオ" panose="020B0604030504040204" pitchFamily="50" charset="-128"/>
                <a:ea typeface="メイリオ" panose="020B0604030504040204" pitchFamily="50" charset="-128"/>
                <a:cs typeface="Verdana" panose="020B0604030504040204" pitchFamily="34" charset="0"/>
              </a:rPr>
              <a:t>　 複数条件で絞込検索可能</a:t>
            </a:r>
            <a:endParaRPr lang="ja-JP" altLang="en-US" sz="1000" kern="900" spc="100" dirty="0">
              <a:solidFill>
                <a:srgbClr val="000000"/>
              </a:solidFill>
              <a:latin typeface="メイリオ" panose="020B0604030504040204" pitchFamily="50" charset="-128"/>
              <a:ea typeface="メイリオ" panose="020B0604030504040204" pitchFamily="50" charset="-128"/>
              <a:cs typeface="Verdana" panose="020B0604030504040204" pitchFamily="34" charset="0"/>
            </a:endParaRPr>
          </a:p>
        </p:txBody>
      </p:sp>
      <p:sp>
        <p:nvSpPr>
          <p:cNvPr id="53" name="テキスト ボックス 52">
            <a:extLst>
              <a:ext uri="{FF2B5EF4-FFF2-40B4-BE49-F238E27FC236}">
                <a16:creationId xmlns:a16="http://schemas.microsoft.com/office/drawing/2014/main" id="{C6D48401-1B56-4495-69FC-F753CCC361A6}"/>
              </a:ext>
            </a:extLst>
          </p:cNvPr>
          <p:cNvSpPr txBox="1"/>
          <p:nvPr/>
        </p:nvSpPr>
        <p:spPr>
          <a:xfrm>
            <a:off x="3277894" y="4929884"/>
            <a:ext cx="2409628" cy="526400"/>
          </a:xfrm>
          <a:prstGeom prst="rect">
            <a:avLst/>
          </a:prstGeom>
          <a:noFill/>
        </p:spPr>
        <p:txBody>
          <a:bodyPr wrap="square" lIns="0" rIns="0" rtlCol="0" anchor="t" anchorCtr="0">
            <a:noAutofit/>
          </a:bodyPr>
          <a:lstStyle/>
          <a:p>
            <a:pPr>
              <a:lnSpc>
                <a:spcPct val="110000"/>
              </a:lnSpc>
              <a:spcBef>
                <a:spcPts val="100"/>
              </a:spcBef>
              <a:buClr>
                <a:srgbClr val="333399"/>
              </a:buClr>
            </a:pPr>
            <a:r>
              <a:rPr lang="ja-JP" altLang="en-US" sz="1200" b="1" kern="800" spc="100" dirty="0">
                <a:solidFill>
                  <a:srgbClr val="000000"/>
                </a:solidFill>
                <a:latin typeface="メイリオ" panose="020B0604030504040204" pitchFamily="50" charset="-128"/>
                <a:ea typeface="メイリオ" panose="020B0604030504040204" pitchFamily="50" charset="-128"/>
                <a:cs typeface="Verdana" panose="020B0604030504040204" pitchFamily="34" charset="0"/>
              </a:rPr>
              <a:t>◇枚数集計</a:t>
            </a:r>
            <a:endParaRPr lang="en-US" altLang="ja-JP" sz="1200" b="1" kern="800" spc="100" dirty="0">
              <a:solidFill>
                <a:srgbClr val="000000"/>
              </a:solidFill>
              <a:latin typeface="メイリオ" panose="020B0604030504040204" pitchFamily="50" charset="-128"/>
              <a:ea typeface="メイリオ" panose="020B0604030504040204" pitchFamily="50" charset="-128"/>
              <a:cs typeface="Verdana" panose="020B0604030504040204" pitchFamily="34" charset="0"/>
            </a:endParaRPr>
          </a:p>
          <a:p>
            <a:pPr>
              <a:lnSpc>
                <a:spcPct val="110000"/>
              </a:lnSpc>
              <a:spcBef>
                <a:spcPts val="100"/>
              </a:spcBef>
              <a:buClr>
                <a:srgbClr val="333399"/>
              </a:buClr>
            </a:pPr>
            <a:r>
              <a:rPr lang="ja-JP" altLang="en-US" sz="1050" kern="900" spc="100" dirty="0">
                <a:solidFill>
                  <a:srgbClr val="000000"/>
                </a:solidFill>
                <a:latin typeface="メイリオ" panose="020B0604030504040204" pitchFamily="50" charset="-128"/>
                <a:ea typeface="メイリオ" panose="020B0604030504040204" pitchFamily="50" charset="-128"/>
                <a:cs typeface="Verdana" panose="020B0604030504040204" pitchFamily="34" charset="0"/>
              </a:rPr>
              <a:t>　 </a:t>
            </a:r>
            <a:r>
              <a:rPr lang="ja-JP" altLang="en-US" sz="1050" kern="800" spc="100" dirty="0">
                <a:solidFill>
                  <a:srgbClr val="000000"/>
                </a:solidFill>
                <a:latin typeface="メイリオ" panose="020B0604030504040204" pitchFamily="50" charset="-128"/>
                <a:ea typeface="メイリオ" panose="020B0604030504040204" pitchFamily="50" charset="-128"/>
                <a:cs typeface="Verdana" panose="020B0604030504040204" pitchFamily="34" charset="0"/>
              </a:rPr>
              <a:t>部門／個人／プリンタ別に集計可能</a:t>
            </a:r>
            <a:endParaRPr lang="ja-JP" altLang="en-US" sz="1000" kern="800" spc="100" dirty="0">
              <a:solidFill>
                <a:srgbClr val="000000"/>
              </a:solidFill>
              <a:latin typeface="メイリオ" panose="020B0604030504040204" pitchFamily="50" charset="-128"/>
              <a:ea typeface="メイリオ" panose="020B0604030504040204" pitchFamily="50" charset="-128"/>
              <a:cs typeface="Verdana" panose="020B0604030504040204" pitchFamily="34" charset="0"/>
            </a:endParaRPr>
          </a:p>
        </p:txBody>
      </p:sp>
      <p:grpSp>
        <p:nvGrpSpPr>
          <p:cNvPr id="54" name="グループ化 53">
            <a:extLst>
              <a:ext uri="{FF2B5EF4-FFF2-40B4-BE49-F238E27FC236}">
                <a16:creationId xmlns:a16="http://schemas.microsoft.com/office/drawing/2014/main" id="{CCEC664E-0DFC-0DDA-8254-20B353E3C99A}"/>
              </a:ext>
            </a:extLst>
          </p:cNvPr>
          <p:cNvGrpSpPr>
            <a:grpSpLocks noChangeAspect="1"/>
          </p:cNvGrpSpPr>
          <p:nvPr/>
        </p:nvGrpSpPr>
        <p:grpSpPr>
          <a:xfrm>
            <a:off x="7476947" y="5296827"/>
            <a:ext cx="405757" cy="410752"/>
            <a:chOff x="-2501900" y="2571750"/>
            <a:chExt cx="1509712" cy="1447800"/>
          </a:xfrm>
          <a:solidFill>
            <a:srgbClr val="0066CC">
              <a:lumMod val="50000"/>
            </a:srgbClr>
          </a:solidFill>
        </p:grpSpPr>
        <p:sp>
          <p:nvSpPr>
            <p:cNvPr id="55" name="Freeform 25">
              <a:extLst>
                <a:ext uri="{FF2B5EF4-FFF2-40B4-BE49-F238E27FC236}">
                  <a16:creationId xmlns:a16="http://schemas.microsoft.com/office/drawing/2014/main" id="{D0FDE164-3ED7-E148-EAF1-F1802441AC58}"/>
                </a:ext>
              </a:extLst>
            </p:cNvPr>
            <p:cNvSpPr>
              <a:spLocks/>
            </p:cNvSpPr>
            <p:nvPr/>
          </p:nvSpPr>
          <p:spPr bwMode="auto">
            <a:xfrm>
              <a:off x="-1978025" y="2959100"/>
              <a:ext cx="596900" cy="433388"/>
            </a:xfrm>
            <a:custGeom>
              <a:avLst/>
              <a:gdLst>
                <a:gd name="T0" fmla="*/ 2 w 40"/>
                <a:gd name="T1" fmla="*/ 16 h 29"/>
                <a:gd name="T2" fmla="*/ 12 w 40"/>
                <a:gd name="T3" fmla="*/ 23 h 29"/>
                <a:gd name="T4" fmla="*/ 18 w 40"/>
                <a:gd name="T5" fmla="*/ 29 h 29"/>
                <a:gd name="T6" fmla="*/ 24 w 40"/>
                <a:gd name="T7" fmla="*/ 23 h 29"/>
                <a:gd name="T8" fmla="*/ 24 w 40"/>
                <a:gd name="T9" fmla="*/ 22 h 29"/>
                <a:gd name="T10" fmla="*/ 39 w 40"/>
                <a:gd name="T11" fmla="*/ 5 h 29"/>
                <a:gd name="T12" fmla="*/ 39 w 40"/>
                <a:gd name="T13" fmla="*/ 1 h 29"/>
                <a:gd name="T14" fmla="*/ 36 w 40"/>
                <a:gd name="T15" fmla="*/ 1 h 29"/>
                <a:gd name="T16" fmla="*/ 21 w 40"/>
                <a:gd name="T17" fmla="*/ 17 h 29"/>
                <a:gd name="T18" fmla="*/ 18 w 40"/>
                <a:gd name="T19" fmla="*/ 16 h 29"/>
                <a:gd name="T20" fmla="*/ 15 w 40"/>
                <a:gd name="T21" fmla="*/ 17 h 29"/>
                <a:gd name="T22" fmla="*/ 5 w 40"/>
                <a:gd name="T23" fmla="*/ 10 h 29"/>
                <a:gd name="T24" fmla="*/ 1 w 40"/>
                <a:gd name="T25" fmla="*/ 11 h 29"/>
                <a:gd name="T26" fmla="*/ 2 w 40"/>
                <a:gd name="T27"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29">
                  <a:moveTo>
                    <a:pt x="2" y="16"/>
                  </a:moveTo>
                  <a:cubicBezTo>
                    <a:pt x="12" y="23"/>
                    <a:pt x="12" y="23"/>
                    <a:pt x="12" y="23"/>
                  </a:cubicBezTo>
                  <a:cubicBezTo>
                    <a:pt x="12" y="27"/>
                    <a:pt x="15" y="29"/>
                    <a:pt x="18" y="29"/>
                  </a:cubicBezTo>
                  <a:cubicBezTo>
                    <a:pt x="22" y="29"/>
                    <a:pt x="24" y="26"/>
                    <a:pt x="24" y="23"/>
                  </a:cubicBezTo>
                  <a:cubicBezTo>
                    <a:pt x="24" y="22"/>
                    <a:pt x="24" y="22"/>
                    <a:pt x="24" y="22"/>
                  </a:cubicBezTo>
                  <a:cubicBezTo>
                    <a:pt x="39" y="5"/>
                    <a:pt x="39" y="5"/>
                    <a:pt x="39" y="5"/>
                  </a:cubicBezTo>
                  <a:cubicBezTo>
                    <a:pt x="40" y="4"/>
                    <a:pt x="40" y="2"/>
                    <a:pt x="39" y="1"/>
                  </a:cubicBezTo>
                  <a:cubicBezTo>
                    <a:pt x="38" y="0"/>
                    <a:pt x="37" y="0"/>
                    <a:pt x="36" y="1"/>
                  </a:cubicBezTo>
                  <a:cubicBezTo>
                    <a:pt x="21" y="17"/>
                    <a:pt x="21" y="17"/>
                    <a:pt x="21" y="17"/>
                  </a:cubicBezTo>
                  <a:cubicBezTo>
                    <a:pt x="20" y="17"/>
                    <a:pt x="19" y="16"/>
                    <a:pt x="18" y="16"/>
                  </a:cubicBezTo>
                  <a:cubicBezTo>
                    <a:pt x="17" y="16"/>
                    <a:pt x="16" y="17"/>
                    <a:pt x="15" y="17"/>
                  </a:cubicBezTo>
                  <a:cubicBezTo>
                    <a:pt x="5" y="10"/>
                    <a:pt x="5" y="10"/>
                    <a:pt x="5" y="10"/>
                  </a:cubicBezTo>
                  <a:cubicBezTo>
                    <a:pt x="4" y="10"/>
                    <a:pt x="2" y="10"/>
                    <a:pt x="1" y="11"/>
                  </a:cubicBezTo>
                  <a:cubicBezTo>
                    <a:pt x="0" y="13"/>
                    <a:pt x="0" y="15"/>
                    <a:pt x="2" y="16"/>
                  </a:cubicBezTo>
                  <a:close/>
                </a:path>
              </a:pathLst>
            </a:custGeom>
            <a:solidFill>
              <a:srgbClr val="3366F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56" name="Freeform 26">
              <a:extLst>
                <a:ext uri="{FF2B5EF4-FFF2-40B4-BE49-F238E27FC236}">
                  <a16:creationId xmlns:a16="http://schemas.microsoft.com/office/drawing/2014/main" id="{02C4D370-4EE6-9AFC-8B1F-46D5B7F34F82}"/>
                </a:ext>
              </a:extLst>
            </p:cNvPr>
            <p:cNvSpPr>
              <a:spLocks/>
            </p:cNvSpPr>
            <p:nvPr/>
          </p:nvSpPr>
          <p:spPr bwMode="auto">
            <a:xfrm>
              <a:off x="-2501900" y="2571750"/>
              <a:ext cx="1509712" cy="1447800"/>
            </a:xfrm>
            <a:custGeom>
              <a:avLst/>
              <a:gdLst>
                <a:gd name="T0" fmla="*/ 87 w 101"/>
                <a:gd name="T1" fmla="*/ 14 h 97"/>
                <a:gd name="T2" fmla="*/ 53 w 101"/>
                <a:gd name="T3" fmla="*/ 0 h 97"/>
                <a:gd name="T4" fmla="*/ 53 w 101"/>
                <a:gd name="T5" fmla="*/ 12 h 97"/>
                <a:gd name="T6" fmla="*/ 79 w 101"/>
                <a:gd name="T7" fmla="*/ 23 h 97"/>
                <a:gd name="T8" fmla="*/ 90 w 101"/>
                <a:gd name="T9" fmla="*/ 49 h 97"/>
                <a:gd name="T10" fmla="*/ 79 w 101"/>
                <a:gd name="T11" fmla="*/ 75 h 97"/>
                <a:gd name="T12" fmla="*/ 53 w 101"/>
                <a:gd name="T13" fmla="*/ 85 h 97"/>
                <a:gd name="T14" fmla="*/ 27 w 101"/>
                <a:gd name="T15" fmla="*/ 75 h 97"/>
                <a:gd name="T16" fmla="*/ 16 w 101"/>
                <a:gd name="T17" fmla="*/ 49 h 97"/>
                <a:gd name="T18" fmla="*/ 18 w 101"/>
                <a:gd name="T19" fmla="*/ 39 h 97"/>
                <a:gd name="T20" fmla="*/ 22 w 101"/>
                <a:gd name="T21" fmla="*/ 42 h 97"/>
                <a:gd name="T22" fmla="*/ 24 w 101"/>
                <a:gd name="T23" fmla="*/ 42 h 97"/>
                <a:gd name="T24" fmla="*/ 25 w 101"/>
                <a:gd name="T25" fmla="*/ 41 h 97"/>
                <a:gd name="T26" fmla="*/ 28 w 101"/>
                <a:gd name="T27" fmla="*/ 14 h 97"/>
                <a:gd name="T28" fmla="*/ 26 w 101"/>
                <a:gd name="T29" fmla="*/ 12 h 97"/>
                <a:gd name="T30" fmla="*/ 24 w 101"/>
                <a:gd name="T31" fmla="*/ 12 h 97"/>
                <a:gd name="T32" fmla="*/ 1 w 101"/>
                <a:gd name="T33" fmla="*/ 25 h 97"/>
                <a:gd name="T34" fmla="*/ 0 w 101"/>
                <a:gd name="T35" fmla="*/ 27 h 97"/>
                <a:gd name="T36" fmla="*/ 1 w 101"/>
                <a:gd name="T37" fmla="*/ 29 h 97"/>
                <a:gd name="T38" fmla="*/ 7 w 101"/>
                <a:gd name="T39" fmla="*/ 33 h 97"/>
                <a:gd name="T40" fmla="*/ 5 w 101"/>
                <a:gd name="T41" fmla="*/ 49 h 97"/>
                <a:gd name="T42" fmla="*/ 19 w 101"/>
                <a:gd name="T43" fmla="*/ 83 h 97"/>
                <a:gd name="T44" fmla="*/ 53 w 101"/>
                <a:gd name="T45" fmla="*/ 97 h 97"/>
                <a:gd name="T46" fmla="*/ 87 w 101"/>
                <a:gd name="T47" fmla="*/ 83 h 97"/>
                <a:gd name="T48" fmla="*/ 101 w 101"/>
                <a:gd name="T49" fmla="*/ 49 h 97"/>
                <a:gd name="T50" fmla="*/ 87 w 101"/>
                <a:gd name="T51" fmla="*/ 1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1" h="97">
                  <a:moveTo>
                    <a:pt x="87" y="14"/>
                  </a:moveTo>
                  <a:cubicBezTo>
                    <a:pt x="79" y="6"/>
                    <a:pt x="66" y="0"/>
                    <a:pt x="53" y="0"/>
                  </a:cubicBezTo>
                  <a:cubicBezTo>
                    <a:pt x="53" y="12"/>
                    <a:pt x="53" y="12"/>
                    <a:pt x="53" y="12"/>
                  </a:cubicBezTo>
                  <a:cubicBezTo>
                    <a:pt x="63" y="12"/>
                    <a:pt x="72" y="16"/>
                    <a:pt x="79" y="23"/>
                  </a:cubicBezTo>
                  <a:cubicBezTo>
                    <a:pt x="86" y="29"/>
                    <a:pt x="90" y="38"/>
                    <a:pt x="90" y="49"/>
                  </a:cubicBezTo>
                  <a:cubicBezTo>
                    <a:pt x="90" y="59"/>
                    <a:pt x="86" y="68"/>
                    <a:pt x="79" y="75"/>
                  </a:cubicBezTo>
                  <a:cubicBezTo>
                    <a:pt x="72" y="81"/>
                    <a:pt x="63" y="85"/>
                    <a:pt x="53" y="85"/>
                  </a:cubicBezTo>
                  <a:cubicBezTo>
                    <a:pt x="43" y="85"/>
                    <a:pt x="34" y="81"/>
                    <a:pt x="27" y="75"/>
                  </a:cubicBezTo>
                  <a:cubicBezTo>
                    <a:pt x="20" y="68"/>
                    <a:pt x="16" y="59"/>
                    <a:pt x="16" y="49"/>
                  </a:cubicBezTo>
                  <a:cubicBezTo>
                    <a:pt x="16" y="45"/>
                    <a:pt x="17" y="42"/>
                    <a:pt x="18" y="39"/>
                  </a:cubicBezTo>
                  <a:cubicBezTo>
                    <a:pt x="22" y="42"/>
                    <a:pt x="22" y="42"/>
                    <a:pt x="22" y="42"/>
                  </a:cubicBezTo>
                  <a:cubicBezTo>
                    <a:pt x="23" y="42"/>
                    <a:pt x="24" y="42"/>
                    <a:pt x="24" y="42"/>
                  </a:cubicBezTo>
                  <a:cubicBezTo>
                    <a:pt x="25" y="42"/>
                    <a:pt x="25" y="41"/>
                    <a:pt x="25" y="41"/>
                  </a:cubicBezTo>
                  <a:cubicBezTo>
                    <a:pt x="28" y="14"/>
                    <a:pt x="28" y="14"/>
                    <a:pt x="28" y="14"/>
                  </a:cubicBezTo>
                  <a:cubicBezTo>
                    <a:pt x="28" y="13"/>
                    <a:pt x="27" y="12"/>
                    <a:pt x="26" y="12"/>
                  </a:cubicBezTo>
                  <a:cubicBezTo>
                    <a:pt x="26" y="11"/>
                    <a:pt x="25" y="11"/>
                    <a:pt x="24" y="12"/>
                  </a:cubicBezTo>
                  <a:cubicBezTo>
                    <a:pt x="1" y="25"/>
                    <a:pt x="1" y="25"/>
                    <a:pt x="1" y="25"/>
                  </a:cubicBezTo>
                  <a:cubicBezTo>
                    <a:pt x="0" y="26"/>
                    <a:pt x="0" y="26"/>
                    <a:pt x="0" y="27"/>
                  </a:cubicBezTo>
                  <a:cubicBezTo>
                    <a:pt x="0" y="28"/>
                    <a:pt x="1" y="28"/>
                    <a:pt x="1" y="29"/>
                  </a:cubicBezTo>
                  <a:cubicBezTo>
                    <a:pt x="7" y="33"/>
                    <a:pt x="7" y="33"/>
                    <a:pt x="7" y="33"/>
                  </a:cubicBezTo>
                  <a:cubicBezTo>
                    <a:pt x="6" y="38"/>
                    <a:pt x="5" y="43"/>
                    <a:pt x="5" y="49"/>
                  </a:cubicBezTo>
                  <a:cubicBezTo>
                    <a:pt x="5" y="62"/>
                    <a:pt x="10" y="74"/>
                    <a:pt x="19" y="83"/>
                  </a:cubicBezTo>
                  <a:cubicBezTo>
                    <a:pt x="28" y="92"/>
                    <a:pt x="40" y="97"/>
                    <a:pt x="53" y="97"/>
                  </a:cubicBezTo>
                  <a:cubicBezTo>
                    <a:pt x="66" y="97"/>
                    <a:pt x="79" y="92"/>
                    <a:pt x="87" y="83"/>
                  </a:cubicBezTo>
                  <a:cubicBezTo>
                    <a:pt x="96" y="74"/>
                    <a:pt x="101" y="62"/>
                    <a:pt x="101" y="49"/>
                  </a:cubicBezTo>
                  <a:cubicBezTo>
                    <a:pt x="101" y="35"/>
                    <a:pt x="96" y="23"/>
                    <a:pt x="87" y="14"/>
                  </a:cubicBezTo>
                  <a:close/>
                </a:path>
              </a:pathLst>
            </a:custGeom>
            <a:solidFill>
              <a:srgbClr val="3366F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grpSp>
      <p:sp>
        <p:nvSpPr>
          <p:cNvPr id="57" name="テキスト ボックス 56">
            <a:extLst>
              <a:ext uri="{FF2B5EF4-FFF2-40B4-BE49-F238E27FC236}">
                <a16:creationId xmlns:a16="http://schemas.microsoft.com/office/drawing/2014/main" id="{FA2E3EC6-17A9-3D8E-4DA3-03B674EBEDAB}"/>
              </a:ext>
            </a:extLst>
          </p:cNvPr>
          <p:cNvSpPr txBox="1"/>
          <p:nvPr/>
        </p:nvSpPr>
        <p:spPr>
          <a:xfrm>
            <a:off x="7970560" y="5240250"/>
            <a:ext cx="1705446" cy="838809"/>
          </a:xfrm>
          <a:prstGeom prst="rect">
            <a:avLst/>
          </a:prstGeom>
          <a:noFill/>
        </p:spPr>
        <p:txBody>
          <a:bodyPr wrap="square" lIns="0" rIns="0" rtlCol="0" anchor="t" anchorCtr="0">
            <a:noAutofit/>
          </a:bodyPr>
          <a:lstStyle/>
          <a:p>
            <a:pPr defTabSz="457200">
              <a:lnSpc>
                <a:spcPct val="110000"/>
              </a:lnSpc>
              <a:spcBef>
                <a:spcPts val="100"/>
              </a:spcBef>
              <a:buClr>
                <a:srgbClr val="C7D200"/>
              </a:buClr>
            </a:pPr>
            <a:r>
              <a:rPr lang="ja-JP" altLang="en-US" sz="1200" b="1" dirty="0">
                <a:solidFill>
                  <a:prstClr val="black"/>
                </a:solidFill>
                <a:latin typeface="メイリオ" panose="020B0604030504040204" pitchFamily="50" charset="-128"/>
                <a:ea typeface="メイリオ" panose="020B0604030504040204" pitchFamily="50" charset="-128"/>
                <a:cs typeface="Verdana" panose="020B0604030504040204" pitchFamily="34" charset="0"/>
              </a:rPr>
              <a:t>バッチ出力機能により</a:t>
            </a:r>
            <a:endParaRPr lang="en-US" altLang="ja-JP" sz="1200" b="1" dirty="0">
              <a:solidFill>
                <a:prstClr val="black"/>
              </a:solidFill>
              <a:latin typeface="メイリオ" panose="020B0604030504040204" pitchFamily="50" charset="-128"/>
              <a:ea typeface="メイリオ" panose="020B0604030504040204" pitchFamily="50" charset="-128"/>
              <a:cs typeface="Verdana" panose="020B0604030504040204" pitchFamily="34" charset="0"/>
            </a:endParaRPr>
          </a:p>
          <a:p>
            <a:pPr defTabSz="457200">
              <a:lnSpc>
                <a:spcPct val="110000"/>
              </a:lnSpc>
              <a:spcBef>
                <a:spcPts val="100"/>
              </a:spcBef>
              <a:buClr>
                <a:srgbClr val="C7D200"/>
              </a:buClr>
            </a:pPr>
            <a:r>
              <a:rPr lang="ja-JP" altLang="en-US" sz="1200" b="1" dirty="0">
                <a:solidFill>
                  <a:prstClr val="black"/>
                </a:solidFill>
                <a:latin typeface="メイリオ" panose="020B0604030504040204" pitchFamily="50" charset="-128"/>
                <a:ea typeface="メイリオ" panose="020B0604030504040204" pitchFamily="50" charset="-128"/>
                <a:cs typeface="Verdana" panose="020B0604030504040204" pitchFamily="34" charset="0"/>
              </a:rPr>
              <a:t>スケジュール出力が可能</a:t>
            </a:r>
            <a:endParaRPr lang="en-US" altLang="ja-JP" sz="1000" dirty="0">
              <a:solidFill>
                <a:prstClr val="black"/>
              </a:solidFill>
              <a:latin typeface="メイリオ" panose="020B0604030504040204" pitchFamily="50" charset="-128"/>
              <a:ea typeface="メイリオ" panose="020B0604030504040204" pitchFamily="50" charset="-128"/>
              <a:cs typeface="Verdana" panose="020B0604030504040204" pitchFamily="34" charset="0"/>
            </a:endParaRPr>
          </a:p>
          <a:p>
            <a:pPr defTabSz="457200">
              <a:lnSpc>
                <a:spcPct val="110000"/>
              </a:lnSpc>
              <a:spcBef>
                <a:spcPts val="100"/>
              </a:spcBef>
              <a:buClr>
                <a:srgbClr val="C7D200"/>
              </a:buClr>
            </a:pPr>
            <a:r>
              <a:rPr lang="ja-JP" altLang="en-US" sz="1000" dirty="0">
                <a:solidFill>
                  <a:prstClr val="black"/>
                </a:solidFill>
                <a:latin typeface="メイリオ" panose="020B0604030504040204" pitchFamily="50" charset="-128"/>
                <a:ea typeface="メイリオ" panose="020B0604030504040204" pitchFamily="50" charset="-128"/>
                <a:cs typeface="Verdana" panose="020B0604030504040204" pitchFamily="34" charset="0"/>
              </a:rPr>
              <a:t>登録スケジュール毎に実行</a:t>
            </a:r>
            <a:endParaRPr lang="en-US" altLang="ja-JP" sz="1000" dirty="0">
              <a:solidFill>
                <a:prstClr val="black"/>
              </a:solidFill>
              <a:latin typeface="メイリオ" panose="020B0604030504040204" pitchFamily="50" charset="-128"/>
              <a:ea typeface="メイリオ" panose="020B0604030504040204" pitchFamily="50" charset="-128"/>
              <a:cs typeface="Verdana" panose="020B0604030504040204" pitchFamily="34" charset="0"/>
            </a:endParaRPr>
          </a:p>
          <a:p>
            <a:pPr defTabSz="457200">
              <a:lnSpc>
                <a:spcPct val="110000"/>
              </a:lnSpc>
              <a:spcBef>
                <a:spcPts val="100"/>
              </a:spcBef>
              <a:buClr>
                <a:srgbClr val="C7D200"/>
              </a:buClr>
            </a:pPr>
            <a:r>
              <a:rPr lang="ja-JP" altLang="en-US" sz="1000" dirty="0">
                <a:solidFill>
                  <a:prstClr val="black"/>
                </a:solidFill>
                <a:latin typeface="メイリオ" panose="020B0604030504040204" pitchFamily="50" charset="-128"/>
                <a:ea typeface="メイリオ" panose="020B0604030504040204" pitchFamily="50" charset="-128"/>
                <a:cs typeface="Verdana" panose="020B0604030504040204" pitchFamily="34" charset="0"/>
              </a:rPr>
              <a:t>　　→ </a:t>
            </a:r>
            <a:r>
              <a:rPr lang="en-US" altLang="ja-JP" sz="1000" dirty="0">
                <a:solidFill>
                  <a:prstClr val="black"/>
                </a:solidFill>
                <a:latin typeface="メイリオ" panose="020B0604030504040204" pitchFamily="50" charset="-128"/>
                <a:ea typeface="メイリオ" panose="020B0604030504040204" pitchFamily="50" charset="-128"/>
                <a:cs typeface="Verdana" panose="020B0604030504040204" pitchFamily="34" charset="0"/>
              </a:rPr>
              <a:t>CSV</a:t>
            </a:r>
            <a:r>
              <a:rPr lang="ja-JP" altLang="en-US" sz="1000" dirty="0">
                <a:solidFill>
                  <a:prstClr val="black"/>
                </a:solidFill>
                <a:latin typeface="メイリオ" panose="020B0604030504040204" pitchFamily="50" charset="-128"/>
                <a:ea typeface="メイリオ" panose="020B0604030504040204" pitchFamily="50" charset="-128"/>
                <a:cs typeface="Verdana" panose="020B0604030504040204" pitchFamily="34" charset="0"/>
              </a:rPr>
              <a:t>出力</a:t>
            </a:r>
          </a:p>
        </p:txBody>
      </p:sp>
      <p:grpSp>
        <p:nvGrpSpPr>
          <p:cNvPr id="58" name="グループ化 57">
            <a:extLst>
              <a:ext uri="{FF2B5EF4-FFF2-40B4-BE49-F238E27FC236}">
                <a16:creationId xmlns:a16="http://schemas.microsoft.com/office/drawing/2014/main" id="{304B6C7C-46CF-EB34-D6FE-F81926FA102D}"/>
              </a:ext>
            </a:extLst>
          </p:cNvPr>
          <p:cNvGrpSpPr/>
          <p:nvPr/>
        </p:nvGrpSpPr>
        <p:grpSpPr>
          <a:xfrm>
            <a:off x="361767" y="1136553"/>
            <a:ext cx="684000" cy="648000"/>
            <a:chOff x="494377" y="1086434"/>
            <a:chExt cx="576000" cy="540000"/>
          </a:xfrm>
        </p:grpSpPr>
        <p:sp>
          <p:nvSpPr>
            <p:cNvPr id="59" name="楕円 58">
              <a:extLst>
                <a:ext uri="{FF2B5EF4-FFF2-40B4-BE49-F238E27FC236}">
                  <a16:creationId xmlns:a16="http://schemas.microsoft.com/office/drawing/2014/main" id="{99A02793-EC3E-58F9-69C8-004DD8A2C036}"/>
                </a:ext>
              </a:extLst>
            </p:cNvPr>
            <p:cNvSpPr/>
            <p:nvPr/>
          </p:nvSpPr>
          <p:spPr bwMode="auto">
            <a:xfrm>
              <a:off x="494377" y="1086434"/>
              <a:ext cx="576000" cy="540000"/>
            </a:xfrm>
            <a:prstGeom prst="ellipse">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p:txBody>
        </p:sp>
        <p:grpSp>
          <p:nvGrpSpPr>
            <p:cNvPr id="60" name="グループ化 59">
              <a:extLst>
                <a:ext uri="{FF2B5EF4-FFF2-40B4-BE49-F238E27FC236}">
                  <a16:creationId xmlns:a16="http://schemas.microsoft.com/office/drawing/2014/main" id="{F3020399-4329-C9F3-D2EC-D11B0B3312AC}"/>
                </a:ext>
              </a:extLst>
            </p:cNvPr>
            <p:cNvGrpSpPr>
              <a:grpSpLocks noChangeAspect="1"/>
            </p:cNvGrpSpPr>
            <p:nvPr/>
          </p:nvGrpSpPr>
          <p:grpSpPr bwMode="gray">
            <a:xfrm>
              <a:off x="607060" y="1230434"/>
              <a:ext cx="374356" cy="252000"/>
              <a:chOff x="894489" y="3245962"/>
              <a:chExt cx="850582" cy="527685"/>
            </a:xfrm>
          </p:grpSpPr>
          <p:sp>
            <p:nvSpPr>
              <p:cNvPr id="61" name="Freeform 31">
                <a:extLst>
                  <a:ext uri="{FF2B5EF4-FFF2-40B4-BE49-F238E27FC236}">
                    <a16:creationId xmlns:a16="http://schemas.microsoft.com/office/drawing/2014/main" id="{4E186B43-8E1D-DA06-5447-32DF77C7B9B5}"/>
                  </a:ext>
                </a:extLst>
              </p:cNvPr>
              <p:cNvSpPr>
                <a:spLocks noChangeAspect="1"/>
              </p:cNvSpPr>
              <p:nvPr/>
            </p:nvSpPr>
            <p:spPr bwMode="gray">
              <a:xfrm>
                <a:off x="894489" y="3245962"/>
                <a:ext cx="850582" cy="527685"/>
              </a:xfrm>
              <a:custGeom>
                <a:avLst/>
                <a:gdLst>
                  <a:gd name="T0" fmla="*/ 1134 w 1134"/>
                  <a:gd name="T1" fmla="*/ 677 h 704"/>
                  <a:gd name="T2" fmla="*/ 1107 w 1134"/>
                  <a:gd name="T3" fmla="*/ 704 h 704"/>
                  <a:gd name="T4" fmla="*/ 27 w 1134"/>
                  <a:gd name="T5" fmla="*/ 704 h 704"/>
                  <a:gd name="T6" fmla="*/ 0 w 1134"/>
                  <a:gd name="T7" fmla="*/ 677 h 704"/>
                  <a:gd name="T8" fmla="*/ 0 w 1134"/>
                  <a:gd name="T9" fmla="*/ 28 h 704"/>
                  <a:gd name="T10" fmla="*/ 27 w 1134"/>
                  <a:gd name="T11" fmla="*/ 0 h 704"/>
                  <a:gd name="T12" fmla="*/ 1107 w 1134"/>
                  <a:gd name="T13" fmla="*/ 0 h 704"/>
                  <a:gd name="T14" fmla="*/ 1134 w 1134"/>
                  <a:gd name="T15" fmla="*/ 28 h 704"/>
                  <a:gd name="T16" fmla="*/ 1134 w 1134"/>
                  <a:gd name="T17" fmla="*/ 677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4" h="704">
                    <a:moveTo>
                      <a:pt x="1134" y="677"/>
                    </a:moveTo>
                    <a:cubicBezTo>
                      <a:pt x="1134" y="692"/>
                      <a:pt x="1122" y="704"/>
                      <a:pt x="1107" y="704"/>
                    </a:cubicBezTo>
                    <a:cubicBezTo>
                      <a:pt x="27" y="704"/>
                      <a:pt x="27" y="704"/>
                      <a:pt x="27" y="704"/>
                    </a:cubicBezTo>
                    <a:cubicBezTo>
                      <a:pt x="12" y="704"/>
                      <a:pt x="0" y="692"/>
                      <a:pt x="0" y="677"/>
                    </a:cubicBezTo>
                    <a:cubicBezTo>
                      <a:pt x="0" y="28"/>
                      <a:pt x="0" y="28"/>
                      <a:pt x="0" y="28"/>
                    </a:cubicBezTo>
                    <a:cubicBezTo>
                      <a:pt x="0" y="13"/>
                      <a:pt x="12" y="0"/>
                      <a:pt x="27" y="0"/>
                    </a:cubicBezTo>
                    <a:cubicBezTo>
                      <a:pt x="1107" y="0"/>
                      <a:pt x="1107" y="0"/>
                      <a:pt x="1107" y="0"/>
                    </a:cubicBezTo>
                    <a:cubicBezTo>
                      <a:pt x="1122" y="0"/>
                      <a:pt x="1134" y="13"/>
                      <a:pt x="1134" y="28"/>
                    </a:cubicBezTo>
                    <a:lnTo>
                      <a:pt x="1134" y="677"/>
                    </a:lnTo>
                    <a:close/>
                  </a:path>
                </a:pathLst>
              </a:custGeom>
              <a:solidFill>
                <a:srgbClr val="336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endParaRPr>
              </a:p>
            </p:txBody>
          </p:sp>
          <p:sp>
            <p:nvSpPr>
              <p:cNvPr id="62" name="Freeform 33">
                <a:extLst>
                  <a:ext uri="{FF2B5EF4-FFF2-40B4-BE49-F238E27FC236}">
                    <a16:creationId xmlns:a16="http://schemas.microsoft.com/office/drawing/2014/main" id="{41F39D6C-5232-F861-E2B9-B1CDFD51901F}"/>
                  </a:ext>
                </a:extLst>
              </p:cNvPr>
              <p:cNvSpPr>
                <a:spLocks noChangeAspect="1"/>
              </p:cNvSpPr>
              <p:nvPr/>
            </p:nvSpPr>
            <p:spPr bwMode="gray">
              <a:xfrm>
                <a:off x="961164" y="3302160"/>
                <a:ext cx="727392" cy="409258"/>
              </a:xfrm>
              <a:custGeom>
                <a:avLst/>
                <a:gdLst/>
                <a:ahLst/>
                <a:cxnLst/>
                <a:rect l="l" t="t" r="r" b="b"/>
                <a:pathLst>
                  <a:path w="3636962" h="2046288">
                    <a:moveTo>
                      <a:pt x="71260" y="506412"/>
                    </a:moveTo>
                    <a:cubicBezTo>
                      <a:pt x="71280" y="506412"/>
                      <a:pt x="77162" y="506412"/>
                      <a:pt x="1807764" y="506412"/>
                    </a:cubicBezTo>
                    <a:cubicBezTo>
                      <a:pt x="1849020" y="506412"/>
                      <a:pt x="1882775" y="539988"/>
                      <a:pt x="1882775" y="581025"/>
                    </a:cubicBezTo>
                    <a:cubicBezTo>
                      <a:pt x="1882775" y="622062"/>
                      <a:pt x="1849020" y="655637"/>
                      <a:pt x="1807764" y="655637"/>
                    </a:cubicBezTo>
                    <a:cubicBezTo>
                      <a:pt x="1807739" y="655637"/>
                      <a:pt x="1801140" y="655637"/>
                      <a:pt x="71260" y="655637"/>
                    </a:cubicBezTo>
                    <a:cubicBezTo>
                      <a:pt x="30004" y="655637"/>
                      <a:pt x="0" y="622062"/>
                      <a:pt x="0" y="581025"/>
                    </a:cubicBezTo>
                    <a:cubicBezTo>
                      <a:pt x="0" y="539988"/>
                      <a:pt x="30004" y="506412"/>
                      <a:pt x="71260" y="506412"/>
                    </a:cubicBezTo>
                    <a:close/>
                    <a:moveTo>
                      <a:pt x="2724802" y="456758"/>
                    </a:moveTo>
                    <a:cubicBezTo>
                      <a:pt x="2782847" y="451131"/>
                      <a:pt x="2846510" y="471765"/>
                      <a:pt x="2910173" y="535542"/>
                    </a:cubicBezTo>
                    <a:cubicBezTo>
                      <a:pt x="3044988" y="678104"/>
                      <a:pt x="3194783" y="756889"/>
                      <a:pt x="3273425" y="764392"/>
                    </a:cubicBezTo>
                    <a:cubicBezTo>
                      <a:pt x="3262191" y="1030757"/>
                      <a:pt x="3104906" y="1244600"/>
                      <a:pt x="2910173" y="1244600"/>
                    </a:cubicBezTo>
                    <a:cubicBezTo>
                      <a:pt x="2707950" y="1244600"/>
                      <a:pt x="2543175" y="1015751"/>
                      <a:pt x="2543175" y="734379"/>
                    </a:cubicBezTo>
                    <a:cubicBezTo>
                      <a:pt x="2543175" y="663098"/>
                      <a:pt x="2554410" y="595569"/>
                      <a:pt x="2573134" y="535542"/>
                    </a:cubicBezTo>
                    <a:cubicBezTo>
                      <a:pt x="2614328" y="494275"/>
                      <a:pt x="2666756" y="462386"/>
                      <a:pt x="2724802" y="456758"/>
                    </a:cubicBezTo>
                    <a:close/>
                    <a:moveTo>
                      <a:pt x="2909821" y="112389"/>
                    </a:moveTo>
                    <a:cubicBezTo>
                      <a:pt x="2643703" y="112389"/>
                      <a:pt x="2430059" y="393360"/>
                      <a:pt x="2430059" y="734271"/>
                    </a:cubicBezTo>
                    <a:cubicBezTo>
                      <a:pt x="2430059" y="846794"/>
                      <a:pt x="2452141" y="948281"/>
                      <a:pt x="2492730" y="1038225"/>
                    </a:cubicBezTo>
                    <a:lnTo>
                      <a:pt x="2493777" y="1038225"/>
                    </a:lnTo>
                    <a:cubicBezTo>
                      <a:pt x="2576236" y="1225598"/>
                      <a:pt x="2729910" y="1356758"/>
                      <a:pt x="2909821" y="1356758"/>
                    </a:cubicBezTo>
                    <a:cubicBezTo>
                      <a:pt x="3085984" y="1356758"/>
                      <a:pt x="3243407" y="1225598"/>
                      <a:pt x="3325866" y="1038225"/>
                    </a:cubicBezTo>
                    <a:lnTo>
                      <a:pt x="3326913" y="1038225"/>
                    </a:lnTo>
                    <a:cubicBezTo>
                      <a:pt x="3367502" y="948281"/>
                      <a:pt x="3389584" y="846794"/>
                      <a:pt x="3389584" y="734271"/>
                    </a:cubicBezTo>
                    <a:cubicBezTo>
                      <a:pt x="3389584" y="393360"/>
                      <a:pt x="3172192" y="112389"/>
                      <a:pt x="2909821" y="112389"/>
                    </a:cubicBezTo>
                    <a:close/>
                    <a:moveTo>
                      <a:pt x="71260" y="104775"/>
                    </a:moveTo>
                    <a:cubicBezTo>
                      <a:pt x="71280" y="104775"/>
                      <a:pt x="77162" y="104775"/>
                      <a:pt x="1807764" y="104775"/>
                    </a:cubicBezTo>
                    <a:cubicBezTo>
                      <a:pt x="1849020" y="104775"/>
                      <a:pt x="1882775" y="138351"/>
                      <a:pt x="1882775" y="179388"/>
                    </a:cubicBezTo>
                    <a:cubicBezTo>
                      <a:pt x="1882775" y="220425"/>
                      <a:pt x="1849020" y="254000"/>
                      <a:pt x="1807764" y="254000"/>
                    </a:cubicBezTo>
                    <a:cubicBezTo>
                      <a:pt x="1807739" y="254000"/>
                      <a:pt x="1801140" y="254000"/>
                      <a:pt x="71260" y="254000"/>
                    </a:cubicBezTo>
                    <a:cubicBezTo>
                      <a:pt x="30004" y="254000"/>
                      <a:pt x="0" y="220425"/>
                      <a:pt x="0" y="179388"/>
                    </a:cubicBezTo>
                    <a:cubicBezTo>
                      <a:pt x="0" y="138351"/>
                      <a:pt x="30004" y="104775"/>
                      <a:pt x="71260" y="104775"/>
                    </a:cubicBezTo>
                    <a:close/>
                    <a:moveTo>
                      <a:pt x="2295125" y="0"/>
                    </a:moveTo>
                    <a:cubicBezTo>
                      <a:pt x="2295140" y="0"/>
                      <a:pt x="2299411" y="0"/>
                      <a:pt x="3535762" y="0"/>
                    </a:cubicBezTo>
                    <a:cubicBezTo>
                      <a:pt x="3591984" y="0"/>
                      <a:pt x="3636962" y="48702"/>
                      <a:pt x="3636962" y="104896"/>
                    </a:cubicBezTo>
                    <a:cubicBezTo>
                      <a:pt x="3636962" y="104919"/>
                      <a:pt x="3636962" y="109487"/>
                      <a:pt x="3636962" y="1038225"/>
                    </a:cubicBezTo>
                    <a:lnTo>
                      <a:pt x="3636962" y="1039140"/>
                    </a:lnTo>
                    <a:lnTo>
                      <a:pt x="3636962" y="1045544"/>
                    </a:lnTo>
                    <a:lnTo>
                      <a:pt x="3636962" y="1062928"/>
                    </a:lnTo>
                    <a:lnTo>
                      <a:pt x="3636962" y="1082675"/>
                    </a:lnTo>
                    <a:cubicBezTo>
                      <a:pt x="3636962" y="1135679"/>
                      <a:pt x="3636962" y="1251884"/>
                      <a:pt x="3636962" y="1506656"/>
                    </a:cubicBezTo>
                    <a:cubicBezTo>
                      <a:pt x="3505821" y="1469194"/>
                      <a:pt x="3389662" y="1439222"/>
                      <a:pt x="3389584" y="1439202"/>
                    </a:cubicBezTo>
                    <a:cubicBezTo>
                      <a:pt x="3389584" y="1439202"/>
                      <a:pt x="3389584" y="1439202"/>
                      <a:pt x="3198429" y="2046288"/>
                    </a:cubicBezTo>
                    <a:cubicBezTo>
                      <a:pt x="3198429" y="2046288"/>
                      <a:pt x="3198429" y="2046288"/>
                      <a:pt x="3052251" y="2046288"/>
                    </a:cubicBezTo>
                    <a:cubicBezTo>
                      <a:pt x="3052251" y="2046288"/>
                      <a:pt x="3052251" y="2046288"/>
                      <a:pt x="2988533" y="1506656"/>
                    </a:cubicBezTo>
                    <a:cubicBezTo>
                      <a:pt x="2988533" y="1506656"/>
                      <a:pt x="2988533" y="1506656"/>
                      <a:pt x="2842355" y="1506656"/>
                    </a:cubicBezTo>
                    <a:cubicBezTo>
                      <a:pt x="2842355" y="1506656"/>
                      <a:pt x="2842355" y="1506656"/>
                      <a:pt x="2782384" y="2046288"/>
                    </a:cubicBezTo>
                    <a:cubicBezTo>
                      <a:pt x="2782384" y="2046288"/>
                      <a:pt x="2782384" y="2046288"/>
                      <a:pt x="2636207" y="2046288"/>
                    </a:cubicBezTo>
                    <a:cubicBezTo>
                      <a:pt x="2636207" y="2046288"/>
                      <a:pt x="2636207" y="2046288"/>
                      <a:pt x="2441303" y="1439202"/>
                    </a:cubicBezTo>
                    <a:cubicBezTo>
                      <a:pt x="2441303" y="1439202"/>
                      <a:pt x="2321362" y="1469182"/>
                      <a:pt x="2193925" y="1506656"/>
                    </a:cubicBezTo>
                    <a:cubicBezTo>
                      <a:pt x="2193925" y="1506656"/>
                      <a:pt x="2193925" y="1506656"/>
                      <a:pt x="2193925" y="1082675"/>
                    </a:cubicBezTo>
                    <a:lnTo>
                      <a:pt x="2193925" y="1080600"/>
                    </a:lnTo>
                    <a:lnTo>
                      <a:pt x="2193925" y="1066839"/>
                    </a:lnTo>
                    <a:lnTo>
                      <a:pt x="2193925" y="1052039"/>
                    </a:lnTo>
                    <a:lnTo>
                      <a:pt x="2193925" y="1038225"/>
                    </a:lnTo>
                    <a:cubicBezTo>
                      <a:pt x="2193925" y="958130"/>
                      <a:pt x="2193925" y="733708"/>
                      <a:pt x="2193925" y="104896"/>
                    </a:cubicBezTo>
                    <a:cubicBezTo>
                      <a:pt x="2193925" y="48702"/>
                      <a:pt x="2238903" y="0"/>
                      <a:pt x="229512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endParaRPr>
              </a:p>
            </p:txBody>
          </p:sp>
        </p:grpSp>
      </p:grpSp>
      <p:grpSp>
        <p:nvGrpSpPr>
          <p:cNvPr id="63" name="グループ化 62">
            <a:extLst>
              <a:ext uri="{FF2B5EF4-FFF2-40B4-BE49-F238E27FC236}">
                <a16:creationId xmlns:a16="http://schemas.microsoft.com/office/drawing/2014/main" id="{C50DDD12-9CA5-664F-B03A-C504CA961FB9}"/>
              </a:ext>
            </a:extLst>
          </p:cNvPr>
          <p:cNvGrpSpPr/>
          <p:nvPr/>
        </p:nvGrpSpPr>
        <p:grpSpPr>
          <a:xfrm>
            <a:off x="345027" y="2026580"/>
            <a:ext cx="684000" cy="648000"/>
            <a:chOff x="490946" y="1945451"/>
            <a:chExt cx="576000" cy="540000"/>
          </a:xfrm>
        </p:grpSpPr>
        <p:sp>
          <p:nvSpPr>
            <p:cNvPr id="64" name="楕円 63">
              <a:extLst>
                <a:ext uri="{FF2B5EF4-FFF2-40B4-BE49-F238E27FC236}">
                  <a16:creationId xmlns:a16="http://schemas.microsoft.com/office/drawing/2014/main" id="{DC94BF3A-1381-1F81-6061-DE3768CCC4E9}"/>
                </a:ext>
              </a:extLst>
            </p:cNvPr>
            <p:cNvSpPr/>
            <p:nvPr/>
          </p:nvSpPr>
          <p:spPr bwMode="auto">
            <a:xfrm>
              <a:off x="490946" y="1945451"/>
              <a:ext cx="576000" cy="540000"/>
            </a:xfrm>
            <a:prstGeom prst="ellipse">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p:txBody>
        </p:sp>
        <p:sp>
          <p:nvSpPr>
            <p:cNvPr id="65" name="Freeform 33">
              <a:extLst>
                <a:ext uri="{FF2B5EF4-FFF2-40B4-BE49-F238E27FC236}">
                  <a16:creationId xmlns:a16="http://schemas.microsoft.com/office/drawing/2014/main" id="{0355A123-B521-C8CE-0D8B-97DD1A361157}"/>
                </a:ext>
              </a:extLst>
            </p:cNvPr>
            <p:cNvSpPr>
              <a:spLocks noChangeAspect="1"/>
            </p:cNvSpPr>
            <p:nvPr/>
          </p:nvSpPr>
          <p:spPr bwMode="gray">
            <a:xfrm>
              <a:off x="632974" y="2116287"/>
              <a:ext cx="320138" cy="195444"/>
            </a:xfrm>
            <a:custGeom>
              <a:avLst/>
              <a:gdLst/>
              <a:ahLst/>
              <a:cxnLst/>
              <a:rect l="l" t="t" r="r" b="b"/>
              <a:pathLst>
                <a:path w="3636962" h="2046288">
                  <a:moveTo>
                    <a:pt x="71260" y="506412"/>
                  </a:moveTo>
                  <a:cubicBezTo>
                    <a:pt x="71280" y="506412"/>
                    <a:pt x="77162" y="506412"/>
                    <a:pt x="1807764" y="506412"/>
                  </a:cubicBezTo>
                  <a:cubicBezTo>
                    <a:pt x="1849020" y="506412"/>
                    <a:pt x="1882775" y="539988"/>
                    <a:pt x="1882775" y="581025"/>
                  </a:cubicBezTo>
                  <a:cubicBezTo>
                    <a:pt x="1882775" y="622062"/>
                    <a:pt x="1849020" y="655637"/>
                    <a:pt x="1807764" y="655637"/>
                  </a:cubicBezTo>
                  <a:cubicBezTo>
                    <a:pt x="1807739" y="655637"/>
                    <a:pt x="1801140" y="655637"/>
                    <a:pt x="71260" y="655637"/>
                  </a:cubicBezTo>
                  <a:cubicBezTo>
                    <a:pt x="30004" y="655637"/>
                    <a:pt x="0" y="622062"/>
                    <a:pt x="0" y="581025"/>
                  </a:cubicBezTo>
                  <a:cubicBezTo>
                    <a:pt x="0" y="539988"/>
                    <a:pt x="30004" y="506412"/>
                    <a:pt x="71260" y="506412"/>
                  </a:cubicBezTo>
                  <a:close/>
                  <a:moveTo>
                    <a:pt x="2724802" y="456758"/>
                  </a:moveTo>
                  <a:cubicBezTo>
                    <a:pt x="2782847" y="451131"/>
                    <a:pt x="2846510" y="471765"/>
                    <a:pt x="2910173" y="535542"/>
                  </a:cubicBezTo>
                  <a:cubicBezTo>
                    <a:pt x="3044988" y="678104"/>
                    <a:pt x="3194783" y="756889"/>
                    <a:pt x="3273425" y="764392"/>
                  </a:cubicBezTo>
                  <a:cubicBezTo>
                    <a:pt x="3262191" y="1030757"/>
                    <a:pt x="3104906" y="1244600"/>
                    <a:pt x="2910173" y="1244600"/>
                  </a:cubicBezTo>
                  <a:cubicBezTo>
                    <a:pt x="2707950" y="1244600"/>
                    <a:pt x="2543175" y="1015751"/>
                    <a:pt x="2543175" y="734379"/>
                  </a:cubicBezTo>
                  <a:cubicBezTo>
                    <a:pt x="2543175" y="663098"/>
                    <a:pt x="2554410" y="595569"/>
                    <a:pt x="2573134" y="535542"/>
                  </a:cubicBezTo>
                  <a:cubicBezTo>
                    <a:pt x="2614328" y="494275"/>
                    <a:pt x="2666756" y="462386"/>
                    <a:pt x="2724802" y="456758"/>
                  </a:cubicBezTo>
                  <a:close/>
                  <a:moveTo>
                    <a:pt x="2909821" y="112389"/>
                  </a:moveTo>
                  <a:cubicBezTo>
                    <a:pt x="2643703" y="112389"/>
                    <a:pt x="2430059" y="393360"/>
                    <a:pt x="2430059" y="734271"/>
                  </a:cubicBezTo>
                  <a:cubicBezTo>
                    <a:pt x="2430059" y="846794"/>
                    <a:pt x="2452141" y="948281"/>
                    <a:pt x="2492730" y="1038225"/>
                  </a:cubicBezTo>
                  <a:lnTo>
                    <a:pt x="2493777" y="1038225"/>
                  </a:lnTo>
                  <a:cubicBezTo>
                    <a:pt x="2576236" y="1225598"/>
                    <a:pt x="2729910" y="1356758"/>
                    <a:pt x="2909821" y="1356758"/>
                  </a:cubicBezTo>
                  <a:cubicBezTo>
                    <a:pt x="3085984" y="1356758"/>
                    <a:pt x="3243407" y="1225598"/>
                    <a:pt x="3325866" y="1038225"/>
                  </a:cubicBezTo>
                  <a:lnTo>
                    <a:pt x="3326913" y="1038225"/>
                  </a:lnTo>
                  <a:cubicBezTo>
                    <a:pt x="3367502" y="948281"/>
                    <a:pt x="3389584" y="846794"/>
                    <a:pt x="3389584" y="734271"/>
                  </a:cubicBezTo>
                  <a:cubicBezTo>
                    <a:pt x="3389584" y="393360"/>
                    <a:pt x="3172192" y="112389"/>
                    <a:pt x="2909821" y="112389"/>
                  </a:cubicBezTo>
                  <a:close/>
                  <a:moveTo>
                    <a:pt x="71260" y="104775"/>
                  </a:moveTo>
                  <a:cubicBezTo>
                    <a:pt x="71280" y="104775"/>
                    <a:pt x="77162" y="104775"/>
                    <a:pt x="1807764" y="104775"/>
                  </a:cubicBezTo>
                  <a:cubicBezTo>
                    <a:pt x="1849020" y="104775"/>
                    <a:pt x="1882775" y="138351"/>
                    <a:pt x="1882775" y="179388"/>
                  </a:cubicBezTo>
                  <a:cubicBezTo>
                    <a:pt x="1882775" y="220425"/>
                    <a:pt x="1849020" y="254000"/>
                    <a:pt x="1807764" y="254000"/>
                  </a:cubicBezTo>
                  <a:cubicBezTo>
                    <a:pt x="1807739" y="254000"/>
                    <a:pt x="1801140" y="254000"/>
                    <a:pt x="71260" y="254000"/>
                  </a:cubicBezTo>
                  <a:cubicBezTo>
                    <a:pt x="30004" y="254000"/>
                    <a:pt x="0" y="220425"/>
                    <a:pt x="0" y="179388"/>
                  </a:cubicBezTo>
                  <a:cubicBezTo>
                    <a:pt x="0" y="138351"/>
                    <a:pt x="30004" y="104775"/>
                    <a:pt x="71260" y="104775"/>
                  </a:cubicBezTo>
                  <a:close/>
                  <a:moveTo>
                    <a:pt x="2295125" y="0"/>
                  </a:moveTo>
                  <a:cubicBezTo>
                    <a:pt x="2295140" y="0"/>
                    <a:pt x="2299411" y="0"/>
                    <a:pt x="3535762" y="0"/>
                  </a:cubicBezTo>
                  <a:cubicBezTo>
                    <a:pt x="3591984" y="0"/>
                    <a:pt x="3636962" y="48702"/>
                    <a:pt x="3636962" y="104896"/>
                  </a:cubicBezTo>
                  <a:cubicBezTo>
                    <a:pt x="3636962" y="104919"/>
                    <a:pt x="3636962" y="109487"/>
                    <a:pt x="3636962" y="1038225"/>
                  </a:cubicBezTo>
                  <a:lnTo>
                    <a:pt x="3636962" y="1039140"/>
                  </a:lnTo>
                  <a:lnTo>
                    <a:pt x="3636962" y="1045544"/>
                  </a:lnTo>
                  <a:lnTo>
                    <a:pt x="3636962" y="1062928"/>
                  </a:lnTo>
                  <a:lnTo>
                    <a:pt x="3636962" y="1082675"/>
                  </a:lnTo>
                  <a:cubicBezTo>
                    <a:pt x="3636962" y="1135679"/>
                    <a:pt x="3636962" y="1251884"/>
                    <a:pt x="3636962" y="1506656"/>
                  </a:cubicBezTo>
                  <a:cubicBezTo>
                    <a:pt x="3505821" y="1469194"/>
                    <a:pt x="3389662" y="1439222"/>
                    <a:pt x="3389584" y="1439202"/>
                  </a:cubicBezTo>
                  <a:cubicBezTo>
                    <a:pt x="3389584" y="1439202"/>
                    <a:pt x="3389584" y="1439202"/>
                    <a:pt x="3198429" y="2046288"/>
                  </a:cubicBezTo>
                  <a:cubicBezTo>
                    <a:pt x="3198429" y="2046288"/>
                    <a:pt x="3198429" y="2046288"/>
                    <a:pt x="3052251" y="2046288"/>
                  </a:cubicBezTo>
                  <a:cubicBezTo>
                    <a:pt x="3052251" y="2046288"/>
                    <a:pt x="3052251" y="2046288"/>
                    <a:pt x="2988533" y="1506656"/>
                  </a:cubicBezTo>
                  <a:cubicBezTo>
                    <a:pt x="2988533" y="1506656"/>
                    <a:pt x="2988533" y="1506656"/>
                    <a:pt x="2842355" y="1506656"/>
                  </a:cubicBezTo>
                  <a:cubicBezTo>
                    <a:pt x="2842355" y="1506656"/>
                    <a:pt x="2842355" y="1506656"/>
                    <a:pt x="2782384" y="2046288"/>
                  </a:cubicBezTo>
                  <a:cubicBezTo>
                    <a:pt x="2782384" y="2046288"/>
                    <a:pt x="2782384" y="2046288"/>
                    <a:pt x="2636207" y="2046288"/>
                  </a:cubicBezTo>
                  <a:cubicBezTo>
                    <a:pt x="2636207" y="2046288"/>
                    <a:pt x="2636207" y="2046288"/>
                    <a:pt x="2441303" y="1439202"/>
                  </a:cubicBezTo>
                  <a:cubicBezTo>
                    <a:pt x="2441303" y="1439202"/>
                    <a:pt x="2321362" y="1469182"/>
                    <a:pt x="2193925" y="1506656"/>
                  </a:cubicBezTo>
                  <a:cubicBezTo>
                    <a:pt x="2193925" y="1506656"/>
                    <a:pt x="2193925" y="1506656"/>
                    <a:pt x="2193925" y="1082675"/>
                  </a:cubicBezTo>
                  <a:lnTo>
                    <a:pt x="2193925" y="1080600"/>
                  </a:lnTo>
                  <a:lnTo>
                    <a:pt x="2193925" y="1066839"/>
                  </a:lnTo>
                  <a:lnTo>
                    <a:pt x="2193925" y="1052039"/>
                  </a:lnTo>
                  <a:lnTo>
                    <a:pt x="2193925" y="1038225"/>
                  </a:lnTo>
                  <a:cubicBezTo>
                    <a:pt x="2193925" y="958130"/>
                    <a:pt x="2193925" y="733708"/>
                    <a:pt x="2193925" y="104896"/>
                  </a:cubicBezTo>
                  <a:cubicBezTo>
                    <a:pt x="2193925" y="48702"/>
                    <a:pt x="2238903" y="0"/>
                    <a:pt x="229512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endParaRPr>
            </a:p>
          </p:txBody>
        </p:sp>
        <p:pic>
          <p:nvPicPr>
            <p:cNvPr id="66" name="グラフィックス 65" descr="プリンター 単色塗りつぶし">
              <a:extLst>
                <a:ext uri="{FF2B5EF4-FFF2-40B4-BE49-F238E27FC236}">
                  <a16:creationId xmlns:a16="http://schemas.microsoft.com/office/drawing/2014/main" id="{529026CD-F85C-8C64-0463-43104F43C61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3629" y="2016009"/>
              <a:ext cx="396000" cy="396000"/>
            </a:xfrm>
            <a:prstGeom prst="rect">
              <a:avLst/>
            </a:prstGeom>
          </p:spPr>
        </p:pic>
      </p:grpSp>
      <p:grpSp>
        <p:nvGrpSpPr>
          <p:cNvPr id="3" name="グループ化 2">
            <a:extLst>
              <a:ext uri="{FF2B5EF4-FFF2-40B4-BE49-F238E27FC236}">
                <a16:creationId xmlns:a16="http://schemas.microsoft.com/office/drawing/2014/main" id="{9C85C351-8DA7-E160-6705-82721E2F3408}"/>
              </a:ext>
            </a:extLst>
          </p:cNvPr>
          <p:cNvGrpSpPr/>
          <p:nvPr/>
        </p:nvGrpSpPr>
        <p:grpSpPr>
          <a:xfrm>
            <a:off x="355691" y="4134223"/>
            <a:ext cx="690076" cy="647999"/>
            <a:chOff x="384930" y="4966324"/>
            <a:chExt cx="690076" cy="647999"/>
          </a:xfrm>
        </p:grpSpPr>
        <p:sp>
          <p:nvSpPr>
            <p:cNvPr id="67" name="楕円 66">
              <a:extLst>
                <a:ext uri="{FF2B5EF4-FFF2-40B4-BE49-F238E27FC236}">
                  <a16:creationId xmlns:a16="http://schemas.microsoft.com/office/drawing/2014/main" id="{6906BCDE-AE66-B8F5-84FD-737555CE2B04}"/>
                </a:ext>
              </a:extLst>
            </p:cNvPr>
            <p:cNvSpPr/>
            <p:nvPr/>
          </p:nvSpPr>
          <p:spPr bwMode="auto">
            <a:xfrm>
              <a:off x="384930" y="4966324"/>
              <a:ext cx="663693" cy="647999"/>
            </a:xfrm>
            <a:prstGeom prst="ellipse">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p:txBody>
        </p:sp>
        <p:sp>
          <p:nvSpPr>
            <p:cNvPr id="68" name="Freeform 33">
              <a:extLst>
                <a:ext uri="{FF2B5EF4-FFF2-40B4-BE49-F238E27FC236}">
                  <a16:creationId xmlns:a16="http://schemas.microsoft.com/office/drawing/2014/main" id="{06D6EB97-18D5-3C79-474A-3E0CBC1405B2}"/>
                </a:ext>
              </a:extLst>
            </p:cNvPr>
            <p:cNvSpPr>
              <a:spLocks noChangeAspect="1"/>
            </p:cNvSpPr>
            <p:nvPr/>
          </p:nvSpPr>
          <p:spPr bwMode="gray">
            <a:xfrm>
              <a:off x="539322" y="5130123"/>
              <a:ext cx="368877" cy="234533"/>
            </a:xfrm>
            <a:custGeom>
              <a:avLst/>
              <a:gdLst/>
              <a:ahLst/>
              <a:cxnLst/>
              <a:rect l="l" t="t" r="r" b="b"/>
              <a:pathLst>
                <a:path w="3636962" h="2046288">
                  <a:moveTo>
                    <a:pt x="71260" y="506412"/>
                  </a:moveTo>
                  <a:cubicBezTo>
                    <a:pt x="71280" y="506412"/>
                    <a:pt x="77162" y="506412"/>
                    <a:pt x="1807764" y="506412"/>
                  </a:cubicBezTo>
                  <a:cubicBezTo>
                    <a:pt x="1849020" y="506412"/>
                    <a:pt x="1882775" y="539988"/>
                    <a:pt x="1882775" y="581025"/>
                  </a:cubicBezTo>
                  <a:cubicBezTo>
                    <a:pt x="1882775" y="622062"/>
                    <a:pt x="1849020" y="655637"/>
                    <a:pt x="1807764" y="655637"/>
                  </a:cubicBezTo>
                  <a:cubicBezTo>
                    <a:pt x="1807739" y="655637"/>
                    <a:pt x="1801140" y="655637"/>
                    <a:pt x="71260" y="655637"/>
                  </a:cubicBezTo>
                  <a:cubicBezTo>
                    <a:pt x="30004" y="655637"/>
                    <a:pt x="0" y="622062"/>
                    <a:pt x="0" y="581025"/>
                  </a:cubicBezTo>
                  <a:cubicBezTo>
                    <a:pt x="0" y="539988"/>
                    <a:pt x="30004" y="506412"/>
                    <a:pt x="71260" y="506412"/>
                  </a:cubicBezTo>
                  <a:close/>
                  <a:moveTo>
                    <a:pt x="2724802" y="456758"/>
                  </a:moveTo>
                  <a:cubicBezTo>
                    <a:pt x="2782847" y="451131"/>
                    <a:pt x="2846510" y="471765"/>
                    <a:pt x="2910173" y="535542"/>
                  </a:cubicBezTo>
                  <a:cubicBezTo>
                    <a:pt x="3044988" y="678104"/>
                    <a:pt x="3194783" y="756889"/>
                    <a:pt x="3273425" y="764392"/>
                  </a:cubicBezTo>
                  <a:cubicBezTo>
                    <a:pt x="3262191" y="1030757"/>
                    <a:pt x="3104906" y="1244600"/>
                    <a:pt x="2910173" y="1244600"/>
                  </a:cubicBezTo>
                  <a:cubicBezTo>
                    <a:pt x="2707950" y="1244600"/>
                    <a:pt x="2543175" y="1015751"/>
                    <a:pt x="2543175" y="734379"/>
                  </a:cubicBezTo>
                  <a:cubicBezTo>
                    <a:pt x="2543175" y="663098"/>
                    <a:pt x="2554410" y="595569"/>
                    <a:pt x="2573134" y="535542"/>
                  </a:cubicBezTo>
                  <a:cubicBezTo>
                    <a:pt x="2614328" y="494275"/>
                    <a:pt x="2666756" y="462386"/>
                    <a:pt x="2724802" y="456758"/>
                  </a:cubicBezTo>
                  <a:close/>
                  <a:moveTo>
                    <a:pt x="2909821" y="112389"/>
                  </a:moveTo>
                  <a:cubicBezTo>
                    <a:pt x="2643703" y="112389"/>
                    <a:pt x="2430059" y="393360"/>
                    <a:pt x="2430059" y="734271"/>
                  </a:cubicBezTo>
                  <a:cubicBezTo>
                    <a:pt x="2430059" y="846794"/>
                    <a:pt x="2452141" y="948281"/>
                    <a:pt x="2492730" y="1038225"/>
                  </a:cubicBezTo>
                  <a:lnTo>
                    <a:pt x="2493777" y="1038225"/>
                  </a:lnTo>
                  <a:cubicBezTo>
                    <a:pt x="2576236" y="1225598"/>
                    <a:pt x="2729910" y="1356758"/>
                    <a:pt x="2909821" y="1356758"/>
                  </a:cubicBezTo>
                  <a:cubicBezTo>
                    <a:pt x="3085984" y="1356758"/>
                    <a:pt x="3243407" y="1225598"/>
                    <a:pt x="3325866" y="1038225"/>
                  </a:cubicBezTo>
                  <a:lnTo>
                    <a:pt x="3326913" y="1038225"/>
                  </a:lnTo>
                  <a:cubicBezTo>
                    <a:pt x="3367502" y="948281"/>
                    <a:pt x="3389584" y="846794"/>
                    <a:pt x="3389584" y="734271"/>
                  </a:cubicBezTo>
                  <a:cubicBezTo>
                    <a:pt x="3389584" y="393360"/>
                    <a:pt x="3172192" y="112389"/>
                    <a:pt x="2909821" y="112389"/>
                  </a:cubicBezTo>
                  <a:close/>
                  <a:moveTo>
                    <a:pt x="71260" y="104775"/>
                  </a:moveTo>
                  <a:cubicBezTo>
                    <a:pt x="71280" y="104775"/>
                    <a:pt x="77162" y="104775"/>
                    <a:pt x="1807764" y="104775"/>
                  </a:cubicBezTo>
                  <a:cubicBezTo>
                    <a:pt x="1849020" y="104775"/>
                    <a:pt x="1882775" y="138351"/>
                    <a:pt x="1882775" y="179388"/>
                  </a:cubicBezTo>
                  <a:cubicBezTo>
                    <a:pt x="1882775" y="220425"/>
                    <a:pt x="1849020" y="254000"/>
                    <a:pt x="1807764" y="254000"/>
                  </a:cubicBezTo>
                  <a:cubicBezTo>
                    <a:pt x="1807739" y="254000"/>
                    <a:pt x="1801140" y="254000"/>
                    <a:pt x="71260" y="254000"/>
                  </a:cubicBezTo>
                  <a:cubicBezTo>
                    <a:pt x="30004" y="254000"/>
                    <a:pt x="0" y="220425"/>
                    <a:pt x="0" y="179388"/>
                  </a:cubicBezTo>
                  <a:cubicBezTo>
                    <a:pt x="0" y="138351"/>
                    <a:pt x="30004" y="104775"/>
                    <a:pt x="71260" y="104775"/>
                  </a:cubicBezTo>
                  <a:close/>
                  <a:moveTo>
                    <a:pt x="2295125" y="0"/>
                  </a:moveTo>
                  <a:cubicBezTo>
                    <a:pt x="2295140" y="0"/>
                    <a:pt x="2299411" y="0"/>
                    <a:pt x="3535762" y="0"/>
                  </a:cubicBezTo>
                  <a:cubicBezTo>
                    <a:pt x="3591984" y="0"/>
                    <a:pt x="3636962" y="48702"/>
                    <a:pt x="3636962" y="104896"/>
                  </a:cubicBezTo>
                  <a:cubicBezTo>
                    <a:pt x="3636962" y="104919"/>
                    <a:pt x="3636962" y="109487"/>
                    <a:pt x="3636962" y="1038225"/>
                  </a:cubicBezTo>
                  <a:lnTo>
                    <a:pt x="3636962" y="1039140"/>
                  </a:lnTo>
                  <a:lnTo>
                    <a:pt x="3636962" y="1045544"/>
                  </a:lnTo>
                  <a:lnTo>
                    <a:pt x="3636962" y="1062928"/>
                  </a:lnTo>
                  <a:lnTo>
                    <a:pt x="3636962" y="1082675"/>
                  </a:lnTo>
                  <a:cubicBezTo>
                    <a:pt x="3636962" y="1135679"/>
                    <a:pt x="3636962" y="1251884"/>
                    <a:pt x="3636962" y="1506656"/>
                  </a:cubicBezTo>
                  <a:cubicBezTo>
                    <a:pt x="3505821" y="1469194"/>
                    <a:pt x="3389662" y="1439222"/>
                    <a:pt x="3389584" y="1439202"/>
                  </a:cubicBezTo>
                  <a:cubicBezTo>
                    <a:pt x="3389584" y="1439202"/>
                    <a:pt x="3389584" y="1439202"/>
                    <a:pt x="3198429" y="2046288"/>
                  </a:cubicBezTo>
                  <a:cubicBezTo>
                    <a:pt x="3198429" y="2046288"/>
                    <a:pt x="3198429" y="2046288"/>
                    <a:pt x="3052251" y="2046288"/>
                  </a:cubicBezTo>
                  <a:cubicBezTo>
                    <a:pt x="3052251" y="2046288"/>
                    <a:pt x="3052251" y="2046288"/>
                    <a:pt x="2988533" y="1506656"/>
                  </a:cubicBezTo>
                  <a:cubicBezTo>
                    <a:pt x="2988533" y="1506656"/>
                    <a:pt x="2988533" y="1506656"/>
                    <a:pt x="2842355" y="1506656"/>
                  </a:cubicBezTo>
                  <a:cubicBezTo>
                    <a:pt x="2842355" y="1506656"/>
                    <a:pt x="2842355" y="1506656"/>
                    <a:pt x="2782384" y="2046288"/>
                  </a:cubicBezTo>
                  <a:cubicBezTo>
                    <a:pt x="2782384" y="2046288"/>
                    <a:pt x="2782384" y="2046288"/>
                    <a:pt x="2636207" y="2046288"/>
                  </a:cubicBezTo>
                  <a:cubicBezTo>
                    <a:pt x="2636207" y="2046288"/>
                    <a:pt x="2636207" y="2046288"/>
                    <a:pt x="2441303" y="1439202"/>
                  </a:cubicBezTo>
                  <a:cubicBezTo>
                    <a:pt x="2441303" y="1439202"/>
                    <a:pt x="2321362" y="1469182"/>
                    <a:pt x="2193925" y="1506656"/>
                  </a:cubicBezTo>
                  <a:cubicBezTo>
                    <a:pt x="2193925" y="1506656"/>
                    <a:pt x="2193925" y="1506656"/>
                    <a:pt x="2193925" y="1082675"/>
                  </a:cubicBezTo>
                  <a:lnTo>
                    <a:pt x="2193925" y="1080600"/>
                  </a:lnTo>
                  <a:lnTo>
                    <a:pt x="2193925" y="1066839"/>
                  </a:lnTo>
                  <a:lnTo>
                    <a:pt x="2193925" y="1052039"/>
                  </a:lnTo>
                  <a:lnTo>
                    <a:pt x="2193925" y="1038225"/>
                  </a:lnTo>
                  <a:cubicBezTo>
                    <a:pt x="2193925" y="958130"/>
                    <a:pt x="2193925" y="733708"/>
                    <a:pt x="2193925" y="104896"/>
                  </a:cubicBezTo>
                  <a:cubicBezTo>
                    <a:pt x="2193925" y="48702"/>
                    <a:pt x="2238903" y="0"/>
                    <a:pt x="229512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endParaRPr>
            </a:p>
          </p:txBody>
        </p:sp>
        <p:grpSp>
          <p:nvGrpSpPr>
            <p:cNvPr id="69" name="グループ化 68">
              <a:extLst>
                <a:ext uri="{FF2B5EF4-FFF2-40B4-BE49-F238E27FC236}">
                  <a16:creationId xmlns:a16="http://schemas.microsoft.com/office/drawing/2014/main" id="{50F0A7E3-E3C2-E306-CB46-4499F30B09E6}"/>
                </a:ext>
              </a:extLst>
            </p:cNvPr>
            <p:cNvGrpSpPr/>
            <p:nvPr/>
          </p:nvGrpSpPr>
          <p:grpSpPr>
            <a:xfrm>
              <a:off x="452686" y="5040171"/>
              <a:ext cx="622320" cy="548942"/>
              <a:chOff x="191039" y="5133082"/>
              <a:chExt cx="515660" cy="451762"/>
            </a:xfrm>
          </p:grpSpPr>
          <p:pic>
            <p:nvPicPr>
              <p:cNvPr id="70" name="グラフィックス 69" descr="紙 単色塗りつぶし">
                <a:extLst>
                  <a:ext uri="{FF2B5EF4-FFF2-40B4-BE49-F238E27FC236}">
                    <a16:creationId xmlns:a16="http://schemas.microsoft.com/office/drawing/2014/main" id="{5EBA1477-30EE-CA95-EF24-387321C5AC8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91039" y="5133082"/>
                <a:ext cx="477079" cy="420042"/>
              </a:xfrm>
              <a:prstGeom prst="rect">
                <a:avLst/>
              </a:prstGeom>
            </p:spPr>
          </p:pic>
          <p:sp>
            <p:nvSpPr>
              <p:cNvPr id="71" name="正方形/長方形 70">
                <a:extLst>
                  <a:ext uri="{FF2B5EF4-FFF2-40B4-BE49-F238E27FC236}">
                    <a16:creationId xmlns:a16="http://schemas.microsoft.com/office/drawing/2014/main" id="{0310158F-6C5F-5F77-BA98-AE9CD76ACCC0}"/>
                  </a:ext>
                </a:extLst>
              </p:cNvPr>
              <p:cNvSpPr/>
              <p:nvPr/>
            </p:nvSpPr>
            <p:spPr bwMode="auto">
              <a:xfrm>
                <a:off x="267963" y="5361323"/>
                <a:ext cx="297996" cy="161467"/>
              </a:xfrm>
              <a:prstGeom prst="rect">
                <a:avLst/>
              </a:prstGeom>
              <a:solidFill>
                <a:srgbClr val="3366FF"/>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72" name="テキスト ボックス 71">
                <a:extLst>
                  <a:ext uri="{FF2B5EF4-FFF2-40B4-BE49-F238E27FC236}">
                    <a16:creationId xmlns:a16="http://schemas.microsoft.com/office/drawing/2014/main" id="{023A1FB8-000D-7E8B-32CF-3CC7B6A01CA4}"/>
                  </a:ext>
                </a:extLst>
              </p:cNvPr>
              <p:cNvSpPr txBox="1"/>
              <p:nvPr/>
            </p:nvSpPr>
            <p:spPr>
              <a:xfrm>
                <a:off x="229620" y="5356884"/>
                <a:ext cx="477079" cy="227960"/>
              </a:xfrm>
              <a:prstGeom prst="rect">
                <a:avLst/>
              </a:prstGeom>
              <a:noFill/>
            </p:spPr>
            <p:txBody>
              <a:bodyPr wrap="square" rtlCol="0">
                <a:spAutoFit/>
              </a:bodyPr>
              <a:lstStyle/>
              <a:p>
                <a:r>
                  <a:rPr kumimoji="1" lang="en-US" altLang="ja-JP" sz="900" b="1" dirty="0">
                    <a:solidFill>
                      <a:schemeClr val="bg1"/>
                    </a:solidFill>
                    <a:latin typeface="メイリオ" panose="020B0604030504040204" pitchFamily="50" charset="-128"/>
                    <a:ea typeface="メイリオ" panose="020B0604030504040204" pitchFamily="50" charset="-128"/>
                  </a:rPr>
                  <a:t>LOG</a:t>
                </a:r>
                <a:endParaRPr kumimoji="1" lang="ja-JP" altLang="en-US" sz="900" b="1" dirty="0">
                  <a:solidFill>
                    <a:schemeClr val="bg1"/>
                  </a:solidFill>
                  <a:latin typeface="メイリオ" panose="020B0604030504040204" pitchFamily="50" charset="-128"/>
                  <a:ea typeface="メイリオ" panose="020B0604030504040204" pitchFamily="50" charset="-128"/>
                </a:endParaRPr>
              </a:p>
            </p:txBody>
          </p:sp>
        </p:grpSp>
      </p:grpSp>
      <p:cxnSp>
        <p:nvCxnSpPr>
          <p:cNvPr id="73" name="直線コネクタ 72">
            <a:extLst>
              <a:ext uri="{FF2B5EF4-FFF2-40B4-BE49-F238E27FC236}">
                <a16:creationId xmlns:a16="http://schemas.microsoft.com/office/drawing/2014/main" id="{266289E4-C406-0A49-10AF-D9EE61EB08D8}"/>
              </a:ext>
            </a:extLst>
          </p:cNvPr>
          <p:cNvCxnSpPr/>
          <p:nvPr/>
        </p:nvCxnSpPr>
        <p:spPr bwMode="auto">
          <a:xfrm>
            <a:off x="273000" y="1957724"/>
            <a:ext cx="9360000" cy="0"/>
          </a:xfrm>
          <a:prstGeom prst="line">
            <a:avLst/>
          </a:prstGeom>
          <a:ln w="19050">
            <a:solidFill>
              <a:schemeClr val="bg1">
                <a:lumMod val="85000"/>
              </a:schemeClr>
            </a:solidFill>
          </a:ln>
          <a:effectLst/>
        </p:spPr>
        <p:style>
          <a:lnRef idx="1">
            <a:schemeClr val="dk1"/>
          </a:lnRef>
          <a:fillRef idx="0">
            <a:schemeClr val="dk1"/>
          </a:fillRef>
          <a:effectRef idx="0">
            <a:schemeClr val="dk1"/>
          </a:effectRef>
          <a:fontRef idx="minor">
            <a:schemeClr val="tx1"/>
          </a:fontRef>
        </p:style>
      </p:cxnSp>
      <p:cxnSp>
        <p:nvCxnSpPr>
          <p:cNvPr id="74" name="直線コネクタ 73">
            <a:extLst>
              <a:ext uri="{FF2B5EF4-FFF2-40B4-BE49-F238E27FC236}">
                <a16:creationId xmlns:a16="http://schemas.microsoft.com/office/drawing/2014/main" id="{D33A675D-B217-B169-1075-FFD67B23927F}"/>
              </a:ext>
            </a:extLst>
          </p:cNvPr>
          <p:cNvCxnSpPr/>
          <p:nvPr/>
        </p:nvCxnSpPr>
        <p:spPr bwMode="auto">
          <a:xfrm>
            <a:off x="267408" y="4062879"/>
            <a:ext cx="9360000" cy="0"/>
          </a:xfrm>
          <a:prstGeom prst="line">
            <a:avLst/>
          </a:prstGeom>
          <a:ln w="19050">
            <a:solidFill>
              <a:schemeClr val="bg1">
                <a:lumMod val="85000"/>
              </a:schemeClr>
            </a:solidFill>
          </a:ln>
          <a:effectLst/>
        </p:spPr>
        <p:style>
          <a:lnRef idx="1">
            <a:schemeClr val="dk1"/>
          </a:lnRef>
          <a:fillRef idx="0">
            <a:schemeClr val="dk1"/>
          </a:fillRef>
          <a:effectRef idx="0">
            <a:schemeClr val="dk1"/>
          </a:effectRef>
          <a:fontRef idx="minor">
            <a:schemeClr val="tx1"/>
          </a:fontRef>
        </p:style>
      </p:cxnSp>
      <p:pic>
        <p:nvPicPr>
          <p:cNvPr id="75" name="図 74">
            <a:extLst>
              <a:ext uri="{FF2B5EF4-FFF2-40B4-BE49-F238E27FC236}">
                <a16:creationId xmlns:a16="http://schemas.microsoft.com/office/drawing/2014/main" id="{AF392E24-D2B0-F4DE-EDC2-DEEC20B77056}"/>
              </a:ext>
            </a:extLst>
          </p:cNvPr>
          <p:cNvPicPr>
            <a:picLocks noChangeAspect="1"/>
          </p:cNvPicPr>
          <p:nvPr/>
        </p:nvPicPr>
        <p:blipFill>
          <a:blip r:embed="rId8"/>
          <a:stretch>
            <a:fillRect/>
          </a:stretch>
        </p:blipFill>
        <p:spPr>
          <a:xfrm>
            <a:off x="404655" y="5451179"/>
            <a:ext cx="2736056" cy="912018"/>
          </a:xfrm>
          <a:prstGeom prst="rect">
            <a:avLst/>
          </a:prstGeom>
        </p:spPr>
      </p:pic>
      <p:pic>
        <p:nvPicPr>
          <p:cNvPr id="76" name="図 75">
            <a:extLst>
              <a:ext uri="{FF2B5EF4-FFF2-40B4-BE49-F238E27FC236}">
                <a16:creationId xmlns:a16="http://schemas.microsoft.com/office/drawing/2014/main" id="{FE530A15-C770-707F-A74C-DFFDD62F5C6D}"/>
              </a:ext>
            </a:extLst>
          </p:cNvPr>
          <p:cNvPicPr>
            <a:picLocks noChangeAspect="1"/>
          </p:cNvPicPr>
          <p:nvPr/>
        </p:nvPicPr>
        <p:blipFill>
          <a:blip r:embed="rId9"/>
          <a:stretch>
            <a:fillRect/>
          </a:stretch>
        </p:blipFill>
        <p:spPr>
          <a:xfrm>
            <a:off x="3260440" y="5433300"/>
            <a:ext cx="4068824" cy="670064"/>
          </a:xfrm>
          <a:prstGeom prst="rect">
            <a:avLst/>
          </a:prstGeom>
        </p:spPr>
      </p:pic>
      <p:sp>
        <p:nvSpPr>
          <p:cNvPr id="7" name="スライド番号プレースホルダー 6">
            <a:extLst>
              <a:ext uri="{FF2B5EF4-FFF2-40B4-BE49-F238E27FC236}">
                <a16:creationId xmlns:a16="http://schemas.microsoft.com/office/drawing/2014/main" id="{1E8947E6-2B3C-B79E-BAE4-8C54444A8277}"/>
              </a:ext>
            </a:extLst>
          </p:cNvPr>
          <p:cNvSpPr>
            <a:spLocks noGrp="1"/>
          </p:cNvSpPr>
          <p:nvPr>
            <p:ph type="sldNum" sz="quarter" idx="11"/>
          </p:nvPr>
        </p:nvSpPr>
        <p:spPr/>
        <p:txBody>
          <a:bodyPr/>
          <a:lstStyle/>
          <a:p>
            <a:fld id="{CA6536ED-BD5D-BB4A-995A-A44D28302799}" type="slidenum">
              <a:rPr lang="en-US" altLang="ja-JP" smtClean="0"/>
              <a:pPr/>
              <a:t>12</a:t>
            </a:fld>
            <a:endParaRPr lang="en-US" altLang="ja-JP"/>
          </a:p>
        </p:txBody>
      </p:sp>
    </p:spTree>
    <p:extLst>
      <p:ext uri="{BB962C8B-B14F-4D97-AF65-F5344CB8AC3E}">
        <p14:creationId xmlns:p14="http://schemas.microsoft.com/office/powerpoint/2010/main" val="1093253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図 107">
            <a:extLst>
              <a:ext uri="{FF2B5EF4-FFF2-40B4-BE49-F238E27FC236}">
                <a16:creationId xmlns:a16="http://schemas.microsoft.com/office/drawing/2014/main" id="{82C3A812-6B7A-9F36-A9D4-F36CB45620C5}"/>
              </a:ext>
            </a:extLst>
          </p:cNvPr>
          <p:cNvPicPr>
            <a:picLocks noChangeAspect="1"/>
          </p:cNvPicPr>
          <p:nvPr/>
        </p:nvPicPr>
        <p:blipFill>
          <a:blip r:embed="rId2"/>
          <a:stretch>
            <a:fillRect/>
          </a:stretch>
        </p:blipFill>
        <p:spPr>
          <a:xfrm rot="10800000">
            <a:off x="3205642" y="2561946"/>
            <a:ext cx="6113641" cy="4327505"/>
          </a:xfrm>
          <a:prstGeom prst="rect">
            <a:avLst/>
          </a:prstGeom>
          <a:effectLst>
            <a:outerShdw blurRad="50800" dist="38100" dir="2700000" algn="tl" rotWithShape="0">
              <a:prstClr val="black">
                <a:alpha val="40000"/>
              </a:prstClr>
            </a:outerShdw>
          </a:effectLst>
          <a:scene3d>
            <a:camera prst="isometricOffAxis2Top"/>
            <a:lightRig rig="threePt" dir="t"/>
          </a:scene3d>
        </p:spPr>
      </p:pic>
      <p:sp>
        <p:nvSpPr>
          <p:cNvPr id="2" name="タイトル 1">
            <a:extLst>
              <a:ext uri="{FF2B5EF4-FFF2-40B4-BE49-F238E27FC236}">
                <a16:creationId xmlns:a16="http://schemas.microsoft.com/office/drawing/2014/main" id="{22F36816-040B-9B42-068E-566BA094AF6B}"/>
              </a:ext>
            </a:extLst>
          </p:cNvPr>
          <p:cNvSpPr>
            <a:spLocks noGrp="1"/>
          </p:cNvSpPr>
          <p:nvPr>
            <p:ph type="title"/>
          </p:nvPr>
        </p:nvSpPr>
        <p:spPr/>
        <p:txBody>
          <a:bodyPr/>
          <a:lstStyle/>
          <a:p>
            <a:r>
              <a:rPr kumimoji="1" lang="ja-JP" altLang="en-US" dirty="0"/>
              <a:t>業務効率化</a:t>
            </a:r>
          </a:p>
        </p:txBody>
      </p:sp>
      <p:sp>
        <p:nvSpPr>
          <p:cNvPr id="5" name="フッター プレースホルダー 4">
            <a:extLst>
              <a:ext uri="{FF2B5EF4-FFF2-40B4-BE49-F238E27FC236}">
                <a16:creationId xmlns:a16="http://schemas.microsoft.com/office/drawing/2014/main" id="{8E2D1C07-E6E7-A1DB-5A1A-7A9728AA1624}"/>
              </a:ext>
            </a:extLst>
          </p:cNvPr>
          <p:cNvSpPr>
            <a:spLocks noGrp="1"/>
          </p:cNvSpPr>
          <p:nvPr>
            <p:ph type="ftr" sz="quarter" idx="3"/>
          </p:nvPr>
        </p:nvSpPr>
        <p:spPr/>
        <p:txBody>
          <a:bodyPr/>
          <a:lstStyle/>
          <a:p>
            <a:pPr>
              <a:defRPr/>
            </a:pPr>
            <a:r>
              <a:rPr lang="en-US" altLang="ja-JP" dirty="0"/>
              <a:t>© Computer Engineering &amp; Consulting Ltd. All rights reserved.</a:t>
            </a:r>
          </a:p>
        </p:txBody>
      </p:sp>
      <p:grpSp>
        <p:nvGrpSpPr>
          <p:cNvPr id="9" name="グループ化 8">
            <a:extLst>
              <a:ext uri="{FF2B5EF4-FFF2-40B4-BE49-F238E27FC236}">
                <a16:creationId xmlns:a16="http://schemas.microsoft.com/office/drawing/2014/main" id="{F69A85E3-27DC-38B1-2D42-59AA6782AA11}"/>
              </a:ext>
            </a:extLst>
          </p:cNvPr>
          <p:cNvGrpSpPr/>
          <p:nvPr/>
        </p:nvGrpSpPr>
        <p:grpSpPr>
          <a:xfrm>
            <a:off x="419570" y="1163853"/>
            <a:ext cx="684000" cy="648000"/>
            <a:chOff x="8208815" y="1187976"/>
            <a:chExt cx="1440000" cy="1440000"/>
          </a:xfrm>
        </p:grpSpPr>
        <p:sp>
          <p:nvSpPr>
            <p:cNvPr id="57" name="楕円 56">
              <a:extLst>
                <a:ext uri="{FF2B5EF4-FFF2-40B4-BE49-F238E27FC236}">
                  <a16:creationId xmlns:a16="http://schemas.microsoft.com/office/drawing/2014/main" id="{D02A434A-4019-79F6-8357-263AF136761B}"/>
                </a:ext>
              </a:extLst>
            </p:cNvPr>
            <p:cNvSpPr/>
            <p:nvPr/>
          </p:nvSpPr>
          <p:spPr bwMode="auto">
            <a:xfrm>
              <a:off x="8208815" y="1187976"/>
              <a:ext cx="1440000" cy="1440000"/>
            </a:xfrm>
            <a:prstGeom prst="ellipse">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p:txBody>
        </p:sp>
        <p:pic>
          <p:nvPicPr>
            <p:cNvPr id="59" name="グラフィックス 58" descr="事業の成長">
              <a:extLst>
                <a:ext uri="{FF2B5EF4-FFF2-40B4-BE49-F238E27FC236}">
                  <a16:creationId xmlns:a16="http://schemas.microsoft.com/office/drawing/2014/main" id="{95053FA9-BE69-C05C-761D-6EAF3F5ECF2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552892" y="1410447"/>
              <a:ext cx="995059" cy="995059"/>
            </a:xfrm>
            <a:prstGeom prst="rect">
              <a:avLst/>
            </a:prstGeom>
          </p:spPr>
        </p:pic>
      </p:grpSp>
      <p:sp>
        <p:nvSpPr>
          <p:cNvPr id="61" name="コンテンツ プレースホルダー 2">
            <a:extLst>
              <a:ext uri="{FF2B5EF4-FFF2-40B4-BE49-F238E27FC236}">
                <a16:creationId xmlns:a16="http://schemas.microsoft.com/office/drawing/2014/main" id="{57F94991-70F9-C4B5-D64C-7034A6E23D4B}"/>
              </a:ext>
            </a:extLst>
          </p:cNvPr>
          <p:cNvSpPr>
            <a:spLocks noGrp="1"/>
          </p:cNvSpPr>
          <p:nvPr>
            <p:ph idx="1"/>
          </p:nvPr>
        </p:nvSpPr>
        <p:spPr>
          <a:xfrm>
            <a:off x="1153879" y="1104945"/>
            <a:ext cx="8185316" cy="371884"/>
          </a:xfrm>
        </p:spPr>
        <p:txBody>
          <a:bodyPr/>
          <a:lstStyle/>
          <a:p>
            <a:pPr marL="0" indent="0">
              <a:buNone/>
            </a:pPr>
            <a:r>
              <a:rPr lang="ja-JP" altLang="en-US" sz="1800" b="1" kern="900" spc="100" dirty="0">
                <a:solidFill>
                  <a:srgbClr val="3366FF"/>
                </a:solidFill>
              </a:rPr>
              <a:t>ひと</a:t>
            </a:r>
            <a:r>
              <a:rPr kumimoji="1" lang="ja-JP" altLang="en-US" sz="1800" b="1" kern="900" spc="100" dirty="0">
                <a:solidFill>
                  <a:srgbClr val="3366FF"/>
                </a:solidFill>
              </a:rPr>
              <a:t>つのドライバーでどこでもプリント！</a:t>
            </a:r>
          </a:p>
        </p:txBody>
      </p:sp>
      <p:sp>
        <p:nvSpPr>
          <p:cNvPr id="62" name="コンテンツ プレースホルダー 2">
            <a:extLst>
              <a:ext uri="{FF2B5EF4-FFF2-40B4-BE49-F238E27FC236}">
                <a16:creationId xmlns:a16="http://schemas.microsoft.com/office/drawing/2014/main" id="{EC55C7C5-800A-5BE4-8238-F48F00B49AD4}"/>
              </a:ext>
            </a:extLst>
          </p:cNvPr>
          <p:cNvSpPr txBox="1">
            <a:spLocks/>
          </p:cNvSpPr>
          <p:nvPr/>
        </p:nvSpPr>
        <p:spPr bwMode="auto">
          <a:xfrm>
            <a:off x="1153878" y="1484784"/>
            <a:ext cx="8180462" cy="37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ja-JP" altLang="en-US" sz="1200" kern="0" dirty="0">
                <a:solidFill>
                  <a:schemeClr val="tx1"/>
                </a:solidFill>
              </a:rPr>
              <a:t>メーカーフリーのロケーションフリー印刷で、印刷依頼後に空いている複合機／プリンタを選んで印刷出力できます。印刷待ち時間がなくなり、業務の効率化を図ることができます。</a:t>
            </a:r>
          </a:p>
        </p:txBody>
      </p:sp>
      <p:sp>
        <p:nvSpPr>
          <p:cNvPr id="63" name="円/楕円 21">
            <a:extLst>
              <a:ext uri="{FF2B5EF4-FFF2-40B4-BE49-F238E27FC236}">
                <a16:creationId xmlns:a16="http://schemas.microsoft.com/office/drawing/2014/main" id="{55D28180-1EA8-CE45-B591-DA691677F8DE}"/>
              </a:ext>
            </a:extLst>
          </p:cNvPr>
          <p:cNvSpPr>
            <a:spLocks noChangeArrowheads="1"/>
          </p:cNvSpPr>
          <p:nvPr/>
        </p:nvSpPr>
        <p:spPr bwMode="auto">
          <a:xfrm>
            <a:off x="192158" y="2063562"/>
            <a:ext cx="5008891" cy="3435099"/>
          </a:xfrm>
          <a:prstGeom prst="ellipse">
            <a:avLst/>
          </a:prstGeom>
          <a:solidFill>
            <a:schemeClr val="bg1">
              <a:lumMod val="85000"/>
              <a:alpha val="20000"/>
            </a:schemeClr>
          </a:solidFill>
          <a:ln w="9525" algn="ctr">
            <a:solidFill>
              <a:srgbClr val="E7EFFF"/>
            </a:solidFill>
            <a:round/>
            <a:headEnd/>
            <a:tailEnd/>
          </a:ln>
        </p:spPr>
        <p:txBody>
          <a:bodyPr lIns="104306" tIns="52153" rIns="104306" bIns="52153"/>
          <a:lstStyle/>
          <a:p>
            <a:pPr eaLnBrk="1" hangingPunct="1">
              <a:spcBef>
                <a:spcPct val="20000"/>
              </a:spcBef>
              <a:buClr>
                <a:srgbClr val="5330C1"/>
              </a:buClr>
              <a:defRPr/>
            </a:pPr>
            <a:endParaRPr lang="ja-JP" altLang="en-US"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4" name="テキスト ボックス 11">
            <a:extLst>
              <a:ext uri="{FF2B5EF4-FFF2-40B4-BE49-F238E27FC236}">
                <a16:creationId xmlns:a16="http://schemas.microsoft.com/office/drawing/2014/main" id="{A95132BD-94BF-E9C5-DDA5-22C345927CEC}"/>
              </a:ext>
            </a:extLst>
          </p:cNvPr>
          <p:cNvSpPr txBox="1">
            <a:spLocks noChangeArrowheads="1"/>
          </p:cNvSpPr>
          <p:nvPr/>
        </p:nvSpPr>
        <p:spPr bwMode="auto">
          <a:xfrm>
            <a:off x="241140" y="6034718"/>
            <a:ext cx="9093200" cy="259213"/>
          </a:xfrm>
          <a:prstGeom prst="rect">
            <a:avLst/>
          </a:prstGeom>
          <a:noFill/>
          <a:ln w="9525">
            <a:noFill/>
            <a:miter lim="800000"/>
            <a:headEnd/>
            <a:tailEnd/>
          </a:ln>
        </p:spPr>
        <p:txBody>
          <a:bodyPr lIns="104306" tIns="52153" rIns="104306" bIns="52153">
            <a:spAutoFit/>
          </a:bodyPr>
          <a:lstStyle/>
          <a:p>
            <a:pPr eaLnBrk="1" hangingPunct="1">
              <a:spcBef>
                <a:spcPct val="20000"/>
              </a:spcBef>
              <a:buClr>
                <a:srgbClr val="5330C1"/>
              </a:buClr>
              <a:defRPr/>
            </a:pPr>
            <a:r>
              <a:rPr lang="en-US" altLang="ja-JP" sz="1000" kern="700" spc="50" dirty="0">
                <a:solidFill>
                  <a:schemeClr val="tx1">
                    <a:lumMod val="95000"/>
                    <a:lumOff val="5000"/>
                  </a:schemeClr>
                </a:solidFill>
                <a:latin typeface="メイリオ" panose="020B0604030504040204" pitchFamily="50" charset="-128"/>
                <a:ea typeface="メイリオ" panose="020B0604030504040204" pitchFamily="50" charset="-128"/>
                <a:cs typeface="Meiryo UI" pitchFamily="50" charset="-128"/>
              </a:rPr>
              <a:t>※</a:t>
            </a:r>
            <a:r>
              <a:rPr lang="ja-JP" altLang="en-US" sz="1000" kern="700" spc="50" dirty="0">
                <a:solidFill>
                  <a:schemeClr val="tx1">
                    <a:lumMod val="95000"/>
                    <a:lumOff val="5000"/>
                  </a:schemeClr>
                </a:solidFill>
                <a:latin typeface="メイリオ" panose="020B0604030504040204" pitchFamily="50" charset="-128"/>
                <a:ea typeface="メイリオ" panose="020B0604030504040204" pitchFamily="50" charset="-128"/>
                <a:cs typeface="Meiryo UI" pitchFamily="50" charset="-128"/>
              </a:rPr>
              <a:t>印刷余白は</a:t>
            </a:r>
            <a:r>
              <a:rPr lang="en-US" altLang="ja-JP" sz="1000" kern="700" spc="50" dirty="0">
                <a:solidFill>
                  <a:schemeClr val="tx1">
                    <a:lumMod val="95000"/>
                    <a:lumOff val="5000"/>
                  </a:schemeClr>
                </a:solidFill>
                <a:latin typeface="メイリオ" panose="020B0604030504040204" pitchFamily="50" charset="-128"/>
                <a:ea typeface="メイリオ" panose="020B0604030504040204" pitchFamily="50" charset="-128"/>
                <a:cs typeface="Meiryo UI" pitchFamily="50" charset="-128"/>
              </a:rPr>
              <a:t>SmartSESAME SecurePrinter</a:t>
            </a:r>
            <a:r>
              <a:rPr lang="ja-JP" altLang="en-US" sz="1000" kern="700" spc="50" dirty="0">
                <a:solidFill>
                  <a:schemeClr val="tx1">
                    <a:lumMod val="95000"/>
                    <a:lumOff val="5000"/>
                  </a:schemeClr>
                </a:solidFill>
                <a:latin typeface="メイリオ" panose="020B0604030504040204" pitchFamily="50" charset="-128"/>
                <a:ea typeface="メイリオ" panose="020B0604030504040204" pitchFamily="50" charset="-128"/>
                <a:cs typeface="Meiryo UI" pitchFamily="50" charset="-128"/>
              </a:rPr>
              <a:t>用の固定設定となります。現行の余白の調整が必要になる場合があります。</a:t>
            </a:r>
          </a:p>
        </p:txBody>
      </p:sp>
      <p:grpSp>
        <p:nvGrpSpPr>
          <p:cNvPr id="65" name="グループ化 64">
            <a:extLst>
              <a:ext uri="{FF2B5EF4-FFF2-40B4-BE49-F238E27FC236}">
                <a16:creationId xmlns:a16="http://schemas.microsoft.com/office/drawing/2014/main" id="{EBA36B5B-2492-5991-881F-66EC0F723E9C}"/>
              </a:ext>
            </a:extLst>
          </p:cNvPr>
          <p:cNvGrpSpPr/>
          <p:nvPr/>
        </p:nvGrpSpPr>
        <p:grpSpPr>
          <a:xfrm>
            <a:off x="283714" y="4726302"/>
            <a:ext cx="1451376" cy="712895"/>
            <a:chOff x="371735" y="1650134"/>
            <a:chExt cx="3281222" cy="593840"/>
          </a:xfrm>
        </p:grpSpPr>
        <p:sp>
          <p:nvSpPr>
            <p:cNvPr id="66" name="吹き出し: 角を丸めた四角形 65">
              <a:extLst>
                <a:ext uri="{FF2B5EF4-FFF2-40B4-BE49-F238E27FC236}">
                  <a16:creationId xmlns:a16="http://schemas.microsoft.com/office/drawing/2014/main" id="{CE0231AE-30B3-0C69-7A62-3700E99CC7E2}"/>
                </a:ext>
              </a:extLst>
            </p:cNvPr>
            <p:cNvSpPr/>
            <p:nvPr/>
          </p:nvSpPr>
          <p:spPr bwMode="auto">
            <a:xfrm>
              <a:off x="376189" y="1650134"/>
              <a:ext cx="3276768" cy="510234"/>
            </a:xfrm>
            <a:prstGeom prst="wedgeRoundRectCallout">
              <a:avLst>
                <a:gd name="adj1" fmla="val -1055"/>
                <a:gd name="adj2" fmla="val -91957"/>
                <a:gd name="adj3" fmla="val 16667"/>
              </a:avLst>
            </a:prstGeom>
            <a:solidFill>
              <a:schemeClr val="bg1"/>
            </a:solidFill>
            <a:ln w="28575">
              <a:solidFill>
                <a:schemeClr val="bg1">
                  <a:lumMod val="50000"/>
                </a:schemeClr>
              </a:solid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2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67" name="テキスト ボックス 66">
              <a:extLst>
                <a:ext uri="{FF2B5EF4-FFF2-40B4-BE49-F238E27FC236}">
                  <a16:creationId xmlns:a16="http://schemas.microsoft.com/office/drawing/2014/main" id="{6FEE6943-9269-8D45-73DD-3921D42FECC8}"/>
                </a:ext>
              </a:extLst>
            </p:cNvPr>
            <p:cNvSpPr txBox="1"/>
            <p:nvPr/>
          </p:nvSpPr>
          <p:spPr>
            <a:xfrm>
              <a:off x="371735" y="1733742"/>
              <a:ext cx="3221540" cy="510232"/>
            </a:xfrm>
            <a:prstGeom prst="rect">
              <a:avLst/>
            </a:prstGeom>
            <a:noFill/>
          </p:spPr>
          <p:txBody>
            <a:bodyPr wrap="square" rtlCol="0">
              <a:spAutoFit/>
            </a:bodyPr>
            <a:lstStyle/>
            <a:p>
              <a:pPr algn="ctr"/>
              <a:r>
                <a:rPr kumimoji="1" lang="ja-JP" altLang="en-US" sz="1100" kern="700" spc="100" dirty="0">
                  <a:latin typeface="メイリオ" panose="020B0604030504040204" pitchFamily="50" charset="-128"/>
                  <a:ea typeface="メイリオ" panose="020B0604030504040204" pitchFamily="50" charset="-128"/>
                </a:rPr>
                <a:t>いつものように</a:t>
              </a:r>
            </a:p>
            <a:p>
              <a:pPr algn="ctr"/>
              <a:r>
                <a:rPr lang="ja-JP" altLang="en-US" sz="1100" kern="700" spc="100" dirty="0">
                  <a:latin typeface="メイリオ" panose="020B0604030504040204" pitchFamily="50" charset="-128"/>
                  <a:ea typeface="メイリオ" panose="020B0604030504040204" pitchFamily="50" charset="-128"/>
                </a:rPr>
                <a:t>印刷操作</a:t>
              </a:r>
              <a:endParaRPr kumimoji="1" lang="en-US" altLang="ja-JP" sz="1100" kern="700" spc="100" dirty="0">
                <a:latin typeface="メイリオ" panose="020B0604030504040204" pitchFamily="50" charset="-128"/>
                <a:ea typeface="メイリオ" panose="020B0604030504040204" pitchFamily="50" charset="-128"/>
              </a:endParaRPr>
            </a:p>
          </p:txBody>
        </p:sp>
      </p:grpSp>
      <p:sp>
        <p:nvSpPr>
          <p:cNvPr id="68" name="屈折矢印 33">
            <a:extLst>
              <a:ext uri="{FF2B5EF4-FFF2-40B4-BE49-F238E27FC236}">
                <a16:creationId xmlns:a16="http://schemas.microsoft.com/office/drawing/2014/main" id="{CE30197A-DFE6-47D8-7E72-5B5A6C8FF153}"/>
              </a:ext>
            </a:extLst>
          </p:cNvPr>
          <p:cNvSpPr/>
          <p:nvPr/>
        </p:nvSpPr>
        <p:spPr bwMode="auto">
          <a:xfrm rot="5400000">
            <a:off x="1141459" y="3678801"/>
            <a:ext cx="714375" cy="1004887"/>
          </a:xfrm>
          <a:prstGeom prst="bentUpArrow">
            <a:avLst>
              <a:gd name="adj1" fmla="val 13870"/>
              <a:gd name="adj2" fmla="val 25000"/>
              <a:gd name="adj3" fmla="val 37986"/>
            </a:avLst>
          </a:prstGeom>
          <a:solidFill>
            <a:schemeClr val="bg1">
              <a:lumMod val="75000"/>
            </a:schemeClr>
          </a:solidFill>
          <a:ln w="9525" cap="flat" cmpd="sng" algn="ctr">
            <a:solidFill>
              <a:schemeClr val="bg1">
                <a:lumMod val="75000"/>
              </a:schemeClr>
            </a:solidFill>
            <a:prstDash val="solid"/>
            <a:round/>
            <a:headEnd type="none" w="med" len="med"/>
            <a:tailEnd type="none" w="med" len="med"/>
          </a:ln>
          <a:effectLst/>
        </p:spPr>
        <p:txBody>
          <a:bodyPr lIns="104306" tIns="52153" rIns="104306" bIns="52153"/>
          <a:lstStyle/>
          <a:p>
            <a:pPr eaLnBrk="1" hangingPunct="1">
              <a:spcBef>
                <a:spcPct val="20000"/>
              </a:spcBef>
              <a:buClr>
                <a:srgbClr val="5330C1"/>
              </a:buClr>
              <a:defRPr/>
            </a:pPr>
            <a:endParaRPr lang="ja-JP" altLang="en-US"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9" name="フリーフォーム 6">
            <a:extLst>
              <a:ext uri="{FF2B5EF4-FFF2-40B4-BE49-F238E27FC236}">
                <a16:creationId xmlns:a16="http://schemas.microsoft.com/office/drawing/2014/main" id="{D3D314C6-5454-5B25-D15F-3211BCE0279B}"/>
              </a:ext>
            </a:extLst>
          </p:cNvPr>
          <p:cNvSpPr>
            <a:spLocks/>
          </p:cNvSpPr>
          <p:nvPr/>
        </p:nvSpPr>
        <p:spPr bwMode="auto">
          <a:xfrm>
            <a:off x="2744150" y="2784784"/>
            <a:ext cx="6686550" cy="1688282"/>
          </a:xfrm>
          <a:custGeom>
            <a:avLst/>
            <a:gdLst>
              <a:gd name="T0" fmla="*/ 0 w 4688607"/>
              <a:gd name="T1" fmla="*/ 56079 h 1303329"/>
              <a:gd name="T2" fmla="*/ 11489638 w 4688607"/>
              <a:gd name="T3" fmla="*/ 223255 h 1303329"/>
              <a:gd name="T4" fmla="*/ 9700825 w 4688607"/>
              <a:gd name="T5" fmla="*/ 2348713 h 1303329"/>
              <a:gd name="T6" fmla="*/ 0 60000 65536"/>
              <a:gd name="T7" fmla="*/ 0 60000 65536"/>
              <a:gd name="T8" fmla="*/ 0 60000 65536"/>
              <a:gd name="T9" fmla="*/ 0 w 4688607"/>
              <a:gd name="T10" fmla="*/ 0 h 1303329"/>
              <a:gd name="T11" fmla="*/ 4688607 w 4688607"/>
              <a:gd name="T12" fmla="*/ 1303329 h 1303329"/>
            </a:gdLst>
            <a:ahLst/>
            <a:cxnLst>
              <a:cxn ang="T6">
                <a:pos x="T0" y="T1"/>
              </a:cxn>
              <a:cxn ang="T7">
                <a:pos x="T2" y="T3"/>
              </a:cxn>
              <a:cxn ang="T8">
                <a:pos x="T4" y="T5"/>
              </a:cxn>
            </a:cxnLst>
            <a:rect l="T9" t="T10" r="T11" b="T12"/>
            <a:pathLst>
              <a:path w="4688607" h="1303329">
                <a:moveTo>
                  <a:pt x="0" y="31120"/>
                </a:moveTo>
                <a:cubicBezTo>
                  <a:pt x="1967948" y="37746"/>
                  <a:pt x="3803375" y="-88151"/>
                  <a:pt x="4426227" y="123884"/>
                </a:cubicBezTo>
                <a:cubicBezTo>
                  <a:pt x="5049079" y="335919"/>
                  <a:pt x="4459356" y="885885"/>
                  <a:pt x="3737113" y="1303329"/>
                </a:cubicBezTo>
              </a:path>
            </a:pathLst>
          </a:custGeom>
          <a:noFill/>
          <a:ln w="76200" cap="flat" cmpd="sng" algn="ctr">
            <a:solidFill>
              <a:schemeClr val="bg1">
                <a:lumMod val="75000"/>
              </a:schemeClr>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lIns="104306" tIns="52153" rIns="104306" bIns="52153" anchor="ctr"/>
          <a:lstStyle/>
          <a:p>
            <a:pPr eaLnBrk="1" hangingPunct="1">
              <a:spcBef>
                <a:spcPct val="20000"/>
              </a:spcBef>
              <a:buClr>
                <a:srgbClr val="5330C1"/>
              </a:buClr>
              <a:defRPr/>
            </a:pPr>
            <a:endParaRPr lang="ja-JP" altLang="en-US"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70" name="テキスト ボックス 69">
            <a:extLst>
              <a:ext uri="{FF2B5EF4-FFF2-40B4-BE49-F238E27FC236}">
                <a16:creationId xmlns:a16="http://schemas.microsoft.com/office/drawing/2014/main" id="{A63FC1AE-7DE4-6627-D975-DF2AA769509C}"/>
              </a:ext>
            </a:extLst>
          </p:cNvPr>
          <p:cNvSpPr txBox="1"/>
          <p:nvPr/>
        </p:nvSpPr>
        <p:spPr>
          <a:xfrm>
            <a:off x="213676" y="2420888"/>
            <a:ext cx="1449406" cy="262532"/>
          </a:xfrm>
          <a:prstGeom prst="rect">
            <a:avLst/>
          </a:prstGeom>
          <a:noFill/>
        </p:spPr>
        <p:txBody>
          <a:bodyPr wrap="square" lIns="0" rIns="0" rtlCol="0" anchor="t" anchorCtr="0">
            <a:noAutofit/>
          </a:bodyPr>
          <a:lstStyle/>
          <a:p>
            <a:pPr>
              <a:lnSpc>
                <a:spcPct val="110000"/>
              </a:lnSpc>
              <a:spcBef>
                <a:spcPts val="100"/>
              </a:spcBef>
              <a:buClr>
                <a:srgbClr val="333399"/>
              </a:buClr>
            </a:pPr>
            <a:r>
              <a:rPr lang="ja-JP" altLang="en-US" sz="1200" b="1" dirty="0">
                <a:solidFill>
                  <a:srgbClr val="000000"/>
                </a:solidFill>
                <a:latin typeface="メイリオ" panose="020B0604030504040204" pitchFamily="50" charset="-128"/>
                <a:ea typeface="メイリオ" panose="020B0604030504040204" pitchFamily="50" charset="-128"/>
                <a:cs typeface="Verdana" panose="020B0604030504040204" pitchFamily="34" charset="0"/>
              </a:rPr>
              <a:t>◇アプリケーション画面</a:t>
            </a:r>
            <a:endParaRPr lang="ja-JP" altLang="en-US" sz="1000" dirty="0">
              <a:solidFill>
                <a:srgbClr val="000000"/>
              </a:solidFill>
              <a:latin typeface="メイリオ" panose="020B0604030504040204" pitchFamily="50" charset="-128"/>
              <a:ea typeface="メイリオ" panose="020B0604030504040204" pitchFamily="50" charset="-128"/>
              <a:cs typeface="Verdana" panose="020B0604030504040204" pitchFamily="34" charset="0"/>
            </a:endParaRPr>
          </a:p>
        </p:txBody>
      </p:sp>
      <p:sp>
        <p:nvSpPr>
          <p:cNvPr id="71" name="角丸四角形 26">
            <a:extLst>
              <a:ext uri="{FF2B5EF4-FFF2-40B4-BE49-F238E27FC236}">
                <a16:creationId xmlns:a16="http://schemas.microsoft.com/office/drawing/2014/main" id="{39D91DC5-4DA7-DE0B-BE17-87240A0BDDE0}"/>
              </a:ext>
            </a:extLst>
          </p:cNvPr>
          <p:cNvSpPr/>
          <p:nvPr/>
        </p:nvSpPr>
        <p:spPr>
          <a:xfrm>
            <a:off x="1559003" y="2079908"/>
            <a:ext cx="1175059" cy="427393"/>
          </a:xfrm>
          <a:prstGeom prst="roundRect">
            <a:avLst/>
          </a:prstGeom>
          <a:solidFill>
            <a:srgbClr val="3366FF"/>
          </a:solidFill>
          <a:ln w="25400" cap="flat" cmpd="sng" algn="ctr">
            <a:solidFill>
              <a:schemeClr val="bg1"/>
            </a:solidFill>
            <a:prstDash val="solid"/>
          </a:ln>
          <a:effectLst/>
        </p:spPr>
        <p:txBody>
          <a:bodyPr wrap="none" lIns="89192" tIns="44596" rIns="89192" bIns="44596" anchor="ctr">
            <a:spAutoFit/>
          </a:bodyPr>
          <a:lstStyle/>
          <a:p>
            <a:pPr algn="ctr" eaLnBrk="1" fontAlgn="auto" hangingPunct="1">
              <a:lnSpc>
                <a:spcPct val="150000"/>
              </a:lnSpc>
              <a:spcBef>
                <a:spcPts val="0"/>
              </a:spcBef>
              <a:spcAft>
                <a:spcPts val="0"/>
              </a:spcAft>
              <a:buClr>
                <a:srgbClr val="5330C1"/>
              </a:buClr>
              <a:defRPr/>
            </a:pPr>
            <a:r>
              <a:rPr lang="ja-JP" altLang="en-US" sz="1400" b="1" kern="800" spc="100" dirty="0">
                <a:solidFill>
                  <a:schemeClr val="bg1"/>
                </a:solidFill>
                <a:latin typeface="メイリオ" panose="020B0604030504040204" pitchFamily="50" charset="-128"/>
                <a:ea typeface="メイリオ" panose="020B0604030504040204" pitchFamily="50" charset="-128"/>
                <a:cs typeface="Meiryo UI" pitchFamily="50" charset="-128"/>
              </a:rPr>
              <a:t>①印刷指示</a:t>
            </a:r>
            <a:endParaRPr lang="en-US" altLang="ja-JP" sz="1400" b="1" kern="800" spc="100" dirty="0">
              <a:solidFill>
                <a:schemeClr val="bg1"/>
              </a:solidFill>
              <a:latin typeface="メイリオ" panose="020B0604030504040204" pitchFamily="50" charset="-128"/>
              <a:ea typeface="メイリオ" panose="020B0604030504040204" pitchFamily="50" charset="-128"/>
              <a:cs typeface="Meiryo UI" pitchFamily="50" charset="-128"/>
            </a:endParaRPr>
          </a:p>
        </p:txBody>
      </p:sp>
      <p:grpSp>
        <p:nvGrpSpPr>
          <p:cNvPr id="72" name="グループ化 71">
            <a:extLst>
              <a:ext uri="{FF2B5EF4-FFF2-40B4-BE49-F238E27FC236}">
                <a16:creationId xmlns:a16="http://schemas.microsoft.com/office/drawing/2014/main" id="{DF9F1053-48A8-C834-D729-CF031705F192}"/>
              </a:ext>
            </a:extLst>
          </p:cNvPr>
          <p:cNvGrpSpPr>
            <a:grpSpLocks noChangeAspect="1"/>
          </p:cNvGrpSpPr>
          <p:nvPr/>
        </p:nvGrpSpPr>
        <p:grpSpPr>
          <a:xfrm>
            <a:off x="573716" y="2060848"/>
            <a:ext cx="273066" cy="357562"/>
            <a:chOff x="2212975" y="3787775"/>
            <a:chExt cx="841375" cy="1101725"/>
          </a:xfrm>
          <a:solidFill>
            <a:schemeClr val="tx1"/>
          </a:solidFill>
        </p:grpSpPr>
        <p:sp>
          <p:nvSpPr>
            <p:cNvPr id="73" name="Oval 5">
              <a:extLst>
                <a:ext uri="{FF2B5EF4-FFF2-40B4-BE49-F238E27FC236}">
                  <a16:creationId xmlns:a16="http://schemas.microsoft.com/office/drawing/2014/main" id="{3146CD1B-AC20-E53B-0856-4421EA1461CB}"/>
                </a:ext>
              </a:extLst>
            </p:cNvPr>
            <p:cNvSpPr>
              <a:spLocks noChangeArrowheads="1"/>
            </p:cNvSpPr>
            <p:nvPr/>
          </p:nvSpPr>
          <p:spPr bwMode="auto">
            <a:xfrm>
              <a:off x="2371725" y="3787775"/>
              <a:ext cx="523875" cy="5207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74" name="Freeform 6">
              <a:extLst>
                <a:ext uri="{FF2B5EF4-FFF2-40B4-BE49-F238E27FC236}">
                  <a16:creationId xmlns:a16="http://schemas.microsoft.com/office/drawing/2014/main" id="{B7822AF3-157A-BB07-F602-78E85B9FB838}"/>
                </a:ext>
              </a:extLst>
            </p:cNvPr>
            <p:cNvSpPr>
              <a:spLocks/>
            </p:cNvSpPr>
            <p:nvPr/>
          </p:nvSpPr>
          <p:spPr bwMode="auto">
            <a:xfrm>
              <a:off x="2212975" y="4295775"/>
              <a:ext cx="841375" cy="593725"/>
            </a:xfrm>
            <a:custGeom>
              <a:avLst/>
              <a:gdLst>
                <a:gd name="T0" fmla="*/ 196 w 275"/>
                <a:gd name="T1" fmla="*/ 0 h 195"/>
                <a:gd name="T2" fmla="*/ 138 w 275"/>
                <a:gd name="T3" fmla="*/ 21 h 195"/>
                <a:gd name="T4" fmla="*/ 79 w 275"/>
                <a:gd name="T5" fmla="*/ 0 h 195"/>
                <a:gd name="T6" fmla="*/ 0 w 275"/>
                <a:gd name="T7" fmla="*/ 107 h 195"/>
                <a:gd name="T8" fmla="*/ 0 w 275"/>
                <a:gd name="T9" fmla="*/ 195 h 195"/>
                <a:gd name="T10" fmla="*/ 275 w 275"/>
                <a:gd name="T11" fmla="*/ 195 h 195"/>
                <a:gd name="T12" fmla="*/ 275 w 275"/>
                <a:gd name="T13" fmla="*/ 107 h 195"/>
                <a:gd name="T14" fmla="*/ 196 w 275"/>
                <a:gd name="T15" fmla="*/ 0 h 1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5" h="195">
                  <a:moveTo>
                    <a:pt x="196" y="0"/>
                  </a:moveTo>
                  <a:cubicBezTo>
                    <a:pt x="180" y="13"/>
                    <a:pt x="160" y="21"/>
                    <a:pt x="138" y="21"/>
                  </a:cubicBezTo>
                  <a:cubicBezTo>
                    <a:pt x="115" y="21"/>
                    <a:pt x="95" y="13"/>
                    <a:pt x="79" y="0"/>
                  </a:cubicBezTo>
                  <a:cubicBezTo>
                    <a:pt x="33" y="15"/>
                    <a:pt x="0" y="57"/>
                    <a:pt x="0" y="107"/>
                  </a:cubicBezTo>
                  <a:cubicBezTo>
                    <a:pt x="0" y="195"/>
                    <a:pt x="0" y="195"/>
                    <a:pt x="0" y="195"/>
                  </a:cubicBezTo>
                  <a:cubicBezTo>
                    <a:pt x="275" y="195"/>
                    <a:pt x="275" y="195"/>
                    <a:pt x="275" y="195"/>
                  </a:cubicBezTo>
                  <a:cubicBezTo>
                    <a:pt x="275" y="107"/>
                    <a:pt x="275" y="107"/>
                    <a:pt x="275" y="107"/>
                  </a:cubicBezTo>
                  <a:cubicBezTo>
                    <a:pt x="275" y="57"/>
                    <a:pt x="242" y="15"/>
                    <a:pt x="1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grpSp>
      <p:grpSp>
        <p:nvGrpSpPr>
          <p:cNvPr id="75" name="グループ化 74">
            <a:extLst>
              <a:ext uri="{FF2B5EF4-FFF2-40B4-BE49-F238E27FC236}">
                <a16:creationId xmlns:a16="http://schemas.microsoft.com/office/drawing/2014/main" id="{0288E2F1-0278-699C-7DFD-6A8AE8C5A1A7}"/>
              </a:ext>
            </a:extLst>
          </p:cNvPr>
          <p:cNvGrpSpPr/>
          <p:nvPr/>
        </p:nvGrpSpPr>
        <p:grpSpPr>
          <a:xfrm>
            <a:off x="888587" y="2082420"/>
            <a:ext cx="432756" cy="317854"/>
            <a:chOff x="-5922963" y="4064000"/>
            <a:chExt cx="3103563" cy="2327275"/>
          </a:xfrm>
          <a:solidFill>
            <a:schemeClr val="tx1"/>
          </a:solidFill>
        </p:grpSpPr>
        <p:sp>
          <p:nvSpPr>
            <p:cNvPr id="76" name="Freeform 34">
              <a:extLst>
                <a:ext uri="{FF2B5EF4-FFF2-40B4-BE49-F238E27FC236}">
                  <a16:creationId xmlns:a16="http://schemas.microsoft.com/office/drawing/2014/main" id="{129B04F7-C9CE-3A25-03A0-945538AFA100}"/>
                </a:ext>
              </a:extLst>
            </p:cNvPr>
            <p:cNvSpPr>
              <a:spLocks noEditPoints="1"/>
            </p:cNvSpPr>
            <p:nvPr/>
          </p:nvSpPr>
          <p:spPr bwMode="auto">
            <a:xfrm>
              <a:off x="-5713413" y="4064000"/>
              <a:ext cx="2684463" cy="1712913"/>
            </a:xfrm>
            <a:custGeom>
              <a:avLst/>
              <a:gdLst>
                <a:gd name="T0" fmla="*/ 830 w 886"/>
                <a:gd name="T1" fmla="*/ 0 h 566"/>
                <a:gd name="T2" fmla="*/ 57 w 886"/>
                <a:gd name="T3" fmla="*/ 0 h 566"/>
                <a:gd name="T4" fmla="*/ 0 w 886"/>
                <a:gd name="T5" fmla="*/ 57 h 566"/>
                <a:gd name="T6" fmla="*/ 0 w 886"/>
                <a:gd name="T7" fmla="*/ 509 h 566"/>
                <a:gd name="T8" fmla="*/ 57 w 886"/>
                <a:gd name="T9" fmla="*/ 566 h 566"/>
                <a:gd name="T10" fmla="*/ 830 w 886"/>
                <a:gd name="T11" fmla="*/ 566 h 566"/>
                <a:gd name="T12" fmla="*/ 886 w 886"/>
                <a:gd name="T13" fmla="*/ 509 h 566"/>
                <a:gd name="T14" fmla="*/ 886 w 886"/>
                <a:gd name="T15" fmla="*/ 57 h 566"/>
                <a:gd name="T16" fmla="*/ 830 w 886"/>
                <a:gd name="T17" fmla="*/ 0 h 566"/>
                <a:gd name="T18" fmla="*/ 806 w 886"/>
                <a:gd name="T19" fmla="*/ 487 h 566"/>
                <a:gd name="T20" fmla="*/ 80 w 886"/>
                <a:gd name="T21" fmla="*/ 487 h 566"/>
                <a:gd name="T22" fmla="*/ 80 w 886"/>
                <a:gd name="T23" fmla="*/ 79 h 566"/>
                <a:gd name="T24" fmla="*/ 806 w 886"/>
                <a:gd name="T25" fmla="*/ 79 h 566"/>
                <a:gd name="T26" fmla="*/ 806 w 886"/>
                <a:gd name="T27" fmla="*/ 48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6" h="566">
                  <a:moveTo>
                    <a:pt x="830" y="0"/>
                  </a:moveTo>
                  <a:cubicBezTo>
                    <a:pt x="57" y="0"/>
                    <a:pt x="57" y="0"/>
                    <a:pt x="57" y="0"/>
                  </a:cubicBezTo>
                  <a:cubicBezTo>
                    <a:pt x="26" y="0"/>
                    <a:pt x="0" y="25"/>
                    <a:pt x="0" y="57"/>
                  </a:cubicBezTo>
                  <a:cubicBezTo>
                    <a:pt x="0" y="509"/>
                    <a:pt x="0" y="509"/>
                    <a:pt x="0" y="509"/>
                  </a:cubicBezTo>
                  <a:cubicBezTo>
                    <a:pt x="0" y="540"/>
                    <a:pt x="26" y="566"/>
                    <a:pt x="57" y="566"/>
                  </a:cubicBezTo>
                  <a:cubicBezTo>
                    <a:pt x="830" y="566"/>
                    <a:pt x="830" y="566"/>
                    <a:pt x="830" y="566"/>
                  </a:cubicBezTo>
                  <a:cubicBezTo>
                    <a:pt x="861" y="566"/>
                    <a:pt x="886" y="540"/>
                    <a:pt x="886" y="509"/>
                  </a:cubicBezTo>
                  <a:cubicBezTo>
                    <a:pt x="886" y="57"/>
                    <a:pt x="886" y="57"/>
                    <a:pt x="886" y="57"/>
                  </a:cubicBezTo>
                  <a:cubicBezTo>
                    <a:pt x="886" y="25"/>
                    <a:pt x="861" y="0"/>
                    <a:pt x="830" y="0"/>
                  </a:cubicBezTo>
                  <a:close/>
                  <a:moveTo>
                    <a:pt x="806" y="487"/>
                  </a:moveTo>
                  <a:cubicBezTo>
                    <a:pt x="80" y="487"/>
                    <a:pt x="80" y="487"/>
                    <a:pt x="80" y="487"/>
                  </a:cubicBezTo>
                  <a:cubicBezTo>
                    <a:pt x="80" y="79"/>
                    <a:pt x="80" y="79"/>
                    <a:pt x="80" y="79"/>
                  </a:cubicBezTo>
                  <a:cubicBezTo>
                    <a:pt x="806" y="79"/>
                    <a:pt x="806" y="79"/>
                    <a:pt x="806" y="79"/>
                  </a:cubicBezTo>
                  <a:lnTo>
                    <a:pt x="806" y="487"/>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77" name="Rectangle 35">
              <a:extLst>
                <a:ext uri="{FF2B5EF4-FFF2-40B4-BE49-F238E27FC236}">
                  <a16:creationId xmlns:a16="http://schemas.microsoft.com/office/drawing/2014/main" id="{FB351E0B-D7E0-F52C-4B93-2102D4894CD6}"/>
                </a:ext>
              </a:extLst>
            </p:cNvPr>
            <p:cNvSpPr>
              <a:spLocks noChangeArrowheads="1"/>
            </p:cNvSpPr>
            <p:nvPr/>
          </p:nvSpPr>
          <p:spPr bwMode="auto">
            <a:xfrm>
              <a:off x="-5916613" y="6254750"/>
              <a:ext cx="3094038" cy="130175"/>
            </a:xfrm>
            <a:prstGeom prst="rect">
              <a:avLst/>
            </a:prstGeom>
            <a:grpFill/>
            <a:ln>
              <a:noFill/>
            </a:ln>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78" name="Freeform 36">
              <a:extLst>
                <a:ext uri="{FF2B5EF4-FFF2-40B4-BE49-F238E27FC236}">
                  <a16:creationId xmlns:a16="http://schemas.microsoft.com/office/drawing/2014/main" id="{44A80EFB-3808-79A7-BAB3-9FCBABFA17A7}"/>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close/>
                  <a:moveTo>
                    <a:pt x="1955" y="0"/>
                  </a:moveTo>
                  <a:lnTo>
                    <a:pt x="0" y="0"/>
                  </a:lnTo>
                  <a:lnTo>
                    <a:pt x="0" y="88"/>
                  </a:lnTo>
                  <a:lnTo>
                    <a:pt x="1955" y="88"/>
                  </a:lnTo>
                  <a:lnTo>
                    <a:pt x="1955" y="0"/>
                  </a:lnTo>
                  <a:lnTo>
                    <a:pt x="19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79" name="Freeform 37">
              <a:extLst>
                <a:ext uri="{FF2B5EF4-FFF2-40B4-BE49-F238E27FC236}">
                  <a16:creationId xmlns:a16="http://schemas.microsoft.com/office/drawing/2014/main" id="{3A8F7522-95F7-951D-4208-8957659268E0}"/>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moveTo>
                    <a:pt x="1955" y="0"/>
                  </a:moveTo>
                  <a:lnTo>
                    <a:pt x="0" y="0"/>
                  </a:lnTo>
                  <a:lnTo>
                    <a:pt x="0" y="88"/>
                  </a:lnTo>
                  <a:lnTo>
                    <a:pt x="1955" y="88"/>
                  </a:lnTo>
                  <a:lnTo>
                    <a:pt x="1955" y="0"/>
                  </a:lnTo>
                  <a:lnTo>
                    <a:pt x="195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80" name="Freeform 38">
              <a:extLst>
                <a:ext uri="{FF2B5EF4-FFF2-40B4-BE49-F238E27FC236}">
                  <a16:creationId xmlns:a16="http://schemas.microsoft.com/office/drawing/2014/main" id="{4830BCE1-184D-C26E-4871-7C2272E7AC99}"/>
                </a:ext>
              </a:extLst>
            </p:cNvPr>
            <p:cNvSpPr>
              <a:spLocks noEditPoints="1"/>
            </p:cNvSpPr>
            <p:nvPr/>
          </p:nvSpPr>
          <p:spPr bwMode="auto">
            <a:xfrm>
              <a:off x="-5910263" y="5943600"/>
              <a:ext cx="3081338" cy="303213"/>
            </a:xfrm>
            <a:custGeom>
              <a:avLst/>
              <a:gdLst>
                <a:gd name="T0" fmla="*/ 0 w 1017"/>
                <a:gd name="T1" fmla="*/ 100 h 100"/>
                <a:gd name="T2" fmla="*/ 109 w 1017"/>
                <a:gd name="T3" fmla="*/ 0 h 100"/>
                <a:gd name="T4" fmla="*/ 908 w 1017"/>
                <a:gd name="T5" fmla="*/ 0 h 100"/>
                <a:gd name="T6" fmla="*/ 1017 w 1017"/>
                <a:gd name="T7" fmla="*/ 100 h 100"/>
                <a:gd name="T8" fmla="*/ 0 w 1017"/>
                <a:gd name="T9" fmla="*/ 100 h 100"/>
                <a:gd name="T10" fmla="*/ 421 w 1017"/>
                <a:gd name="T11" fmla="*/ 56 h 100"/>
                <a:gd name="T12" fmla="*/ 420 w 1017"/>
                <a:gd name="T13" fmla="*/ 57 h 100"/>
                <a:gd name="T14" fmla="*/ 394 w 1017"/>
                <a:gd name="T15" fmla="*/ 83 h 100"/>
                <a:gd name="T16" fmla="*/ 393 w 1017"/>
                <a:gd name="T17" fmla="*/ 84 h 100"/>
                <a:gd name="T18" fmla="*/ 395 w 1017"/>
                <a:gd name="T19" fmla="*/ 85 h 100"/>
                <a:gd name="T20" fmla="*/ 622 w 1017"/>
                <a:gd name="T21" fmla="*/ 85 h 100"/>
                <a:gd name="T22" fmla="*/ 624 w 1017"/>
                <a:gd name="T23" fmla="*/ 84 h 100"/>
                <a:gd name="T24" fmla="*/ 623 w 1017"/>
                <a:gd name="T25" fmla="*/ 83 h 100"/>
                <a:gd name="T26" fmla="*/ 597 w 1017"/>
                <a:gd name="T27" fmla="*/ 57 h 100"/>
                <a:gd name="T28" fmla="*/ 596 w 1017"/>
                <a:gd name="T29" fmla="*/ 56 h 100"/>
                <a:gd name="T30" fmla="*/ 421 w 1017"/>
                <a:gd name="T31" fmla="*/ 5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7" h="100">
                  <a:moveTo>
                    <a:pt x="0" y="100"/>
                  </a:moveTo>
                  <a:cubicBezTo>
                    <a:pt x="109" y="0"/>
                    <a:pt x="109" y="0"/>
                    <a:pt x="109" y="0"/>
                  </a:cubicBezTo>
                  <a:cubicBezTo>
                    <a:pt x="908" y="0"/>
                    <a:pt x="908" y="0"/>
                    <a:pt x="908" y="0"/>
                  </a:cubicBezTo>
                  <a:cubicBezTo>
                    <a:pt x="1017" y="100"/>
                    <a:pt x="1017" y="100"/>
                    <a:pt x="1017" y="100"/>
                  </a:cubicBezTo>
                  <a:lnTo>
                    <a:pt x="0" y="100"/>
                  </a:lnTo>
                  <a:close/>
                  <a:moveTo>
                    <a:pt x="421" y="56"/>
                  </a:moveTo>
                  <a:cubicBezTo>
                    <a:pt x="421" y="56"/>
                    <a:pt x="420" y="57"/>
                    <a:pt x="420" y="57"/>
                  </a:cubicBezTo>
                  <a:cubicBezTo>
                    <a:pt x="394" y="83"/>
                    <a:pt x="394" y="83"/>
                    <a:pt x="394" y="83"/>
                  </a:cubicBezTo>
                  <a:cubicBezTo>
                    <a:pt x="393" y="83"/>
                    <a:pt x="393" y="84"/>
                    <a:pt x="393" y="84"/>
                  </a:cubicBezTo>
                  <a:cubicBezTo>
                    <a:pt x="393" y="85"/>
                    <a:pt x="394" y="85"/>
                    <a:pt x="395" y="85"/>
                  </a:cubicBezTo>
                  <a:cubicBezTo>
                    <a:pt x="622" y="85"/>
                    <a:pt x="622" y="85"/>
                    <a:pt x="622" y="85"/>
                  </a:cubicBezTo>
                  <a:cubicBezTo>
                    <a:pt x="623" y="85"/>
                    <a:pt x="623" y="85"/>
                    <a:pt x="624" y="84"/>
                  </a:cubicBezTo>
                  <a:cubicBezTo>
                    <a:pt x="624" y="84"/>
                    <a:pt x="624" y="83"/>
                    <a:pt x="623" y="83"/>
                  </a:cubicBezTo>
                  <a:cubicBezTo>
                    <a:pt x="597" y="57"/>
                    <a:pt x="597" y="57"/>
                    <a:pt x="597" y="57"/>
                  </a:cubicBezTo>
                  <a:cubicBezTo>
                    <a:pt x="597" y="57"/>
                    <a:pt x="596" y="56"/>
                    <a:pt x="596" y="56"/>
                  </a:cubicBezTo>
                  <a:lnTo>
                    <a:pt x="421" y="56"/>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81" name="Freeform 39">
              <a:extLst>
                <a:ext uri="{FF2B5EF4-FFF2-40B4-BE49-F238E27FC236}">
                  <a16:creationId xmlns:a16="http://schemas.microsoft.com/office/drawing/2014/main" id="{B24F06CD-EAD2-2418-6628-A62882E5E08A}"/>
                </a:ext>
              </a:extLst>
            </p:cNvPr>
            <p:cNvSpPr>
              <a:spLocks noEditPoints="1"/>
            </p:cNvSpPr>
            <p:nvPr/>
          </p:nvSpPr>
          <p:spPr bwMode="auto">
            <a:xfrm>
              <a:off x="-5922963" y="5937250"/>
              <a:ext cx="3103563" cy="314325"/>
            </a:xfrm>
            <a:custGeom>
              <a:avLst/>
              <a:gdLst>
                <a:gd name="T0" fmla="*/ 911 w 1024"/>
                <a:gd name="T1" fmla="*/ 3 h 104"/>
                <a:gd name="T2" fmla="*/ 1017 w 1024"/>
                <a:gd name="T3" fmla="*/ 101 h 104"/>
                <a:gd name="T4" fmla="*/ 8 w 1024"/>
                <a:gd name="T5" fmla="*/ 101 h 104"/>
                <a:gd name="T6" fmla="*/ 114 w 1024"/>
                <a:gd name="T7" fmla="*/ 3 h 104"/>
                <a:gd name="T8" fmla="*/ 911 w 1024"/>
                <a:gd name="T9" fmla="*/ 3 h 104"/>
                <a:gd name="T10" fmla="*/ 399 w 1024"/>
                <a:gd name="T11" fmla="*/ 89 h 104"/>
                <a:gd name="T12" fmla="*/ 626 w 1024"/>
                <a:gd name="T13" fmla="*/ 89 h 104"/>
                <a:gd name="T14" fmla="*/ 629 w 1024"/>
                <a:gd name="T15" fmla="*/ 87 h 104"/>
                <a:gd name="T16" fmla="*/ 628 w 1024"/>
                <a:gd name="T17" fmla="*/ 84 h 104"/>
                <a:gd name="T18" fmla="*/ 602 w 1024"/>
                <a:gd name="T19" fmla="*/ 58 h 104"/>
                <a:gd name="T20" fmla="*/ 600 w 1024"/>
                <a:gd name="T21" fmla="*/ 57 h 104"/>
                <a:gd name="T22" fmla="*/ 425 w 1024"/>
                <a:gd name="T23" fmla="*/ 57 h 104"/>
                <a:gd name="T24" fmla="*/ 423 w 1024"/>
                <a:gd name="T25" fmla="*/ 58 h 104"/>
                <a:gd name="T26" fmla="*/ 396 w 1024"/>
                <a:gd name="T27" fmla="*/ 84 h 104"/>
                <a:gd name="T28" fmla="*/ 396 w 1024"/>
                <a:gd name="T29" fmla="*/ 87 h 104"/>
                <a:gd name="T30" fmla="*/ 399 w 1024"/>
                <a:gd name="T31" fmla="*/ 89 h 104"/>
                <a:gd name="T32" fmla="*/ 912 w 1024"/>
                <a:gd name="T33" fmla="*/ 0 h 104"/>
                <a:gd name="T34" fmla="*/ 112 w 1024"/>
                <a:gd name="T35" fmla="*/ 0 h 104"/>
                <a:gd name="T36" fmla="*/ 0 w 1024"/>
                <a:gd name="T37" fmla="*/ 104 h 104"/>
                <a:gd name="T38" fmla="*/ 1024 w 1024"/>
                <a:gd name="T39" fmla="*/ 104 h 104"/>
                <a:gd name="T40" fmla="*/ 912 w 1024"/>
                <a:gd name="T41" fmla="*/ 0 h 104"/>
                <a:gd name="T42" fmla="*/ 399 w 1024"/>
                <a:gd name="T43" fmla="*/ 86 h 104"/>
                <a:gd name="T44" fmla="*/ 425 w 1024"/>
                <a:gd name="T45" fmla="*/ 60 h 104"/>
                <a:gd name="T46" fmla="*/ 600 w 1024"/>
                <a:gd name="T47" fmla="*/ 60 h 104"/>
                <a:gd name="T48" fmla="*/ 626 w 1024"/>
                <a:gd name="T49" fmla="*/ 86 h 104"/>
                <a:gd name="T50" fmla="*/ 399 w 1024"/>
                <a:gd name="T51"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4" h="104">
                  <a:moveTo>
                    <a:pt x="911" y="3"/>
                  </a:moveTo>
                  <a:cubicBezTo>
                    <a:pt x="1017" y="101"/>
                    <a:pt x="1017" y="101"/>
                    <a:pt x="1017" y="101"/>
                  </a:cubicBezTo>
                  <a:cubicBezTo>
                    <a:pt x="8" y="101"/>
                    <a:pt x="8" y="101"/>
                    <a:pt x="8" y="101"/>
                  </a:cubicBezTo>
                  <a:cubicBezTo>
                    <a:pt x="114" y="3"/>
                    <a:pt x="114" y="3"/>
                    <a:pt x="114" y="3"/>
                  </a:cubicBezTo>
                  <a:cubicBezTo>
                    <a:pt x="911" y="3"/>
                    <a:pt x="911" y="3"/>
                    <a:pt x="911" y="3"/>
                  </a:cubicBezTo>
                  <a:moveTo>
                    <a:pt x="399" y="89"/>
                  </a:moveTo>
                  <a:cubicBezTo>
                    <a:pt x="626" y="89"/>
                    <a:pt x="626" y="89"/>
                    <a:pt x="626" y="89"/>
                  </a:cubicBezTo>
                  <a:cubicBezTo>
                    <a:pt x="627" y="89"/>
                    <a:pt x="629" y="88"/>
                    <a:pt x="629" y="87"/>
                  </a:cubicBezTo>
                  <a:cubicBezTo>
                    <a:pt x="629" y="86"/>
                    <a:pt x="629" y="85"/>
                    <a:pt x="628" y="84"/>
                  </a:cubicBezTo>
                  <a:cubicBezTo>
                    <a:pt x="602" y="58"/>
                    <a:pt x="602" y="58"/>
                    <a:pt x="602" y="58"/>
                  </a:cubicBezTo>
                  <a:cubicBezTo>
                    <a:pt x="601" y="57"/>
                    <a:pt x="601" y="57"/>
                    <a:pt x="600" y="57"/>
                  </a:cubicBezTo>
                  <a:cubicBezTo>
                    <a:pt x="425" y="57"/>
                    <a:pt x="425" y="57"/>
                    <a:pt x="425" y="57"/>
                  </a:cubicBezTo>
                  <a:cubicBezTo>
                    <a:pt x="424" y="57"/>
                    <a:pt x="423" y="57"/>
                    <a:pt x="423" y="58"/>
                  </a:cubicBezTo>
                  <a:cubicBezTo>
                    <a:pt x="396" y="84"/>
                    <a:pt x="396" y="84"/>
                    <a:pt x="396" y="84"/>
                  </a:cubicBezTo>
                  <a:cubicBezTo>
                    <a:pt x="396" y="85"/>
                    <a:pt x="395" y="86"/>
                    <a:pt x="396" y="87"/>
                  </a:cubicBezTo>
                  <a:cubicBezTo>
                    <a:pt x="396" y="88"/>
                    <a:pt x="397" y="89"/>
                    <a:pt x="399" y="89"/>
                  </a:cubicBezTo>
                  <a:moveTo>
                    <a:pt x="912" y="0"/>
                  </a:moveTo>
                  <a:cubicBezTo>
                    <a:pt x="112" y="0"/>
                    <a:pt x="112" y="0"/>
                    <a:pt x="112" y="0"/>
                  </a:cubicBezTo>
                  <a:cubicBezTo>
                    <a:pt x="0" y="104"/>
                    <a:pt x="0" y="104"/>
                    <a:pt x="0" y="104"/>
                  </a:cubicBezTo>
                  <a:cubicBezTo>
                    <a:pt x="1024" y="104"/>
                    <a:pt x="1024" y="104"/>
                    <a:pt x="1024" y="104"/>
                  </a:cubicBezTo>
                  <a:cubicBezTo>
                    <a:pt x="912" y="0"/>
                    <a:pt x="912" y="0"/>
                    <a:pt x="912" y="0"/>
                  </a:cubicBezTo>
                  <a:close/>
                  <a:moveTo>
                    <a:pt x="399" y="86"/>
                  </a:moveTo>
                  <a:cubicBezTo>
                    <a:pt x="425" y="60"/>
                    <a:pt x="425" y="60"/>
                    <a:pt x="425" y="60"/>
                  </a:cubicBezTo>
                  <a:cubicBezTo>
                    <a:pt x="600" y="60"/>
                    <a:pt x="600" y="60"/>
                    <a:pt x="600" y="60"/>
                  </a:cubicBezTo>
                  <a:cubicBezTo>
                    <a:pt x="626" y="86"/>
                    <a:pt x="626" y="86"/>
                    <a:pt x="626" y="86"/>
                  </a:cubicBezTo>
                  <a:cubicBezTo>
                    <a:pt x="399" y="86"/>
                    <a:pt x="399" y="86"/>
                    <a:pt x="399"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grpSp>
      <p:sp>
        <p:nvSpPr>
          <p:cNvPr id="82" name="角丸四角形 26">
            <a:extLst>
              <a:ext uri="{FF2B5EF4-FFF2-40B4-BE49-F238E27FC236}">
                <a16:creationId xmlns:a16="http://schemas.microsoft.com/office/drawing/2014/main" id="{AE7777AC-554A-5353-DCC6-13B0A22DEA14}"/>
              </a:ext>
            </a:extLst>
          </p:cNvPr>
          <p:cNvSpPr/>
          <p:nvPr/>
        </p:nvSpPr>
        <p:spPr>
          <a:xfrm>
            <a:off x="7536301" y="3441847"/>
            <a:ext cx="1994745" cy="427393"/>
          </a:xfrm>
          <a:prstGeom prst="roundRect">
            <a:avLst/>
          </a:prstGeom>
          <a:solidFill>
            <a:srgbClr val="3366FF"/>
          </a:solidFill>
          <a:ln w="25400" cap="flat" cmpd="sng" algn="ctr">
            <a:solidFill>
              <a:schemeClr val="bg1"/>
            </a:solidFill>
            <a:prstDash val="solid"/>
          </a:ln>
          <a:effectLst/>
        </p:spPr>
        <p:txBody>
          <a:bodyPr wrap="none" lIns="89192" tIns="44596" rIns="89192" bIns="44596" anchor="ctr">
            <a:spAutoFit/>
          </a:bodyPr>
          <a:lstStyle/>
          <a:p>
            <a:pPr algn="ctr" eaLnBrk="1" fontAlgn="auto" hangingPunct="1">
              <a:lnSpc>
                <a:spcPct val="150000"/>
              </a:lnSpc>
              <a:spcBef>
                <a:spcPts val="0"/>
              </a:spcBef>
              <a:spcAft>
                <a:spcPts val="0"/>
              </a:spcAft>
              <a:buClr>
                <a:srgbClr val="5330C1"/>
              </a:buClr>
              <a:defRPr/>
            </a:pPr>
            <a:r>
              <a:rPr lang="ja-JP" altLang="en-US" sz="1400" b="1" kern="800" spc="100" dirty="0">
                <a:solidFill>
                  <a:schemeClr val="bg1"/>
                </a:solidFill>
                <a:latin typeface="メイリオ" panose="020B0604030504040204" pitchFamily="50" charset="-128"/>
                <a:ea typeface="メイリオ" panose="020B0604030504040204" pitchFamily="50" charset="-128"/>
                <a:cs typeface="Meiryo UI" pitchFamily="50" charset="-128"/>
              </a:rPr>
              <a:t>②</a:t>
            </a:r>
            <a:r>
              <a:rPr lang="en-US" altLang="ja-JP" sz="1400" b="1" kern="800" spc="100" dirty="0">
                <a:solidFill>
                  <a:schemeClr val="bg1"/>
                </a:solidFill>
                <a:latin typeface="メイリオ" panose="020B0604030504040204" pitchFamily="50" charset="-128"/>
                <a:ea typeface="メイリオ" panose="020B0604030504040204" pitchFamily="50" charset="-128"/>
                <a:cs typeface="Meiryo UI" pitchFamily="50" charset="-128"/>
              </a:rPr>
              <a:t>IC</a:t>
            </a:r>
            <a:r>
              <a:rPr lang="ja-JP" altLang="en-US" sz="1400" b="1" kern="800" spc="100" dirty="0">
                <a:solidFill>
                  <a:schemeClr val="bg1"/>
                </a:solidFill>
                <a:latin typeface="メイリオ" panose="020B0604030504040204" pitchFamily="50" charset="-128"/>
                <a:ea typeface="メイリオ" panose="020B0604030504040204" pitchFamily="50" charset="-128"/>
                <a:cs typeface="Meiryo UI" pitchFamily="50" charset="-128"/>
              </a:rPr>
              <a:t>カードをかざす</a:t>
            </a:r>
            <a:endParaRPr lang="en-US" altLang="ja-JP" sz="1400" b="1" kern="800" spc="100" dirty="0">
              <a:solidFill>
                <a:schemeClr val="bg1"/>
              </a:solidFill>
              <a:latin typeface="メイリオ" panose="020B0604030504040204" pitchFamily="50" charset="-128"/>
              <a:ea typeface="メイリオ" panose="020B0604030504040204" pitchFamily="50" charset="-128"/>
              <a:cs typeface="Meiryo UI" pitchFamily="50" charset="-128"/>
            </a:endParaRPr>
          </a:p>
        </p:txBody>
      </p:sp>
      <p:sp>
        <p:nvSpPr>
          <p:cNvPr id="83" name="右矢印 253">
            <a:extLst>
              <a:ext uri="{FF2B5EF4-FFF2-40B4-BE49-F238E27FC236}">
                <a16:creationId xmlns:a16="http://schemas.microsoft.com/office/drawing/2014/main" id="{CEA46E3C-304D-59C0-C10E-1A778ED390B4}"/>
              </a:ext>
            </a:extLst>
          </p:cNvPr>
          <p:cNvSpPr/>
          <p:nvPr/>
        </p:nvSpPr>
        <p:spPr>
          <a:xfrm rot="5400000">
            <a:off x="7608581" y="4684297"/>
            <a:ext cx="357188" cy="270567"/>
          </a:xfrm>
          <a:prstGeom prst="rightArrow">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4306" tIns="52153" rIns="104306" bIns="52153" anchor="ctr"/>
          <a:lstStyle/>
          <a:p>
            <a:pPr algn="ctr" eaLnBrk="1" hangingPunct="1">
              <a:spcBef>
                <a:spcPct val="20000"/>
              </a:spcBef>
              <a:buClr>
                <a:srgbClr val="5330C1"/>
              </a:buClr>
              <a:defRPr/>
            </a:pPr>
            <a:endParaRPr lang="ja-JP" altLang="en-US" dirty="0">
              <a:latin typeface="Meiryo UI" panose="020B0604030504040204" pitchFamily="50" charset="-128"/>
              <a:ea typeface="Meiryo UI" panose="020B0604030504040204" pitchFamily="50" charset="-128"/>
            </a:endParaRPr>
          </a:p>
        </p:txBody>
      </p:sp>
      <p:sp>
        <p:nvSpPr>
          <p:cNvPr id="84" name="テキスト ボックス 83">
            <a:extLst>
              <a:ext uri="{FF2B5EF4-FFF2-40B4-BE49-F238E27FC236}">
                <a16:creationId xmlns:a16="http://schemas.microsoft.com/office/drawing/2014/main" id="{2F3409CF-A42A-8694-8A92-4A5221B42755}"/>
              </a:ext>
            </a:extLst>
          </p:cNvPr>
          <p:cNvSpPr txBox="1"/>
          <p:nvPr/>
        </p:nvSpPr>
        <p:spPr>
          <a:xfrm>
            <a:off x="2388297" y="2887728"/>
            <a:ext cx="1449406" cy="238665"/>
          </a:xfrm>
          <a:prstGeom prst="rect">
            <a:avLst/>
          </a:prstGeom>
          <a:noFill/>
        </p:spPr>
        <p:txBody>
          <a:bodyPr wrap="square" lIns="0" rIns="0" rtlCol="0" anchor="t" anchorCtr="0">
            <a:noAutofit/>
          </a:bodyPr>
          <a:lstStyle/>
          <a:p>
            <a:pPr>
              <a:lnSpc>
                <a:spcPct val="110000"/>
              </a:lnSpc>
              <a:spcBef>
                <a:spcPts val="100"/>
              </a:spcBef>
              <a:buClr>
                <a:srgbClr val="333399"/>
              </a:buClr>
            </a:pPr>
            <a:r>
              <a:rPr lang="ja-JP" altLang="en-US" sz="1200" b="1" dirty="0">
                <a:solidFill>
                  <a:srgbClr val="000000"/>
                </a:solidFill>
                <a:latin typeface="メイリオ" panose="020B0604030504040204" pitchFamily="50" charset="-128"/>
                <a:ea typeface="メイリオ" panose="020B0604030504040204" pitchFamily="50" charset="-128"/>
                <a:cs typeface="Verdana" panose="020B0604030504040204" pitchFamily="34" charset="0"/>
              </a:rPr>
              <a:t>◇印刷設定画面</a:t>
            </a:r>
            <a:endParaRPr lang="ja-JP" altLang="en-US" sz="1000" dirty="0">
              <a:solidFill>
                <a:srgbClr val="000000"/>
              </a:solidFill>
              <a:latin typeface="メイリオ" panose="020B0604030504040204" pitchFamily="50" charset="-128"/>
              <a:ea typeface="メイリオ" panose="020B0604030504040204" pitchFamily="50" charset="-128"/>
              <a:cs typeface="Verdana" panose="020B0604030504040204" pitchFamily="34" charset="0"/>
            </a:endParaRPr>
          </a:p>
        </p:txBody>
      </p:sp>
      <p:pic>
        <p:nvPicPr>
          <p:cNvPr id="85" name="グラフィックス 84" descr="コピー機">
            <a:extLst>
              <a:ext uri="{FF2B5EF4-FFF2-40B4-BE49-F238E27FC236}">
                <a16:creationId xmlns:a16="http://schemas.microsoft.com/office/drawing/2014/main" id="{B333C7A7-B607-59F4-E528-D20F8DB22B66}"/>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176232" y="3683406"/>
            <a:ext cx="764188" cy="764188"/>
          </a:xfrm>
          <a:prstGeom prst="rect">
            <a:avLst/>
          </a:prstGeom>
        </p:spPr>
      </p:pic>
      <p:sp>
        <p:nvSpPr>
          <p:cNvPr id="86" name="Rectangle 37">
            <a:extLst>
              <a:ext uri="{FF2B5EF4-FFF2-40B4-BE49-F238E27FC236}">
                <a16:creationId xmlns:a16="http://schemas.microsoft.com/office/drawing/2014/main" id="{AB0154AE-DC38-626E-2063-2CC3765814C4}"/>
              </a:ext>
            </a:extLst>
          </p:cNvPr>
          <p:cNvSpPr>
            <a:spLocks noChangeArrowheads="1"/>
          </p:cNvSpPr>
          <p:nvPr/>
        </p:nvSpPr>
        <p:spPr bwMode="auto">
          <a:xfrm>
            <a:off x="5570859" y="5573417"/>
            <a:ext cx="1449406" cy="304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04306" tIns="52153" rIns="104306" bIns="52153" anchor="ctr"/>
          <a:lstStyle>
            <a:lvl1pPr>
              <a:lnSpc>
                <a:spcPct val="110000"/>
              </a:lnSpc>
              <a:spcBef>
                <a:spcPct val="20000"/>
              </a:spcBef>
              <a:buClr>
                <a:srgbClr val="5330C1"/>
              </a:buClr>
              <a:buFont typeface="Wingdings" panose="05000000000000000000" pitchFamily="2" charset="2"/>
              <a:buChar char="n"/>
              <a:defRPr kumimoji="1" sz="2600">
                <a:solidFill>
                  <a:srgbClr val="111111"/>
                </a:solidFill>
                <a:latin typeface="HGS創英角ｺﾞｼｯｸUB" panose="020B0900000000000000" pitchFamily="50" charset="-128"/>
                <a:ea typeface="HGS創英角ｺﾞｼｯｸUB" panose="020B0900000000000000" pitchFamily="50" charset="-128"/>
              </a:defRPr>
            </a:lvl1pPr>
            <a:lvl2pPr marL="742950" indent="-285750">
              <a:lnSpc>
                <a:spcPct val="110000"/>
              </a:lnSpc>
              <a:spcBef>
                <a:spcPct val="20000"/>
              </a:spcBef>
              <a:buClr>
                <a:srgbClr val="5330C1"/>
              </a:buClr>
              <a:buFont typeface="Wingdings" panose="05000000000000000000" pitchFamily="2" charset="2"/>
              <a:buChar char="p"/>
              <a:defRPr kumimoji="1" sz="2400">
                <a:solidFill>
                  <a:srgbClr val="111111"/>
                </a:solidFill>
                <a:latin typeface="HGS創英角ｺﾞｼｯｸUB" panose="020B0900000000000000" pitchFamily="50" charset="-128"/>
                <a:ea typeface="HGS創英角ｺﾞｼｯｸUB" panose="020B0900000000000000" pitchFamily="50" charset="-128"/>
              </a:defRPr>
            </a:lvl2pPr>
            <a:lvl3pPr marL="1143000" indent="-228600">
              <a:lnSpc>
                <a:spcPct val="110000"/>
              </a:lnSpc>
              <a:spcBef>
                <a:spcPct val="20000"/>
              </a:spcBef>
              <a:buClr>
                <a:srgbClr val="5330C1"/>
              </a:buClr>
              <a:buFont typeface="Wingdings" panose="05000000000000000000" pitchFamily="2" charset="2"/>
              <a:buChar char="u"/>
              <a:defRPr kumimoji="1" sz="2200">
                <a:solidFill>
                  <a:srgbClr val="111111"/>
                </a:solidFill>
                <a:latin typeface="HGS創英角ｺﾞｼｯｸUB" panose="020B0900000000000000" pitchFamily="50" charset="-128"/>
                <a:ea typeface="HGS創英角ｺﾞｼｯｸUB" panose="020B0900000000000000" pitchFamily="50" charset="-128"/>
              </a:defRPr>
            </a:lvl3pPr>
            <a:lvl4pPr marL="1600200" indent="-228600">
              <a:lnSpc>
                <a:spcPct val="110000"/>
              </a:lnSpc>
              <a:spcBef>
                <a:spcPct val="20000"/>
              </a:spcBef>
              <a:buClr>
                <a:srgbClr val="5330C1"/>
              </a:buClr>
              <a:buChar char="•"/>
              <a:defRPr sz="2000">
                <a:solidFill>
                  <a:srgbClr val="111111"/>
                </a:solidFill>
                <a:latin typeface="HGS創英角ｺﾞｼｯｸUB" panose="020B0900000000000000" pitchFamily="50" charset="-128"/>
                <a:ea typeface="HGS創英角ｺﾞｼｯｸUB" panose="020B0900000000000000" pitchFamily="50" charset="-128"/>
              </a:defRPr>
            </a:lvl4pPr>
            <a:lvl5pPr marL="2057400" indent="-228600">
              <a:spcBef>
                <a:spcPct val="20000"/>
              </a:spcBef>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5pPr>
            <a:lvl6pPr marL="25146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6pPr>
            <a:lvl7pPr marL="29718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7pPr>
            <a:lvl8pPr marL="34290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8pPr>
            <a:lvl9pPr marL="38862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9pPr>
          </a:lstStyle>
          <a:p>
            <a:pPr algn="ctr" defTabSz="914400">
              <a:lnSpc>
                <a:spcPct val="100000"/>
              </a:lnSpc>
              <a:buFontTx/>
              <a:buNone/>
            </a:pPr>
            <a:r>
              <a:rPr lang="ja-JP" altLang="en-US" sz="1300" b="1" kern="800" spc="100" dirty="0">
                <a:solidFill>
                  <a:srgbClr val="FF0000"/>
                </a:solidFill>
                <a:latin typeface="メイリオ" panose="020B0604030504040204" pitchFamily="50" charset="-128"/>
                <a:ea typeface="メイリオ" panose="020B0604030504040204" pitchFamily="50" charset="-128"/>
              </a:rPr>
              <a:t>別の人が印刷中</a:t>
            </a:r>
          </a:p>
        </p:txBody>
      </p:sp>
      <p:grpSp>
        <p:nvGrpSpPr>
          <p:cNvPr id="87" name="グループ化 86">
            <a:extLst>
              <a:ext uri="{FF2B5EF4-FFF2-40B4-BE49-F238E27FC236}">
                <a16:creationId xmlns:a16="http://schemas.microsoft.com/office/drawing/2014/main" id="{02F1FA64-220E-7DC7-930F-450A2AEE8F5D}"/>
              </a:ext>
            </a:extLst>
          </p:cNvPr>
          <p:cNvGrpSpPr/>
          <p:nvPr/>
        </p:nvGrpSpPr>
        <p:grpSpPr>
          <a:xfrm>
            <a:off x="5411647" y="3997933"/>
            <a:ext cx="355321" cy="266963"/>
            <a:chOff x="5706682" y="5048958"/>
            <a:chExt cx="605284" cy="613808"/>
          </a:xfrm>
        </p:grpSpPr>
        <p:cxnSp>
          <p:nvCxnSpPr>
            <p:cNvPr id="88" name="直線コネクタ 87">
              <a:extLst>
                <a:ext uri="{FF2B5EF4-FFF2-40B4-BE49-F238E27FC236}">
                  <a16:creationId xmlns:a16="http://schemas.microsoft.com/office/drawing/2014/main" id="{D0B045D0-C5E7-7538-CFE0-A7C07591CA08}"/>
                </a:ext>
              </a:extLst>
            </p:cNvPr>
            <p:cNvCxnSpPr>
              <a:cxnSpLocks/>
            </p:cNvCxnSpPr>
            <p:nvPr/>
          </p:nvCxnSpPr>
          <p:spPr>
            <a:xfrm>
              <a:off x="5715136" y="5055326"/>
              <a:ext cx="588377" cy="60107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9" name="直線コネクタ 88">
              <a:extLst>
                <a:ext uri="{FF2B5EF4-FFF2-40B4-BE49-F238E27FC236}">
                  <a16:creationId xmlns:a16="http://schemas.microsoft.com/office/drawing/2014/main" id="{912BBC7D-0427-2FC7-5F6B-DC2FA155E0B1}"/>
                </a:ext>
              </a:extLst>
            </p:cNvPr>
            <p:cNvCxnSpPr>
              <a:cxnSpLocks/>
            </p:cNvCxnSpPr>
            <p:nvPr/>
          </p:nvCxnSpPr>
          <p:spPr>
            <a:xfrm flipH="1">
              <a:off x="5706682" y="5048958"/>
              <a:ext cx="605284" cy="61380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0" name="フリーフォーム 42">
            <a:extLst>
              <a:ext uri="{FF2B5EF4-FFF2-40B4-BE49-F238E27FC236}">
                <a16:creationId xmlns:a16="http://schemas.microsoft.com/office/drawing/2014/main" id="{E9C1F328-DA9B-59EC-C2D8-00DF87B394A5}"/>
              </a:ext>
            </a:extLst>
          </p:cNvPr>
          <p:cNvSpPr>
            <a:spLocks noChangeAspect="1"/>
          </p:cNvSpPr>
          <p:nvPr/>
        </p:nvSpPr>
        <p:spPr bwMode="auto">
          <a:xfrm>
            <a:off x="5999617" y="4985657"/>
            <a:ext cx="536319" cy="532293"/>
          </a:xfrm>
          <a:custGeom>
            <a:avLst/>
            <a:gdLst>
              <a:gd name="connsiteX0" fmla="*/ 0 w 2409267"/>
              <a:gd name="connsiteY0" fmla="*/ 1381355 h 2391197"/>
              <a:gd name="connsiteX1" fmla="*/ 678473 w 2409267"/>
              <a:gd name="connsiteY1" fmla="*/ 1381355 h 2391197"/>
              <a:gd name="connsiteX2" fmla="*/ 682626 w 2409267"/>
              <a:gd name="connsiteY2" fmla="*/ 1387504 h 2391197"/>
              <a:gd name="connsiteX3" fmla="*/ 711703 w 2409267"/>
              <a:gd name="connsiteY3" fmla="*/ 1430543 h 2391197"/>
              <a:gd name="connsiteX4" fmla="*/ 828015 w 2409267"/>
              <a:gd name="connsiteY4" fmla="*/ 1493398 h 2391197"/>
              <a:gd name="connsiteX5" fmla="*/ 1656025 w 2409267"/>
              <a:gd name="connsiteY5" fmla="*/ 1493398 h 2391197"/>
              <a:gd name="connsiteX6" fmla="*/ 1772337 w 2409267"/>
              <a:gd name="connsiteY6" fmla="*/ 1430543 h 2391197"/>
              <a:gd name="connsiteX7" fmla="*/ 1776489 w 2409267"/>
              <a:gd name="connsiteY7" fmla="*/ 1424396 h 2391197"/>
              <a:gd name="connsiteX8" fmla="*/ 1805567 w 2409267"/>
              <a:gd name="connsiteY8" fmla="*/ 1381355 h 2391197"/>
              <a:gd name="connsiteX9" fmla="*/ 2409267 w 2409267"/>
              <a:gd name="connsiteY9" fmla="*/ 1381355 h 2391197"/>
              <a:gd name="connsiteX10" fmla="*/ 2409267 w 2409267"/>
              <a:gd name="connsiteY10" fmla="*/ 1719654 h 2391197"/>
              <a:gd name="connsiteX11" fmla="*/ 2409267 w 2409267"/>
              <a:gd name="connsiteY11" fmla="*/ 1733975 h 2391197"/>
              <a:gd name="connsiteX12" fmla="*/ 2409267 w 2409267"/>
              <a:gd name="connsiteY12" fmla="*/ 1791268 h 2391197"/>
              <a:gd name="connsiteX13" fmla="*/ 2409267 w 2409267"/>
              <a:gd name="connsiteY13" fmla="*/ 1900966 h 2391197"/>
              <a:gd name="connsiteX14" fmla="*/ 2409267 w 2409267"/>
              <a:gd name="connsiteY14" fmla="*/ 1905679 h 2391197"/>
              <a:gd name="connsiteX15" fmla="*/ 2409267 w 2409267"/>
              <a:gd name="connsiteY15" fmla="*/ 1916871 h 2391197"/>
              <a:gd name="connsiteX16" fmla="*/ 2409267 w 2409267"/>
              <a:gd name="connsiteY16" fmla="*/ 1938666 h 2391197"/>
              <a:gd name="connsiteX17" fmla="*/ 2409267 w 2409267"/>
              <a:gd name="connsiteY17" fmla="*/ 1974599 h 2391197"/>
              <a:gd name="connsiteX18" fmla="*/ 2409267 w 2409267"/>
              <a:gd name="connsiteY18" fmla="*/ 2028204 h 2391197"/>
              <a:gd name="connsiteX19" fmla="*/ 2409267 w 2409267"/>
              <a:gd name="connsiteY19" fmla="*/ 2103016 h 2391197"/>
              <a:gd name="connsiteX20" fmla="*/ 2409267 w 2409267"/>
              <a:gd name="connsiteY20" fmla="*/ 2202568 h 2391197"/>
              <a:gd name="connsiteX21" fmla="*/ 2409267 w 2409267"/>
              <a:gd name="connsiteY21" fmla="*/ 2228498 h 2391197"/>
              <a:gd name="connsiteX22" fmla="*/ 2409267 w 2409267"/>
              <a:gd name="connsiteY22" fmla="*/ 2259749 h 2391197"/>
              <a:gd name="connsiteX23" fmla="*/ 2277819 w 2409267"/>
              <a:gd name="connsiteY23" fmla="*/ 2391197 h 2391197"/>
              <a:gd name="connsiteX24" fmla="*/ 131448 w 2409267"/>
              <a:gd name="connsiteY24" fmla="*/ 2391197 h 2391197"/>
              <a:gd name="connsiteX25" fmla="*/ 0 w 2409267"/>
              <a:gd name="connsiteY25" fmla="*/ 2259749 h 2391197"/>
              <a:gd name="connsiteX26" fmla="*/ 0 w 2409267"/>
              <a:gd name="connsiteY26" fmla="*/ 2165563 h 2391197"/>
              <a:gd name="connsiteX27" fmla="*/ 0 w 2409267"/>
              <a:gd name="connsiteY27" fmla="*/ 2064343 h 2391197"/>
              <a:gd name="connsiteX28" fmla="*/ 0 w 2409267"/>
              <a:gd name="connsiteY28" fmla="*/ 1900966 h 2391197"/>
              <a:gd name="connsiteX29" fmla="*/ 0 w 2409267"/>
              <a:gd name="connsiteY29" fmla="*/ 1791268 h 2391197"/>
              <a:gd name="connsiteX30" fmla="*/ 0 w 2409267"/>
              <a:gd name="connsiteY30" fmla="*/ 1790326 h 2391197"/>
              <a:gd name="connsiteX31" fmla="*/ 0 w 2409267"/>
              <a:gd name="connsiteY31" fmla="*/ 1784394 h 2391197"/>
              <a:gd name="connsiteX32" fmla="*/ 0 w 2409267"/>
              <a:gd name="connsiteY32" fmla="*/ 1768780 h 2391197"/>
              <a:gd name="connsiteX33" fmla="*/ 0 w 2409267"/>
              <a:gd name="connsiteY33" fmla="*/ 1738796 h 2391197"/>
              <a:gd name="connsiteX34" fmla="*/ 0 w 2409267"/>
              <a:gd name="connsiteY34" fmla="*/ 1733975 h 2391197"/>
              <a:gd name="connsiteX35" fmla="*/ 0 w 2409267"/>
              <a:gd name="connsiteY35" fmla="*/ 1689752 h 2391197"/>
              <a:gd name="connsiteX36" fmla="*/ 0 w 2409267"/>
              <a:gd name="connsiteY36" fmla="*/ 1381355 h 2391197"/>
              <a:gd name="connsiteX37" fmla="*/ 0 w 2409267"/>
              <a:gd name="connsiteY37" fmla="*/ 861743 h 2391197"/>
              <a:gd name="connsiteX38" fmla="*/ 2409267 w 2409267"/>
              <a:gd name="connsiteY38" fmla="*/ 861743 h 2391197"/>
              <a:gd name="connsiteX39" fmla="*/ 2409267 w 2409267"/>
              <a:gd name="connsiteY39" fmla="*/ 1271657 h 2391197"/>
              <a:gd name="connsiteX40" fmla="*/ 0 w 2409267"/>
              <a:gd name="connsiteY40" fmla="*/ 1271657 h 2391197"/>
              <a:gd name="connsiteX41" fmla="*/ 1147259 w 2409267"/>
              <a:gd name="connsiteY41" fmla="*/ 18 h 2391197"/>
              <a:gd name="connsiteX42" fmla="*/ 1176250 w 2409267"/>
              <a:gd name="connsiteY42" fmla="*/ 4689 h 2391197"/>
              <a:gd name="connsiteX43" fmla="*/ 1221251 w 2409267"/>
              <a:gd name="connsiteY43" fmla="*/ 42039 h 2391197"/>
              <a:gd name="connsiteX44" fmla="*/ 1224363 w 2409267"/>
              <a:gd name="connsiteY44" fmla="*/ 47865 h 2391197"/>
              <a:gd name="connsiteX45" fmla="*/ 1246172 w 2409267"/>
              <a:gd name="connsiteY45" fmla="*/ 88642 h 2391197"/>
              <a:gd name="connsiteX46" fmla="*/ 1210171 w 2409267"/>
              <a:gd name="connsiteY46" fmla="*/ 187331 h 2391197"/>
              <a:gd name="connsiteX47" fmla="*/ 321238 w 2409267"/>
              <a:gd name="connsiteY47" fmla="*/ 604016 h 2391197"/>
              <a:gd name="connsiteX48" fmla="*/ 2334498 w 2409267"/>
              <a:gd name="connsiteY48" fmla="*/ 604016 h 2391197"/>
              <a:gd name="connsiteX49" fmla="*/ 2409267 w 2409267"/>
              <a:gd name="connsiteY49" fmla="*/ 678033 h 2391197"/>
              <a:gd name="connsiteX50" fmla="*/ 2409267 w 2409267"/>
              <a:gd name="connsiteY50" fmla="*/ 752049 h 2391197"/>
              <a:gd name="connsiteX51" fmla="*/ 0 w 2409267"/>
              <a:gd name="connsiteY51" fmla="*/ 752049 h 2391197"/>
              <a:gd name="connsiteX52" fmla="*/ 0 w 2409267"/>
              <a:gd name="connsiteY52" fmla="*/ 604016 h 2391197"/>
              <a:gd name="connsiteX53" fmla="*/ 66464 w 2409267"/>
              <a:gd name="connsiteY53" fmla="*/ 497104 h 2391197"/>
              <a:gd name="connsiteX54" fmla="*/ 1118786 w 2409267"/>
              <a:gd name="connsiteY54" fmla="*/ 6402 h 2391197"/>
              <a:gd name="connsiteX55" fmla="*/ 1147259 w 2409267"/>
              <a:gd name="connsiteY55" fmla="*/ 18 h 2391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409267" h="2391197">
                <a:moveTo>
                  <a:pt x="0" y="1381355"/>
                </a:moveTo>
                <a:cubicBezTo>
                  <a:pt x="41" y="1381355"/>
                  <a:pt x="5307" y="1381355"/>
                  <a:pt x="678473" y="1381355"/>
                </a:cubicBezTo>
                <a:cubicBezTo>
                  <a:pt x="678480" y="1381365"/>
                  <a:pt x="678649" y="1381617"/>
                  <a:pt x="682626" y="1387504"/>
                </a:cubicBezTo>
                <a:lnTo>
                  <a:pt x="711703" y="1430543"/>
                </a:lnTo>
                <a:cubicBezTo>
                  <a:pt x="733858" y="1466071"/>
                  <a:pt x="786472" y="1493398"/>
                  <a:pt x="828015" y="1493398"/>
                </a:cubicBezTo>
                <a:cubicBezTo>
                  <a:pt x="828044" y="1493398"/>
                  <a:pt x="832946" y="1493398"/>
                  <a:pt x="1656025" y="1493398"/>
                </a:cubicBezTo>
                <a:cubicBezTo>
                  <a:pt x="1697564" y="1493398"/>
                  <a:pt x="1750182" y="1466071"/>
                  <a:pt x="1772337" y="1430543"/>
                </a:cubicBezTo>
                <a:cubicBezTo>
                  <a:pt x="1772344" y="1430532"/>
                  <a:pt x="1772513" y="1430285"/>
                  <a:pt x="1776489" y="1424396"/>
                </a:cubicBezTo>
                <a:lnTo>
                  <a:pt x="1805567" y="1381355"/>
                </a:lnTo>
                <a:lnTo>
                  <a:pt x="2409267" y="1381355"/>
                </a:lnTo>
                <a:cubicBezTo>
                  <a:pt x="2409267" y="1381378"/>
                  <a:pt x="2409267" y="1384243"/>
                  <a:pt x="2409267" y="1719654"/>
                </a:cubicBezTo>
                <a:lnTo>
                  <a:pt x="2409267" y="1733975"/>
                </a:lnTo>
                <a:lnTo>
                  <a:pt x="2409267" y="1791268"/>
                </a:lnTo>
                <a:lnTo>
                  <a:pt x="2409267" y="1900966"/>
                </a:lnTo>
                <a:lnTo>
                  <a:pt x="2409267" y="1905679"/>
                </a:lnTo>
                <a:lnTo>
                  <a:pt x="2409267" y="1916871"/>
                </a:lnTo>
                <a:lnTo>
                  <a:pt x="2409267" y="1938666"/>
                </a:lnTo>
                <a:lnTo>
                  <a:pt x="2409267" y="1974599"/>
                </a:lnTo>
                <a:lnTo>
                  <a:pt x="2409267" y="2028204"/>
                </a:lnTo>
                <a:lnTo>
                  <a:pt x="2409267" y="2103016"/>
                </a:lnTo>
                <a:lnTo>
                  <a:pt x="2409267" y="2202568"/>
                </a:lnTo>
                <a:lnTo>
                  <a:pt x="2409267" y="2228498"/>
                </a:lnTo>
                <a:lnTo>
                  <a:pt x="2409267" y="2259749"/>
                </a:lnTo>
                <a:cubicBezTo>
                  <a:pt x="2409267" y="2332346"/>
                  <a:pt x="2350416" y="2391197"/>
                  <a:pt x="2277819" y="2391197"/>
                </a:cubicBezTo>
                <a:lnTo>
                  <a:pt x="131448" y="2391197"/>
                </a:lnTo>
                <a:cubicBezTo>
                  <a:pt x="58851" y="2391197"/>
                  <a:pt x="0" y="2332346"/>
                  <a:pt x="0" y="2259749"/>
                </a:cubicBezTo>
                <a:lnTo>
                  <a:pt x="0" y="2165563"/>
                </a:lnTo>
                <a:lnTo>
                  <a:pt x="0" y="2064343"/>
                </a:lnTo>
                <a:lnTo>
                  <a:pt x="0" y="1900966"/>
                </a:lnTo>
                <a:lnTo>
                  <a:pt x="0" y="1791268"/>
                </a:lnTo>
                <a:lnTo>
                  <a:pt x="0" y="1790326"/>
                </a:lnTo>
                <a:lnTo>
                  <a:pt x="0" y="1784394"/>
                </a:lnTo>
                <a:lnTo>
                  <a:pt x="0" y="1768780"/>
                </a:lnTo>
                <a:lnTo>
                  <a:pt x="0" y="1738796"/>
                </a:lnTo>
                <a:lnTo>
                  <a:pt x="0" y="1733975"/>
                </a:lnTo>
                <a:lnTo>
                  <a:pt x="0" y="1689752"/>
                </a:lnTo>
                <a:cubicBezTo>
                  <a:pt x="0" y="1629613"/>
                  <a:pt x="0" y="1533849"/>
                  <a:pt x="0" y="1381355"/>
                </a:cubicBezTo>
                <a:close/>
                <a:moveTo>
                  <a:pt x="0" y="861743"/>
                </a:moveTo>
                <a:lnTo>
                  <a:pt x="2409267" y="861743"/>
                </a:lnTo>
                <a:lnTo>
                  <a:pt x="2409267" y="1271657"/>
                </a:lnTo>
                <a:lnTo>
                  <a:pt x="0" y="1271657"/>
                </a:lnTo>
                <a:close/>
                <a:moveTo>
                  <a:pt x="1147259" y="18"/>
                </a:moveTo>
                <a:cubicBezTo>
                  <a:pt x="1157038" y="-196"/>
                  <a:pt x="1166904" y="1432"/>
                  <a:pt x="1176250" y="4689"/>
                </a:cubicBezTo>
                <a:cubicBezTo>
                  <a:pt x="1194943" y="11199"/>
                  <a:pt x="1211557" y="24219"/>
                  <a:pt x="1221251" y="42039"/>
                </a:cubicBezTo>
                <a:cubicBezTo>
                  <a:pt x="1221258" y="42054"/>
                  <a:pt x="1221420" y="42356"/>
                  <a:pt x="1224363" y="47865"/>
                </a:cubicBezTo>
                <a:lnTo>
                  <a:pt x="1246172" y="88642"/>
                </a:lnTo>
                <a:cubicBezTo>
                  <a:pt x="1262789" y="127021"/>
                  <a:pt x="1248943" y="170881"/>
                  <a:pt x="1210171" y="187331"/>
                </a:cubicBezTo>
                <a:cubicBezTo>
                  <a:pt x="1210120" y="187355"/>
                  <a:pt x="1203278" y="190563"/>
                  <a:pt x="321238" y="604016"/>
                </a:cubicBezTo>
                <a:cubicBezTo>
                  <a:pt x="321293" y="604016"/>
                  <a:pt x="331972" y="604016"/>
                  <a:pt x="2334498" y="604016"/>
                </a:cubicBezTo>
                <a:cubicBezTo>
                  <a:pt x="2376037" y="604016"/>
                  <a:pt x="2409267" y="636911"/>
                  <a:pt x="2409267" y="678033"/>
                </a:cubicBezTo>
                <a:lnTo>
                  <a:pt x="2409267" y="752049"/>
                </a:lnTo>
                <a:cubicBezTo>
                  <a:pt x="2367728" y="752049"/>
                  <a:pt x="36001" y="752049"/>
                  <a:pt x="0" y="752049"/>
                </a:cubicBezTo>
                <a:cubicBezTo>
                  <a:pt x="0" y="752005"/>
                  <a:pt x="0" y="749460"/>
                  <a:pt x="0" y="604016"/>
                </a:cubicBezTo>
                <a:cubicBezTo>
                  <a:pt x="0" y="562894"/>
                  <a:pt x="30463" y="513550"/>
                  <a:pt x="66464" y="497104"/>
                </a:cubicBezTo>
                <a:cubicBezTo>
                  <a:pt x="66527" y="497075"/>
                  <a:pt x="74637" y="493292"/>
                  <a:pt x="1118786" y="6402"/>
                </a:cubicBezTo>
                <a:cubicBezTo>
                  <a:pt x="1127787" y="2288"/>
                  <a:pt x="1137480" y="232"/>
                  <a:pt x="1147259" y="18"/>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latin typeface="Meiryo UI" panose="020B0604030504040204" pitchFamily="50" charset="-128"/>
              <a:ea typeface="Meiryo UI" panose="020B0604030504040204" pitchFamily="50" charset="-128"/>
            </a:endParaRPr>
          </a:p>
        </p:txBody>
      </p:sp>
      <p:sp>
        <p:nvSpPr>
          <p:cNvPr id="91" name="Rectangle 37">
            <a:extLst>
              <a:ext uri="{FF2B5EF4-FFF2-40B4-BE49-F238E27FC236}">
                <a16:creationId xmlns:a16="http://schemas.microsoft.com/office/drawing/2014/main" id="{98725F9D-E451-7D62-B92C-36AC9D963D38}"/>
              </a:ext>
            </a:extLst>
          </p:cNvPr>
          <p:cNvSpPr>
            <a:spLocks noChangeArrowheads="1"/>
          </p:cNvSpPr>
          <p:nvPr/>
        </p:nvSpPr>
        <p:spPr bwMode="auto">
          <a:xfrm>
            <a:off x="5182228" y="3368412"/>
            <a:ext cx="844857"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104306" tIns="52153" rIns="104306" bIns="52153" anchor="ctr"/>
          <a:lstStyle>
            <a:lvl1pPr>
              <a:lnSpc>
                <a:spcPct val="110000"/>
              </a:lnSpc>
              <a:spcBef>
                <a:spcPct val="20000"/>
              </a:spcBef>
              <a:buClr>
                <a:srgbClr val="5330C1"/>
              </a:buClr>
              <a:buFont typeface="Wingdings" panose="05000000000000000000" pitchFamily="2" charset="2"/>
              <a:buChar char="n"/>
              <a:defRPr kumimoji="1" sz="2600">
                <a:solidFill>
                  <a:srgbClr val="111111"/>
                </a:solidFill>
                <a:latin typeface="HGS創英角ｺﾞｼｯｸUB" panose="020B0900000000000000" pitchFamily="50" charset="-128"/>
                <a:ea typeface="HGS創英角ｺﾞｼｯｸUB" panose="020B0900000000000000" pitchFamily="50" charset="-128"/>
              </a:defRPr>
            </a:lvl1pPr>
            <a:lvl2pPr marL="742950" indent="-285750">
              <a:lnSpc>
                <a:spcPct val="110000"/>
              </a:lnSpc>
              <a:spcBef>
                <a:spcPct val="20000"/>
              </a:spcBef>
              <a:buClr>
                <a:srgbClr val="5330C1"/>
              </a:buClr>
              <a:buFont typeface="Wingdings" panose="05000000000000000000" pitchFamily="2" charset="2"/>
              <a:buChar char="p"/>
              <a:defRPr kumimoji="1" sz="2400">
                <a:solidFill>
                  <a:srgbClr val="111111"/>
                </a:solidFill>
                <a:latin typeface="HGS創英角ｺﾞｼｯｸUB" panose="020B0900000000000000" pitchFamily="50" charset="-128"/>
                <a:ea typeface="HGS創英角ｺﾞｼｯｸUB" panose="020B0900000000000000" pitchFamily="50" charset="-128"/>
              </a:defRPr>
            </a:lvl2pPr>
            <a:lvl3pPr marL="1143000" indent="-228600">
              <a:lnSpc>
                <a:spcPct val="110000"/>
              </a:lnSpc>
              <a:spcBef>
                <a:spcPct val="20000"/>
              </a:spcBef>
              <a:buClr>
                <a:srgbClr val="5330C1"/>
              </a:buClr>
              <a:buFont typeface="Wingdings" panose="05000000000000000000" pitchFamily="2" charset="2"/>
              <a:buChar char="u"/>
              <a:defRPr kumimoji="1" sz="2200">
                <a:solidFill>
                  <a:srgbClr val="111111"/>
                </a:solidFill>
                <a:latin typeface="HGS創英角ｺﾞｼｯｸUB" panose="020B0900000000000000" pitchFamily="50" charset="-128"/>
                <a:ea typeface="HGS創英角ｺﾞｼｯｸUB" panose="020B0900000000000000" pitchFamily="50" charset="-128"/>
              </a:defRPr>
            </a:lvl3pPr>
            <a:lvl4pPr marL="1600200" indent="-228600">
              <a:lnSpc>
                <a:spcPct val="110000"/>
              </a:lnSpc>
              <a:spcBef>
                <a:spcPct val="20000"/>
              </a:spcBef>
              <a:buClr>
                <a:srgbClr val="5330C1"/>
              </a:buClr>
              <a:buChar char="•"/>
              <a:defRPr sz="2000">
                <a:solidFill>
                  <a:srgbClr val="111111"/>
                </a:solidFill>
                <a:latin typeface="HGS創英角ｺﾞｼｯｸUB" panose="020B0900000000000000" pitchFamily="50" charset="-128"/>
                <a:ea typeface="HGS創英角ｺﾞｼｯｸUB" panose="020B0900000000000000" pitchFamily="50" charset="-128"/>
              </a:defRPr>
            </a:lvl4pPr>
            <a:lvl5pPr marL="2057400" indent="-228600">
              <a:spcBef>
                <a:spcPct val="20000"/>
              </a:spcBef>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5pPr>
            <a:lvl6pPr marL="25146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6pPr>
            <a:lvl7pPr marL="29718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7pPr>
            <a:lvl8pPr marL="34290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8pPr>
            <a:lvl9pPr marL="38862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9pPr>
          </a:lstStyle>
          <a:p>
            <a:pPr defTabSz="914400">
              <a:lnSpc>
                <a:spcPct val="100000"/>
              </a:lnSpc>
              <a:buFontTx/>
              <a:buNone/>
            </a:pPr>
            <a:r>
              <a:rPr lang="ja-JP" altLang="en-US" sz="1300" b="1" kern="700" spc="100" dirty="0">
                <a:solidFill>
                  <a:srgbClr val="FF0000"/>
                </a:solidFill>
                <a:latin typeface="メイリオ" panose="020B0604030504040204" pitchFamily="50" charset="-128"/>
                <a:ea typeface="メイリオ" panose="020B0604030504040204" pitchFamily="50" charset="-128"/>
              </a:rPr>
              <a:t>故障中</a:t>
            </a:r>
          </a:p>
        </p:txBody>
      </p:sp>
      <p:grpSp>
        <p:nvGrpSpPr>
          <p:cNvPr id="92" name="グループ化 91">
            <a:extLst>
              <a:ext uri="{FF2B5EF4-FFF2-40B4-BE49-F238E27FC236}">
                <a16:creationId xmlns:a16="http://schemas.microsoft.com/office/drawing/2014/main" id="{111CA990-A5C5-1E1E-77A8-D46D324EA24B}"/>
              </a:ext>
            </a:extLst>
          </p:cNvPr>
          <p:cNvGrpSpPr/>
          <p:nvPr/>
        </p:nvGrpSpPr>
        <p:grpSpPr>
          <a:xfrm>
            <a:off x="6098751" y="5178979"/>
            <a:ext cx="355321" cy="266963"/>
            <a:chOff x="5706682" y="5048958"/>
            <a:chExt cx="605284" cy="613808"/>
          </a:xfrm>
        </p:grpSpPr>
        <p:cxnSp>
          <p:nvCxnSpPr>
            <p:cNvPr id="93" name="直線コネクタ 92">
              <a:extLst>
                <a:ext uri="{FF2B5EF4-FFF2-40B4-BE49-F238E27FC236}">
                  <a16:creationId xmlns:a16="http://schemas.microsoft.com/office/drawing/2014/main" id="{9E2C053C-D77B-C27F-ED99-23CD0725550E}"/>
                </a:ext>
              </a:extLst>
            </p:cNvPr>
            <p:cNvCxnSpPr>
              <a:cxnSpLocks/>
            </p:cNvCxnSpPr>
            <p:nvPr/>
          </p:nvCxnSpPr>
          <p:spPr>
            <a:xfrm>
              <a:off x="5715136" y="5055326"/>
              <a:ext cx="588377" cy="60107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4" name="直線コネクタ 93">
              <a:extLst>
                <a:ext uri="{FF2B5EF4-FFF2-40B4-BE49-F238E27FC236}">
                  <a16:creationId xmlns:a16="http://schemas.microsoft.com/office/drawing/2014/main" id="{CE391007-99A0-A8ED-E204-3F03FA2EBD50}"/>
                </a:ext>
              </a:extLst>
            </p:cNvPr>
            <p:cNvCxnSpPr>
              <a:cxnSpLocks/>
            </p:cNvCxnSpPr>
            <p:nvPr/>
          </p:nvCxnSpPr>
          <p:spPr>
            <a:xfrm flipH="1">
              <a:off x="5706682" y="5048958"/>
              <a:ext cx="605284" cy="61380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95" name="グラフィックス 94" descr="コピー機">
            <a:extLst>
              <a:ext uri="{FF2B5EF4-FFF2-40B4-BE49-F238E27FC236}">
                <a16:creationId xmlns:a16="http://schemas.microsoft.com/office/drawing/2014/main" id="{D00A3921-B342-7687-23B4-E7D4DFAA86B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197346" y="3904791"/>
            <a:ext cx="873316" cy="873316"/>
          </a:xfrm>
          <a:prstGeom prst="rect">
            <a:avLst/>
          </a:prstGeom>
        </p:spPr>
      </p:pic>
      <p:grpSp>
        <p:nvGrpSpPr>
          <p:cNvPr id="96" name="グループ化 95">
            <a:extLst>
              <a:ext uri="{FF2B5EF4-FFF2-40B4-BE49-F238E27FC236}">
                <a16:creationId xmlns:a16="http://schemas.microsoft.com/office/drawing/2014/main" id="{D1A90954-03DE-B42C-16F3-30C4116A5006}"/>
              </a:ext>
            </a:extLst>
          </p:cNvPr>
          <p:cNvGrpSpPr>
            <a:grpSpLocks noChangeAspect="1"/>
          </p:cNvGrpSpPr>
          <p:nvPr/>
        </p:nvGrpSpPr>
        <p:grpSpPr bwMode="gray">
          <a:xfrm>
            <a:off x="6998738" y="4226967"/>
            <a:ext cx="460630" cy="310076"/>
            <a:chOff x="894489" y="3245962"/>
            <a:chExt cx="850582" cy="527685"/>
          </a:xfrm>
        </p:grpSpPr>
        <p:sp>
          <p:nvSpPr>
            <p:cNvPr id="97" name="Freeform 31">
              <a:extLst>
                <a:ext uri="{FF2B5EF4-FFF2-40B4-BE49-F238E27FC236}">
                  <a16:creationId xmlns:a16="http://schemas.microsoft.com/office/drawing/2014/main" id="{9290377B-9122-4AB0-CCCF-934B2A7A57ED}"/>
                </a:ext>
              </a:extLst>
            </p:cNvPr>
            <p:cNvSpPr>
              <a:spLocks noChangeAspect="1"/>
            </p:cNvSpPr>
            <p:nvPr/>
          </p:nvSpPr>
          <p:spPr bwMode="gray">
            <a:xfrm>
              <a:off x="894489" y="3245962"/>
              <a:ext cx="850582" cy="527685"/>
            </a:xfrm>
            <a:custGeom>
              <a:avLst/>
              <a:gdLst>
                <a:gd name="T0" fmla="*/ 1134 w 1134"/>
                <a:gd name="T1" fmla="*/ 677 h 704"/>
                <a:gd name="T2" fmla="*/ 1107 w 1134"/>
                <a:gd name="T3" fmla="*/ 704 h 704"/>
                <a:gd name="T4" fmla="*/ 27 w 1134"/>
                <a:gd name="T5" fmla="*/ 704 h 704"/>
                <a:gd name="T6" fmla="*/ 0 w 1134"/>
                <a:gd name="T7" fmla="*/ 677 h 704"/>
                <a:gd name="T8" fmla="*/ 0 w 1134"/>
                <a:gd name="T9" fmla="*/ 28 h 704"/>
                <a:gd name="T10" fmla="*/ 27 w 1134"/>
                <a:gd name="T11" fmla="*/ 0 h 704"/>
                <a:gd name="T12" fmla="*/ 1107 w 1134"/>
                <a:gd name="T13" fmla="*/ 0 h 704"/>
                <a:gd name="T14" fmla="*/ 1134 w 1134"/>
                <a:gd name="T15" fmla="*/ 28 h 704"/>
                <a:gd name="T16" fmla="*/ 1134 w 1134"/>
                <a:gd name="T17" fmla="*/ 677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4" h="704">
                  <a:moveTo>
                    <a:pt x="1134" y="677"/>
                  </a:moveTo>
                  <a:cubicBezTo>
                    <a:pt x="1134" y="692"/>
                    <a:pt x="1122" y="704"/>
                    <a:pt x="1107" y="704"/>
                  </a:cubicBezTo>
                  <a:cubicBezTo>
                    <a:pt x="27" y="704"/>
                    <a:pt x="27" y="704"/>
                    <a:pt x="27" y="704"/>
                  </a:cubicBezTo>
                  <a:cubicBezTo>
                    <a:pt x="12" y="704"/>
                    <a:pt x="0" y="692"/>
                    <a:pt x="0" y="677"/>
                  </a:cubicBezTo>
                  <a:cubicBezTo>
                    <a:pt x="0" y="28"/>
                    <a:pt x="0" y="28"/>
                    <a:pt x="0" y="28"/>
                  </a:cubicBezTo>
                  <a:cubicBezTo>
                    <a:pt x="0" y="13"/>
                    <a:pt x="12" y="0"/>
                    <a:pt x="27" y="0"/>
                  </a:cubicBezTo>
                  <a:cubicBezTo>
                    <a:pt x="1107" y="0"/>
                    <a:pt x="1107" y="0"/>
                    <a:pt x="1107" y="0"/>
                  </a:cubicBezTo>
                  <a:cubicBezTo>
                    <a:pt x="1122" y="0"/>
                    <a:pt x="1134" y="13"/>
                    <a:pt x="1134" y="28"/>
                  </a:cubicBezTo>
                  <a:lnTo>
                    <a:pt x="1134" y="677"/>
                  </a:lnTo>
                  <a:close/>
                </a:path>
              </a:pathLst>
            </a:custGeom>
            <a:solidFill>
              <a:srgbClr val="336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endParaRPr>
            </a:p>
          </p:txBody>
        </p:sp>
        <p:sp>
          <p:nvSpPr>
            <p:cNvPr id="98" name="Freeform 33">
              <a:extLst>
                <a:ext uri="{FF2B5EF4-FFF2-40B4-BE49-F238E27FC236}">
                  <a16:creationId xmlns:a16="http://schemas.microsoft.com/office/drawing/2014/main" id="{B66F0E6D-6126-F355-0F20-6470F6452ED7}"/>
                </a:ext>
              </a:extLst>
            </p:cNvPr>
            <p:cNvSpPr>
              <a:spLocks noChangeAspect="1"/>
            </p:cNvSpPr>
            <p:nvPr/>
          </p:nvSpPr>
          <p:spPr bwMode="gray">
            <a:xfrm>
              <a:off x="961164" y="3302160"/>
              <a:ext cx="727392" cy="409258"/>
            </a:xfrm>
            <a:custGeom>
              <a:avLst/>
              <a:gdLst/>
              <a:ahLst/>
              <a:cxnLst/>
              <a:rect l="l" t="t" r="r" b="b"/>
              <a:pathLst>
                <a:path w="3636962" h="2046288">
                  <a:moveTo>
                    <a:pt x="71260" y="506412"/>
                  </a:moveTo>
                  <a:cubicBezTo>
                    <a:pt x="71280" y="506412"/>
                    <a:pt x="77162" y="506412"/>
                    <a:pt x="1807764" y="506412"/>
                  </a:cubicBezTo>
                  <a:cubicBezTo>
                    <a:pt x="1849020" y="506412"/>
                    <a:pt x="1882775" y="539988"/>
                    <a:pt x="1882775" y="581025"/>
                  </a:cubicBezTo>
                  <a:cubicBezTo>
                    <a:pt x="1882775" y="622062"/>
                    <a:pt x="1849020" y="655637"/>
                    <a:pt x="1807764" y="655637"/>
                  </a:cubicBezTo>
                  <a:cubicBezTo>
                    <a:pt x="1807739" y="655637"/>
                    <a:pt x="1801140" y="655637"/>
                    <a:pt x="71260" y="655637"/>
                  </a:cubicBezTo>
                  <a:cubicBezTo>
                    <a:pt x="30004" y="655637"/>
                    <a:pt x="0" y="622062"/>
                    <a:pt x="0" y="581025"/>
                  </a:cubicBezTo>
                  <a:cubicBezTo>
                    <a:pt x="0" y="539988"/>
                    <a:pt x="30004" y="506412"/>
                    <a:pt x="71260" y="506412"/>
                  </a:cubicBezTo>
                  <a:close/>
                  <a:moveTo>
                    <a:pt x="2724802" y="456758"/>
                  </a:moveTo>
                  <a:cubicBezTo>
                    <a:pt x="2782847" y="451131"/>
                    <a:pt x="2846510" y="471765"/>
                    <a:pt x="2910173" y="535542"/>
                  </a:cubicBezTo>
                  <a:cubicBezTo>
                    <a:pt x="3044988" y="678104"/>
                    <a:pt x="3194783" y="756889"/>
                    <a:pt x="3273425" y="764392"/>
                  </a:cubicBezTo>
                  <a:cubicBezTo>
                    <a:pt x="3262191" y="1030757"/>
                    <a:pt x="3104906" y="1244600"/>
                    <a:pt x="2910173" y="1244600"/>
                  </a:cubicBezTo>
                  <a:cubicBezTo>
                    <a:pt x="2707950" y="1244600"/>
                    <a:pt x="2543175" y="1015751"/>
                    <a:pt x="2543175" y="734379"/>
                  </a:cubicBezTo>
                  <a:cubicBezTo>
                    <a:pt x="2543175" y="663098"/>
                    <a:pt x="2554410" y="595569"/>
                    <a:pt x="2573134" y="535542"/>
                  </a:cubicBezTo>
                  <a:cubicBezTo>
                    <a:pt x="2614328" y="494275"/>
                    <a:pt x="2666756" y="462386"/>
                    <a:pt x="2724802" y="456758"/>
                  </a:cubicBezTo>
                  <a:close/>
                  <a:moveTo>
                    <a:pt x="2909821" y="112389"/>
                  </a:moveTo>
                  <a:cubicBezTo>
                    <a:pt x="2643703" y="112389"/>
                    <a:pt x="2430059" y="393360"/>
                    <a:pt x="2430059" y="734271"/>
                  </a:cubicBezTo>
                  <a:cubicBezTo>
                    <a:pt x="2430059" y="846794"/>
                    <a:pt x="2452141" y="948281"/>
                    <a:pt x="2492730" y="1038225"/>
                  </a:cubicBezTo>
                  <a:lnTo>
                    <a:pt x="2493777" y="1038225"/>
                  </a:lnTo>
                  <a:cubicBezTo>
                    <a:pt x="2576236" y="1225598"/>
                    <a:pt x="2729910" y="1356758"/>
                    <a:pt x="2909821" y="1356758"/>
                  </a:cubicBezTo>
                  <a:cubicBezTo>
                    <a:pt x="3085984" y="1356758"/>
                    <a:pt x="3243407" y="1225598"/>
                    <a:pt x="3325866" y="1038225"/>
                  </a:cubicBezTo>
                  <a:lnTo>
                    <a:pt x="3326913" y="1038225"/>
                  </a:lnTo>
                  <a:cubicBezTo>
                    <a:pt x="3367502" y="948281"/>
                    <a:pt x="3389584" y="846794"/>
                    <a:pt x="3389584" y="734271"/>
                  </a:cubicBezTo>
                  <a:cubicBezTo>
                    <a:pt x="3389584" y="393360"/>
                    <a:pt x="3172192" y="112389"/>
                    <a:pt x="2909821" y="112389"/>
                  </a:cubicBezTo>
                  <a:close/>
                  <a:moveTo>
                    <a:pt x="71260" y="104775"/>
                  </a:moveTo>
                  <a:cubicBezTo>
                    <a:pt x="71280" y="104775"/>
                    <a:pt x="77162" y="104775"/>
                    <a:pt x="1807764" y="104775"/>
                  </a:cubicBezTo>
                  <a:cubicBezTo>
                    <a:pt x="1849020" y="104775"/>
                    <a:pt x="1882775" y="138351"/>
                    <a:pt x="1882775" y="179388"/>
                  </a:cubicBezTo>
                  <a:cubicBezTo>
                    <a:pt x="1882775" y="220425"/>
                    <a:pt x="1849020" y="254000"/>
                    <a:pt x="1807764" y="254000"/>
                  </a:cubicBezTo>
                  <a:cubicBezTo>
                    <a:pt x="1807739" y="254000"/>
                    <a:pt x="1801140" y="254000"/>
                    <a:pt x="71260" y="254000"/>
                  </a:cubicBezTo>
                  <a:cubicBezTo>
                    <a:pt x="30004" y="254000"/>
                    <a:pt x="0" y="220425"/>
                    <a:pt x="0" y="179388"/>
                  </a:cubicBezTo>
                  <a:cubicBezTo>
                    <a:pt x="0" y="138351"/>
                    <a:pt x="30004" y="104775"/>
                    <a:pt x="71260" y="104775"/>
                  </a:cubicBezTo>
                  <a:close/>
                  <a:moveTo>
                    <a:pt x="2295125" y="0"/>
                  </a:moveTo>
                  <a:cubicBezTo>
                    <a:pt x="2295140" y="0"/>
                    <a:pt x="2299411" y="0"/>
                    <a:pt x="3535762" y="0"/>
                  </a:cubicBezTo>
                  <a:cubicBezTo>
                    <a:pt x="3591984" y="0"/>
                    <a:pt x="3636962" y="48702"/>
                    <a:pt x="3636962" y="104896"/>
                  </a:cubicBezTo>
                  <a:cubicBezTo>
                    <a:pt x="3636962" y="104919"/>
                    <a:pt x="3636962" y="109487"/>
                    <a:pt x="3636962" y="1038225"/>
                  </a:cubicBezTo>
                  <a:lnTo>
                    <a:pt x="3636962" y="1039140"/>
                  </a:lnTo>
                  <a:lnTo>
                    <a:pt x="3636962" y="1045544"/>
                  </a:lnTo>
                  <a:lnTo>
                    <a:pt x="3636962" y="1062928"/>
                  </a:lnTo>
                  <a:lnTo>
                    <a:pt x="3636962" y="1082675"/>
                  </a:lnTo>
                  <a:cubicBezTo>
                    <a:pt x="3636962" y="1135679"/>
                    <a:pt x="3636962" y="1251884"/>
                    <a:pt x="3636962" y="1506656"/>
                  </a:cubicBezTo>
                  <a:cubicBezTo>
                    <a:pt x="3505821" y="1469194"/>
                    <a:pt x="3389662" y="1439222"/>
                    <a:pt x="3389584" y="1439202"/>
                  </a:cubicBezTo>
                  <a:cubicBezTo>
                    <a:pt x="3389584" y="1439202"/>
                    <a:pt x="3389584" y="1439202"/>
                    <a:pt x="3198429" y="2046288"/>
                  </a:cubicBezTo>
                  <a:cubicBezTo>
                    <a:pt x="3198429" y="2046288"/>
                    <a:pt x="3198429" y="2046288"/>
                    <a:pt x="3052251" y="2046288"/>
                  </a:cubicBezTo>
                  <a:cubicBezTo>
                    <a:pt x="3052251" y="2046288"/>
                    <a:pt x="3052251" y="2046288"/>
                    <a:pt x="2988533" y="1506656"/>
                  </a:cubicBezTo>
                  <a:cubicBezTo>
                    <a:pt x="2988533" y="1506656"/>
                    <a:pt x="2988533" y="1506656"/>
                    <a:pt x="2842355" y="1506656"/>
                  </a:cubicBezTo>
                  <a:cubicBezTo>
                    <a:pt x="2842355" y="1506656"/>
                    <a:pt x="2842355" y="1506656"/>
                    <a:pt x="2782384" y="2046288"/>
                  </a:cubicBezTo>
                  <a:cubicBezTo>
                    <a:pt x="2782384" y="2046288"/>
                    <a:pt x="2782384" y="2046288"/>
                    <a:pt x="2636207" y="2046288"/>
                  </a:cubicBezTo>
                  <a:cubicBezTo>
                    <a:pt x="2636207" y="2046288"/>
                    <a:pt x="2636207" y="2046288"/>
                    <a:pt x="2441303" y="1439202"/>
                  </a:cubicBezTo>
                  <a:cubicBezTo>
                    <a:pt x="2441303" y="1439202"/>
                    <a:pt x="2321362" y="1469182"/>
                    <a:pt x="2193925" y="1506656"/>
                  </a:cubicBezTo>
                  <a:cubicBezTo>
                    <a:pt x="2193925" y="1506656"/>
                    <a:pt x="2193925" y="1506656"/>
                    <a:pt x="2193925" y="1082675"/>
                  </a:cubicBezTo>
                  <a:lnTo>
                    <a:pt x="2193925" y="1080600"/>
                  </a:lnTo>
                  <a:lnTo>
                    <a:pt x="2193925" y="1066839"/>
                  </a:lnTo>
                  <a:lnTo>
                    <a:pt x="2193925" y="1052039"/>
                  </a:lnTo>
                  <a:lnTo>
                    <a:pt x="2193925" y="1038225"/>
                  </a:lnTo>
                  <a:cubicBezTo>
                    <a:pt x="2193925" y="958130"/>
                    <a:pt x="2193925" y="733708"/>
                    <a:pt x="2193925" y="104896"/>
                  </a:cubicBezTo>
                  <a:cubicBezTo>
                    <a:pt x="2193925" y="48702"/>
                    <a:pt x="2238903" y="0"/>
                    <a:pt x="229512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endParaRPr>
            </a:p>
          </p:txBody>
        </p:sp>
      </p:grpSp>
      <p:sp>
        <p:nvSpPr>
          <p:cNvPr id="99" name="AutoShape 396">
            <a:extLst>
              <a:ext uri="{FF2B5EF4-FFF2-40B4-BE49-F238E27FC236}">
                <a16:creationId xmlns:a16="http://schemas.microsoft.com/office/drawing/2014/main" id="{1A49F7B6-4B05-8B95-3521-F9C5A031FF7E}"/>
              </a:ext>
            </a:extLst>
          </p:cNvPr>
          <p:cNvSpPr>
            <a:spLocks noChangeArrowheads="1"/>
          </p:cNvSpPr>
          <p:nvPr/>
        </p:nvSpPr>
        <p:spPr bwMode="auto">
          <a:xfrm>
            <a:off x="6610635" y="3878440"/>
            <a:ext cx="505376" cy="432792"/>
          </a:xfrm>
          <a:prstGeom prst="wedgeEllipseCallout">
            <a:avLst>
              <a:gd name="adj1" fmla="val 41056"/>
              <a:gd name="adj2" fmla="val 59610"/>
            </a:avLst>
          </a:prstGeom>
          <a:solidFill>
            <a:srgbClr val="8BA7FF"/>
          </a:solidFill>
          <a:ln w="25400" cap="flat" cmpd="sng" algn="ctr">
            <a:noFill/>
            <a:prstDash val="solid"/>
            <a:headEnd/>
            <a:tailEnd/>
          </a:ln>
          <a:effectLst/>
        </p:spPr>
        <p:txBody>
          <a:bodyPr wrap="none" anchor="ctr">
            <a:spAutoFit/>
          </a:bodyPr>
          <a:lstStyle/>
          <a:p>
            <a:pPr fontAlgn="auto">
              <a:spcBef>
                <a:spcPts val="0"/>
              </a:spcBef>
              <a:spcAft>
                <a:spcPts val="0"/>
              </a:spcAft>
              <a:defRPr/>
            </a:pPr>
            <a:r>
              <a:rPr kumimoji="0" lang="en-US" altLang="ja-JP" sz="1400" kern="0" dirty="0">
                <a:solidFill>
                  <a:srgbClr val="FFFFFF"/>
                </a:solidFill>
                <a:effectLst>
                  <a:outerShdw blurRad="38100" dist="38100" dir="2700000" algn="tl">
                    <a:srgbClr val="FFFFFF"/>
                  </a:outerShdw>
                </a:effectLst>
                <a:latin typeface="メイリオ" panose="020B0604030504040204" pitchFamily="50" charset="-128"/>
                <a:ea typeface="メイリオ" panose="020B0604030504040204" pitchFamily="50" charset="-128"/>
                <a:cs typeface="Meiryo UI" panose="020B0604030504040204" pitchFamily="50" charset="-128"/>
              </a:rPr>
              <a:t>P!</a:t>
            </a:r>
          </a:p>
        </p:txBody>
      </p:sp>
      <p:sp>
        <p:nvSpPr>
          <p:cNvPr id="100" name="角丸四角形 26">
            <a:extLst>
              <a:ext uri="{FF2B5EF4-FFF2-40B4-BE49-F238E27FC236}">
                <a16:creationId xmlns:a16="http://schemas.microsoft.com/office/drawing/2014/main" id="{E8122ED0-4E82-6921-B747-4795C3E1E8F4}"/>
              </a:ext>
            </a:extLst>
          </p:cNvPr>
          <p:cNvSpPr/>
          <p:nvPr/>
        </p:nvSpPr>
        <p:spPr>
          <a:xfrm>
            <a:off x="7244032" y="5026893"/>
            <a:ext cx="1175059" cy="427393"/>
          </a:xfrm>
          <a:prstGeom prst="roundRect">
            <a:avLst/>
          </a:prstGeom>
          <a:solidFill>
            <a:srgbClr val="3366FF"/>
          </a:solidFill>
          <a:ln w="25400" cap="flat" cmpd="sng" algn="ctr">
            <a:solidFill>
              <a:schemeClr val="bg1"/>
            </a:solidFill>
            <a:prstDash val="solid"/>
          </a:ln>
          <a:effectLst/>
        </p:spPr>
        <p:txBody>
          <a:bodyPr wrap="none" lIns="89192" tIns="44596" rIns="89192" bIns="44596" anchor="ctr">
            <a:spAutoFit/>
          </a:bodyPr>
          <a:lstStyle/>
          <a:p>
            <a:pPr algn="ctr" eaLnBrk="1" fontAlgn="auto" hangingPunct="1">
              <a:lnSpc>
                <a:spcPct val="150000"/>
              </a:lnSpc>
              <a:spcBef>
                <a:spcPts val="0"/>
              </a:spcBef>
              <a:spcAft>
                <a:spcPts val="0"/>
              </a:spcAft>
              <a:buClr>
                <a:srgbClr val="5330C1"/>
              </a:buClr>
              <a:defRPr/>
            </a:pPr>
            <a:r>
              <a:rPr lang="ja-JP" altLang="en-US" sz="1400" b="1" kern="700" spc="100" dirty="0">
                <a:solidFill>
                  <a:schemeClr val="bg1"/>
                </a:solidFill>
                <a:latin typeface="メイリオ" panose="020B0604030504040204" pitchFamily="50" charset="-128"/>
                <a:ea typeface="メイリオ" panose="020B0604030504040204" pitchFamily="50" charset="-128"/>
                <a:cs typeface="Meiryo UI" pitchFamily="50" charset="-128"/>
              </a:rPr>
              <a:t>③印刷出力</a:t>
            </a:r>
            <a:endParaRPr lang="en-US" altLang="ja-JP" sz="1400" b="1" kern="700" spc="100" dirty="0">
              <a:solidFill>
                <a:schemeClr val="bg1"/>
              </a:solidFill>
              <a:latin typeface="メイリオ" panose="020B0604030504040204" pitchFamily="50" charset="-128"/>
              <a:ea typeface="メイリオ" panose="020B0604030504040204" pitchFamily="50" charset="-128"/>
              <a:cs typeface="Meiryo UI" pitchFamily="50" charset="-128"/>
            </a:endParaRPr>
          </a:p>
        </p:txBody>
      </p:sp>
      <p:pic>
        <p:nvPicPr>
          <p:cNvPr id="101" name="図 100" descr="グラフィカル ユーザー インターフェイス が含まれている画像&#10;&#10;自動的に生成された説明">
            <a:extLst>
              <a:ext uri="{FF2B5EF4-FFF2-40B4-BE49-F238E27FC236}">
                <a16:creationId xmlns:a16="http://schemas.microsoft.com/office/drawing/2014/main" id="{AF8D493C-8B77-8BA8-3754-36CC2C77C98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8685" y="2697683"/>
            <a:ext cx="2075560" cy="1128208"/>
          </a:xfrm>
          <a:prstGeom prst="rect">
            <a:avLst/>
          </a:prstGeom>
        </p:spPr>
      </p:pic>
      <p:pic>
        <p:nvPicPr>
          <p:cNvPr id="102" name="図 101" descr="グラフィカル ユーザー インターフェイス, アプリケーション&#10;&#10;自動的に生成された説明">
            <a:extLst>
              <a:ext uri="{FF2B5EF4-FFF2-40B4-BE49-F238E27FC236}">
                <a16:creationId xmlns:a16="http://schemas.microsoft.com/office/drawing/2014/main" id="{FFC32A7A-C7F2-EF76-71BE-4A564960F31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99136" y="3165403"/>
            <a:ext cx="2090426" cy="1176615"/>
          </a:xfrm>
          <a:prstGeom prst="rect">
            <a:avLst/>
          </a:prstGeom>
        </p:spPr>
      </p:pic>
      <p:grpSp>
        <p:nvGrpSpPr>
          <p:cNvPr id="103" name="グループ化 102">
            <a:extLst>
              <a:ext uri="{FF2B5EF4-FFF2-40B4-BE49-F238E27FC236}">
                <a16:creationId xmlns:a16="http://schemas.microsoft.com/office/drawing/2014/main" id="{27EFB16A-9451-C2DE-816E-7B514782E8D5}"/>
              </a:ext>
            </a:extLst>
          </p:cNvPr>
          <p:cNvGrpSpPr/>
          <p:nvPr/>
        </p:nvGrpSpPr>
        <p:grpSpPr>
          <a:xfrm>
            <a:off x="2343833" y="4496921"/>
            <a:ext cx="2615733" cy="1100750"/>
            <a:chOff x="737752" y="1851275"/>
            <a:chExt cx="3423234" cy="1749161"/>
          </a:xfrm>
        </p:grpSpPr>
        <p:sp>
          <p:nvSpPr>
            <p:cNvPr id="104" name="吹き出し: 角を丸めた四角形 103">
              <a:extLst>
                <a:ext uri="{FF2B5EF4-FFF2-40B4-BE49-F238E27FC236}">
                  <a16:creationId xmlns:a16="http://schemas.microsoft.com/office/drawing/2014/main" id="{7546441A-2DBE-D274-9DBC-414BB88D244B}"/>
                </a:ext>
              </a:extLst>
            </p:cNvPr>
            <p:cNvSpPr/>
            <p:nvPr/>
          </p:nvSpPr>
          <p:spPr bwMode="auto">
            <a:xfrm>
              <a:off x="737752" y="1851275"/>
              <a:ext cx="3423234" cy="1749161"/>
            </a:xfrm>
            <a:prstGeom prst="wedgeRoundRectCallout">
              <a:avLst>
                <a:gd name="adj1" fmla="val -38620"/>
                <a:gd name="adj2" fmla="val -84381"/>
                <a:gd name="adj3" fmla="val 16667"/>
              </a:avLst>
            </a:prstGeom>
            <a:solidFill>
              <a:schemeClr val="bg1"/>
            </a:solidFill>
            <a:ln w="28575">
              <a:solidFill>
                <a:schemeClr val="bg1">
                  <a:lumMod val="50000"/>
                </a:schemeClr>
              </a:solid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105" name="テキスト ボックス 104">
              <a:extLst>
                <a:ext uri="{FF2B5EF4-FFF2-40B4-BE49-F238E27FC236}">
                  <a16:creationId xmlns:a16="http://schemas.microsoft.com/office/drawing/2014/main" id="{5690032D-D2A3-F5C0-CCC0-CA37321DC3C8}"/>
                </a:ext>
              </a:extLst>
            </p:cNvPr>
            <p:cNvSpPr txBox="1"/>
            <p:nvPr/>
          </p:nvSpPr>
          <p:spPr>
            <a:xfrm>
              <a:off x="765793" y="2098142"/>
              <a:ext cx="3367150" cy="1344961"/>
            </a:xfrm>
            <a:prstGeom prst="rect">
              <a:avLst/>
            </a:prstGeom>
            <a:noFill/>
          </p:spPr>
          <p:txBody>
            <a:bodyPr wrap="square" rtlCol="0">
              <a:spAutoFit/>
            </a:bodyPr>
            <a:lstStyle/>
            <a:p>
              <a:pPr algn="ctr"/>
              <a:r>
                <a:rPr kumimoji="1" lang="en-US" altLang="ja-JP" sz="1300" b="1" kern="800" spc="100" dirty="0">
                  <a:solidFill>
                    <a:srgbClr val="3366FF"/>
                  </a:solidFill>
                  <a:latin typeface="メイリオ" panose="020B0604030504040204" pitchFamily="50" charset="-128"/>
                  <a:ea typeface="メイリオ" panose="020B0604030504040204" pitchFamily="50" charset="-128"/>
                </a:rPr>
                <a:t>SmartSESAME</a:t>
              </a:r>
            </a:p>
            <a:p>
              <a:pPr algn="ctr"/>
              <a:r>
                <a:rPr kumimoji="1" lang="en-US" altLang="ja-JP" sz="1300" b="1" kern="800" spc="100" dirty="0">
                  <a:solidFill>
                    <a:srgbClr val="3366FF"/>
                  </a:solidFill>
                  <a:latin typeface="メイリオ" panose="020B0604030504040204" pitchFamily="50" charset="-128"/>
                  <a:ea typeface="メイリオ" panose="020B0604030504040204" pitchFamily="50" charset="-128"/>
                </a:rPr>
                <a:t>SecurePrinter</a:t>
              </a:r>
            </a:p>
            <a:p>
              <a:pPr algn="ctr"/>
              <a:r>
                <a:rPr lang="ja-JP" altLang="en-US" sz="1200" b="1" kern="800" spc="100" dirty="0">
                  <a:solidFill>
                    <a:srgbClr val="3366FF"/>
                  </a:solidFill>
                  <a:latin typeface="メイリオ" panose="020B0604030504040204" pitchFamily="50" charset="-128"/>
                  <a:ea typeface="メイリオ" panose="020B0604030504040204" pitchFamily="50" charset="-128"/>
                </a:rPr>
                <a:t>（</a:t>
              </a:r>
              <a:r>
                <a:rPr lang="ja-JP" altLang="en-US" sz="1100" b="1" kern="800" spc="100" dirty="0">
                  <a:solidFill>
                    <a:srgbClr val="3366FF"/>
                  </a:solidFill>
                  <a:latin typeface="メイリオ" panose="020B0604030504040204" pitchFamily="50" charset="-128"/>
                  <a:ea typeface="メイリオ" panose="020B0604030504040204" pitchFamily="50" charset="-128"/>
                </a:rPr>
                <a:t>どこでもプリントドライバー）</a:t>
              </a:r>
              <a:endParaRPr lang="en-US" altLang="ja-JP" sz="1100" b="1" kern="800" spc="100" dirty="0">
                <a:solidFill>
                  <a:srgbClr val="3366FF"/>
                </a:solidFill>
                <a:latin typeface="メイリオ" panose="020B0604030504040204" pitchFamily="50" charset="-128"/>
                <a:ea typeface="メイリオ" panose="020B0604030504040204" pitchFamily="50" charset="-128"/>
              </a:endParaRPr>
            </a:p>
            <a:p>
              <a:pPr algn="ctr"/>
              <a:r>
                <a:rPr kumimoji="1" lang="ja-JP" altLang="en-US" sz="1100" kern="800" spc="100" dirty="0">
                  <a:latin typeface="メイリオ" panose="020B0604030504040204" pitchFamily="50" charset="-128"/>
                  <a:ea typeface="メイリオ" panose="020B0604030504040204" pitchFamily="50" charset="-128"/>
                </a:rPr>
                <a:t>を選択して印刷</a:t>
              </a:r>
            </a:p>
          </p:txBody>
        </p:sp>
      </p:grpSp>
      <p:sp>
        <p:nvSpPr>
          <p:cNvPr id="3" name="スライド番号プレースホルダー 2">
            <a:extLst>
              <a:ext uri="{FF2B5EF4-FFF2-40B4-BE49-F238E27FC236}">
                <a16:creationId xmlns:a16="http://schemas.microsoft.com/office/drawing/2014/main" id="{0AC98005-AE52-53AA-841E-FF9214A39BA7}"/>
              </a:ext>
            </a:extLst>
          </p:cNvPr>
          <p:cNvSpPr>
            <a:spLocks noGrp="1"/>
          </p:cNvSpPr>
          <p:nvPr>
            <p:ph type="sldNum" sz="quarter" idx="11"/>
          </p:nvPr>
        </p:nvSpPr>
        <p:spPr/>
        <p:txBody>
          <a:bodyPr/>
          <a:lstStyle/>
          <a:p>
            <a:fld id="{CA6536ED-BD5D-BB4A-995A-A44D28302799}" type="slidenum">
              <a:rPr lang="en-US" altLang="ja-JP" smtClean="0"/>
              <a:pPr/>
              <a:t>13</a:t>
            </a:fld>
            <a:endParaRPr lang="en-US" altLang="ja-JP"/>
          </a:p>
        </p:txBody>
      </p:sp>
    </p:spTree>
    <p:extLst>
      <p:ext uri="{BB962C8B-B14F-4D97-AF65-F5344CB8AC3E}">
        <p14:creationId xmlns:p14="http://schemas.microsoft.com/office/powerpoint/2010/main" val="2884863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05B2AEA2-1644-B36A-DD03-BCC9F99E30F6}"/>
              </a:ext>
            </a:extLst>
          </p:cNvPr>
          <p:cNvSpPr/>
          <p:nvPr/>
        </p:nvSpPr>
        <p:spPr bwMode="auto">
          <a:xfrm>
            <a:off x="666358" y="4153840"/>
            <a:ext cx="1798479" cy="1238600"/>
          </a:xfrm>
          <a:prstGeom prst="roundRect">
            <a:avLst/>
          </a:prstGeom>
          <a:solidFill>
            <a:schemeClr val="bg1"/>
          </a:solidFill>
          <a:ln w="28575">
            <a:solidFill>
              <a:schemeClr val="tx1"/>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24" name="四角形: 角を丸くする 23">
            <a:extLst>
              <a:ext uri="{FF2B5EF4-FFF2-40B4-BE49-F238E27FC236}">
                <a16:creationId xmlns:a16="http://schemas.microsoft.com/office/drawing/2014/main" id="{25E5F9E9-EF41-8FD8-7AF5-7871096DC861}"/>
              </a:ext>
            </a:extLst>
          </p:cNvPr>
          <p:cNvSpPr/>
          <p:nvPr/>
        </p:nvSpPr>
        <p:spPr bwMode="auto">
          <a:xfrm>
            <a:off x="2577493" y="4135739"/>
            <a:ext cx="1798479" cy="1256701"/>
          </a:xfrm>
          <a:prstGeom prst="roundRect">
            <a:avLst/>
          </a:prstGeom>
          <a:solidFill>
            <a:schemeClr val="bg1"/>
          </a:solidFill>
          <a:ln w="28575">
            <a:solidFill>
              <a:srgbClr val="3366FF"/>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101" name="フリーフォーム 42">
            <a:extLst>
              <a:ext uri="{FF2B5EF4-FFF2-40B4-BE49-F238E27FC236}">
                <a16:creationId xmlns:a16="http://schemas.microsoft.com/office/drawing/2014/main" id="{0B267883-3661-63C3-8441-210D0A8E0EF5}"/>
              </a:ext>
            </a:extLst>
          </p:cNvPr>
          <p:cNvSpPr>
            <a:spLocks noChangeAspect="1"/>
          </p:cNvSpPr>
          <p:nvPr/>
        </p:nvSpPr>
        <p:spPr bwMode="auto">
          <a:xfrm>
            <a:off x="3673278" y="4342501"/>
            <a:ext cx="473695" cy="532293"/>
          </a:xfrm>
          <a:custGeom>
            <a:avLst/>
            <a:gdLst>
              <a:gd name="connsiteX0" fmla="*/ 0 w 2409267"/>
              <a:gd name="connsiteY0" fmla="*/ 1381355 h 2391197"/>
              <a:gd name="connsiteX1" fmla="*/ 678473 w 2409267"/>
              <a:gd name="connsiteY1" fmla="*/ 1381355 h 2391197"/>
              <a:gd name="connsiteX2" fmla="*/ 682626 w 2409267"/>
              <a:gd name="connsiteY2" fmla="*/ 1387504 h 2391197"/>
              <a:gd name="connsiteX3" fmla="*/ 711703 w 2409267"/>
              <a:gd name="connsiteY3" fmla="*/ 1430543 h 2391197"/>
              <a:gd name="connsiteX4" fmla="*/ 828015 w 2409267"/>
              <a:gd name="connsiteY4" fmla="*/ 1493398 h 2391197"/>
              <a:gd name="connsiteX5" fmla="*/ 1656025 w 2409267"/>
              <a:gd name="connsiteY5" fmla="*/ 1493398 h 2391197"/>
              <a:gd name="connsiteX6" fmla="*/ 1772337 w 2409267"/>
              <a:gd name="connsiteY6" fmla="*/ 1430543 h 2391197"/>
              <a:gd name="connsiteX7" fmla="*/ 1776489 w 2409267"/>
              <a:gd name="connsiteY7" fmla="*/ 1424396 h 2391197"/>
              <a:gd name="connsiteX8" fmla="*/ 1805567 w 2409267"/>
              <a:gd name="connsiteY8" fmla="*/ 1381355 h 2391197"/>
              <a:gd name="connsiteX9" fmla="*/ 2409267 w 2409267"/>
              <a:gd name="connsiteY9" fmla="*/ 1381355 h 2391197"/>
              <a:gd name="connsiteX10" fmla="*/ 2409267 w 2409267"/>
              <a:gd name="connsiteY10" fmla="*/ 1719654 h 2391197"/>
              <a:gd name="connsiteX11" fmla="*/ 2409267 w 2409267"/>
              <a:gd name="connsiteY11" fmla="*/ 1733975 h 2391197"/>
              <a:gd name="connsiteX12" fmla="*/ 2409267 w 2409267"/>
              <a:gd name="connsiteY12" fmla="*/ 1791268 h 2391197"/>
              <a:gd name="connsiteX13" fmla="*/ 2409267 w 2409267"/>
              <a:gd name="connsiteY13" fmla="*/ 1900966 h 2391197"/>
              <a:gd name="connsiteX14" fmla="*/ 2409267 w 2409267"/>
              <a:gd name="connsiteY14" fmla="*/ 1905679 h 2391197"/>
              <a:gd name="connsiteX15" fmla="*/ 2409267 w 2409267"/>
              <a:gd name="connsiteY15" fmla="*/ 1916871 h 2391197"/>
              <a:gd name="connsiteX16" fmla="*/ 2409267 w 2409267"/>
              <a:gd name="connsiteY16" fmla="*/ 1938666 h 2391197"/>
              <a:gd name="connsiteX17" fmla="*/ 2409267 w 2409267"/>
              <a:gd name="connsiteY17" fmla="*/ 1974599 h 2391197"/>
              <a:gd name="connsiteX18" fmla="*/ 2409267 w 2409267"/>
              <a:gd name="connsiteY18" fmla="*/ 2028204 h 2391197"/>
              <a:gd name="connsiteX19" fmla="*/ 2409267 w 2409267"/>
              <a:gd name="connsiteY19" fmla="*/ 2103016 h 2391197"/>
              <a:gd name="connsiteX20" fmla="*/ 2409267 w 2409267"/>
              <a:gd name="connsiteY20" fmla="*/ 2202568 h 2391197"/>
              <a:gd name="connsiteX21" fmla="*/ 2409267 w 2409267"/>
              <a:gd name="connsiteY21" fmla="*/ 2228498 h 2391197"/>
              <a:gd name="connsiteX22" fmla="*/ 2409267 w 2409267"/>
              <a:gd name="connsiteY22" fmla="*/ 2259749 h 2391197"/>
              <a:gd name="connsiteX23" fmla="*/ 2277819 w 2409267"/>
              <a:gd name="connsiteY23" fmla="*/ 2391197 h 2391197"/>
              <a:gd name="connsiteX24" fmla="*/ 131448 w 2409267"/>
              <a:gd name="connsiteY24" fmla="*/ 2391197 h 2391197"/>
              <a:gd name="connsiteX25" fmla="*/ 0 w 2409267"/>
              <a:gd name="connsiteY25" fmla="*/ 2259749 h 2391197"/>
              <a:gd name="connsiteX26" fmla="*/ 0 w 2409267"/>
              <a:gd name="connsiteY26" fmla="*/ 2165563 h 2391197"/>
              <a:gd name="connsiteX27" fmla="*/ 0 w 2409267"/>
              <a:gd name="connsiteY27" fmla="*/ 2064343 h 2391197"/>
              <a:gd name="connsiteX28" fmla="*/ 0 w 2409267"/>
              <a:gd name="connsiteY28" fmla="*/ 1900966 h 2391197"/>
              <a:gd name="connsiteX29" fmla="*/ 0 w 2409267"/>
              <a:gd name="connsiteY29" fmla="*/ 1791268 h 2391197"/>
              <a:gd name="connsiteX30" fmla="*/ 0 w 2409267"/>
              <a:gd name="connsiteY30" fmla="*/ 1790326 h 2391197"/>
              <a:gd name="connsiteX31" fmla="*/ 0 w 2409267"/>
              <a:gd name="connsiteY31" fmla="*/ 1784394 h 2391197"/>
              <a:gd name="connsiteX32" fmla="*/ 0 w 2409267"/>
              <a:gd name="connsiteY32" fmla="*/ 1768780 h 2391197"/>
              <a:gd name="connsiteX33" fmla="*/ 0 w 2409267"/>
              <a:gd name="connsiteY33" fmla="*/ 1738796 h 2391197"/>
              <a:gd name="connsiteX34" fmla="*/ 0 w 2409267"/>
              <a:gd name="connsiteY34" fmla="*/ 1733975 h 2391197"/>
              <a:gd name="connsiteX35" fmla="*/ 0 w 2409267"/>
              <a:gd name="connsiteY35" fmla="*/ 1689752 h 2391197"/>
              <a:gd name="connsiteX36" fmla="*/ 0 w 2409267"/>
              <a:gd name="connsiteY36" fmla="*/ 1381355 h 2391197"/>
              <a:gd name="connsiteX37" fmla="*/ 0 w 2409267"/>
              <a:gd name="connsiteY37" fmla="*/ 861743 h 2391197"/>
              <a:gd name="connsiteX38" fmla="*/ 2409267 w 2409267"/>
              <a:gd name="connsiteY38" fmla="*/ 861743 h 2391197"/>
              <a:gd name="connsiteX39" fmla="*/ 2409267 w 2409267"/>
              <a:gd name="connsiteY39" fmla="*/ 1271657 h 2391197"/>
              <a:gd name="connsiteX40" fmla="*/ 0 w 2409267"/>
              <a:gd name="connsiteY40" fmla="*/ 1271657 h 2391197"/>
              <a:gd name="connsiteX41" fmla="*/ 1147259 w 2409267"/>
              <a:gd name="connsiteY41" fmla="*/ 18 h 2391197"/>
              <a:gd name="connsiteX42" fmla="*/ 1176250 w 2409267"/>
              <a:gd name="connsiteY42" fmla="*/ 4689 h 2391197"/>
              <a:gd name="connsiteX43" fmla="*/ 1221251 w 2409267"/>
              <a:gd name="connsiteY43" fmla="*/ 42039 h 2391197"/>
              <a:gd name="connsiteX44" fmla="*/ 1224363 w 2409267"/>
              <a:gd name="connsiteY44" fmla="*/ 47865 h 2391197"/>
              <a:gd name="connsiteX45" fmla="*/ 1246172 w 2409267"/>
              <a:gd name="connsiteY45" fmla="*/ 88642 h 2391197"/>
              <a:gd name="connsiteX46" fmla="*/ 1210171 w 2409267"/>
              <a:gd name="connsiteY46" fmla="*/ 187331 h 2391197"/>
              <a:gd name="connsiteX47" fmla="*/ 321238 w 2409267"/>
              <a:gd name="connsiteY47" fmla="*/ 604016 h 2391197"/>
              <a:gd name="connsiteX48" fmla="*/ 2334498 w 2409267"/>
              <a:gd name="connsiteY48" fmla="*/ 604016 h 2391197"/>
              <a:gd name="connsiteX49" fmla="*/ 2409267 w 2409267"/>
              <a:gd name="connsiteY49" fmla="*/ 678033 h 2391197"/>
              <a:gd name="connsiteX50" fmla="*/ 2409267 w 2409267"/>
              <a:gd name="connsiteY50" fmla="*/ 752049 h 2391197"/>
              <a:gd name="connsiteX51" fmla="*/ 0 w 2409267"/>
              <a:gd name="connsiteY51" fmla="*/ 752049 h 2391197"/>
              <a:gd name="connsiteX52" fmla="*/ 0 w 2409267"/>
              <a:gd name="connsiteY52" fmla="*/ 604016 h 2391197"/>
              <a:gd name="connsiteX53" fmla="*/ 66464 w 2409267"/>
              <a:gd name="connsiteY53" fmla="*/ 497104 h 2391197"/>
              <a:gd name="connsiteX54" fmla="*/ 1118786 w 2409267"/>
              <a:gd name="connsiteY54" fmla="*/ 6402 h 2391197"/>
              <a:gd name="connsiteX55" fmla="*/ 1147259 w 2409267"/>
              <a:gd name="connsiteY55" fmla="*/ 18 h 2391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409267" h="2391197">
                <a:moveTo>
                  <a:pt x="0" y="1381355"/>
                </a:moveTo>
                <a:cubicBezTo>
                  <a:pt x="41" y="1381355"/>
                  <a:pt x="5307" y="1381355"/>
                  <a:pt x="678473" y="1381355"/>
                </a:cubicBezTo>
                <a:cubicBezTo>
                  <a:pt x="678480" y="1381365"/>
                  <a:pt x="678649" y="1381617"/>
                  <a:pt x="682626" y="1387504"/>
                </a:cubicBezTo>
                <a:lnTo>
                  <a:pt x="711703" y="1430543"/>
                </a:lnTo>
                <a:cubicBezTo>
                  <a:pt x="733858" y="1466071"/>
                  <a:pt x="786472" y="1493398"/>
                  <a:pt x="828015" y="1493398"/>
                </a:cubicBezTo>
                <a:cubicBezTo>
                  <a:pt x="828044" y="1493398"/>
                  <a:pt x="832946" y="1493398"/>
                  <a:pt x="1656025" y="1493398"/>
                </a:cubicBezTo>
                <a:cubicBezTo>
                  <a:pt x="1697564" y="1493398"/>
                  <a:pt x="1750182" y="1466071"/>
                  <a:pt x="1772337" y="1430543"/>
                </a:cubicBezTo>
                <a:cubicBezTo>
                  <a:pt x="1772344" y="1430532"/>
                  <a:pt x="1772513" y="1430285"/>
                  <a:pt x="1776489" y="1424396"/>
                </a:cubicBezTo>
                <a:lnTo>
                  <a:pt x="1805567" y="1381355"/>
                </a:lnTo>
                <a:lnTo>
                  <a:pt x="2409267" y="1381355"/>
                </a:lnTo>
                <a:cubicBezTo>
                  <a:pt x="2409267" y="1381378"/>
                  <a:pt x="2409267" y="1384243"/>
                  <a:pt x="2409267" y="1719654"/>
                </a:cubicBezTo>
                <a:lnTo>
                  <a:pt x="2409267" y="1733975"/>
                </a:lnTo>
                <a:lnTo>
                  <a:pt x="2409267" y="1791268"/>
                </a:lnTo>
                <a:lnTo>
                  <a:pt x="2409267" y="1900966"/>
                </a:lnTo>
                <a:lnTo>
                  <a:pt x="2409267" y="1905679"/>
                </a:lnTo>
                <a:lnTo>
                  <a:pt x="2409267" y="1916871"/>
                </a:lnTo>
                <a:lnTo>
                  <a:pt x="2409267" y="1938666"/>
                </a:lnTo>
                <a:lnTo>
                  <a:pt x="2409267" y="1974599"/>
                </a:lnTo>
                <a:lnTo>
                  <a:pt x="2409267" y="2028204"/>
                </a:lnTo>
                <a:lnTo>
                  <a:pt x="2409267" y="2103016"/>
                </a:lnTo>
                <a:lnTo>
                  <a:pt x="2409267" y="2202568"/>
                </a:lnTo>
                <a:lnTo>
                  <a:pt x="2409267" y="2228498"/>
                </a:lnTo>
                <a:lnTo>
                  <a:pt x="2409267" y="2259749"/>
                </a:lnTo>
                <a:cubicBezTo>
                  <a:pt x="2409267" y="2332346"/>
                  <a:pt x="2350416" y="2391197"/>
                  <a:pt x="2277819" y="2391197"/>
                </a:cubicBezTo>
                <a:lnTo>
                  <a:pt x="131448" y="2391197"/>
                </a:lnTo>
                <a:cubicBezTo>
                  <a:pt x="58851" y="2391197"/>
                  <a:pt x="0" y="2332346"/>
                  <a:pt x="0" y="2259749"/>
                </a:cubicBezTo>
                <a:lnTo>
                  <a:pt x="0" y="2165563"/>
                </a:lnTo>
                <a:lnTo>
                  <a:pt x="0" y="2064343"/>
                </a:lnTo>
                <a:lnTo>
                  <a:pt x="0" y="1900966"/>
                </a:lnTo>
                <a:lnTo>
                  <a:pt x="0" y="1791268"/>
                </a:lnTo>
                <a:lnTo>
                  <a:pt x="0" y="1790326"/>
                </a:lnTo>
                <a:lnTo>
                  <a:pt x="0" y="1784394"/>
                </a:lnTo>
                <a:lnTo>
                  <a:pt x="0" y="1768780"/>
                </a:lnTo>
                <a:lnTo>
                  <a:pt x="0" y="1738796"/>
                </a:lnTo>
                <a:lnTo>
                  <a:pt x="0" y="1733975"/>
                </a:lnTo>
                <a:lnTo>
                  <a:pt x="0" y="1689752"/>
                </a:lnTo>
                <a:cubicBezTo>
                  <a:pt x="0" y="1629613"/>
                  <a:pt x="0" y="1533849"/>
                  <a:pt x="0" y="1381355"/>
                </a:cubicBezTo>
                <a:close/>
                <a:moveTo>
                  <a:pt x="0" y="861743"/>
                </a:moveTo>
                <a:lnTo>
                  <a:pt x="2409267" y="861743"/>
                </a:lnTo>
                <a:lnTo>
                  <a:pt x="2409267" y="1271657"/>
                </a:lnTo>
                <a:lnTo>
                  <a:pt x="0" y="1271657"/>
                </a:lnTo>
                <a:close/>
                <a:moveTo>
                  <a:pt x="1147259" y="18"/>
                </a:moveTo>
                <a:cubicBezTo>
                  <a:pt x="1157038" y="-196"/>
                  <a:pt x="1166904" y="1432"/>
                  <a:pt x="1176250" y="4689"/>
                </a:cubicBezTo>
                <a:cubicBezTo>
                  <a:pt x="1194943" y="11199"/>
                  <a:pt x="1211557" y="24219"/>
                  <a:pt x="1221251" y="42039"/>
                </a:cubicBezTo>
                <a:cubicBezTo>
                  <a:pt x="1221258" y="42054"/>
                  <a:pt x="1221420" y="42356"/>
                  <a:pt x="1224363" y="47865"/>
                </a:cubicBezTo>
                <a:lnTo>
                  <a:pt x="1246172" y="88642"/>
                </a:lnTo>
                <a:cubicBezTo>
                  <a:pt x="1262789" y="127021"/>
                  <a:pt x="1248943" y="170881"/>
                  <a:pt x="1210171" y="187331"/>
                </a:cubicBezTo>
                <a:cubicBezTo>
                  <a:pt x="1210120" y="187355"/>
                  <a:pt x="1203278" y="190563"/>
                  <a:pt x="321238" y="604016"/>
                </a:cubicBezTo>
                <a:cubicBezTo>
                  <a:pt x="321293" y="604016"/>
                  <a:pt x="331972" y="604016"/>
                  <a:pt x="2334498" y="604016"/>
                </a:cubicBezTo>
                <a:cubicBezTo>
                  <a:pt x="2376037" y="604016"/>
                  <a:pt x="2409267" y="636911"/>
                  <a:pt x="2409267" y="678033"/>
                </a:cubicBezTo>
                <a:lnTo>
                  <a:pt x="2409267" y="752049"/>
                </a:lnTo>
                <a:cubicBezTo>
                  <a:pt x="2367728" y="752049"/>
                  <a:pt x="36001" y="752049"/>
                  <a:pt x="0" y="752049"/>
                </a:cubicBezTo>
                <a:cubicBezTo>
                  <a:pt x="0" y="752005"/>
                  <a:pt x="0" y="749460"/>
                  <a:pt x="0" y="604016"/>
                </a:cubicBezTo>
                <a:cubicBezTo>
                  <a:pt x="0" y="562894"/>
                  <a:pt x="30463" y="513550"/>
                  <a:pt x="66464" y="497104"/>
                </a:cubicBezTo>
                <a:cubicBezTo>
                  <a:pt x="66527" y="497075"/>
                  <a:pt x="74637" y="493292"/>
                  <a:pt x="1118786" y="6402"/>
                </a:cubicBezTo>
                <a:cubicBezTo>
                  <a:pt x="1127787" y="2288"/>
                  <a:pt x="1137480" y="232"/>
                  <a:pt x="1147259" y="18"/>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latin typeface="Meiryo UI" panose="020B0604030504040204" pitchFamily="50" charset="-128"/>
              <a:ea typeface="Meiryo UI" panose="020B0604030504040204" pitchFamily="50" charset="-128"/>
            </a:endParaRPr>
          </a:p>
        </p:txBody>
      </p:sp>
      <p:pic>
        <p:nvPicPr>
          <p:cNvPr id="102" name="グラフィックス 101" descr="コピー機">
            <a:extLst>
              <a:ext uri="{FF2B5EF4-FFF2-40B4-BE49-F238E27FC236}">
                <a16:creationId xmlns:a16="http://schemas.microsoft.com/office/drawing/2014/main" id="{D9AA953B-AC81-72BE-341C-9D03E99F79FD}"/>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99578" y="4177707"/>
            <a:ext cx="873316" cy="873316"/>
          </a:xfrm>
          <a:prstGeom prst="rect">
            <a:avLst/>
          </a:prstGeom>
        </p:spPr>
      </p:pic>
      <p:pic>
        <p:nvPicPr>
          <p:cNvPr id="103" name="グラフィックス 102" descr="コピー機">
            <a:extLst>
              <a:ext uri="{FF2B5EF4-FFF2-40B4-BE49-F238E27FC236}">
                <a16:creationId xmlns:a16="http://schemas.microsoft.com/office/drawing/2014/main" id="{805BAFF6-C83F-E082-36C0-086699529C6E}"/>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5039" y="4151875"/>
            <a:ext cx="873316" cy="873316"/>
          </a:xfrm>
          <a:prstGeom prst="rect">
            <a:avLst/>
          </a:prstGeom>
        </p:spPr>
      </p:pic>
      <p:grpSp>
        <p:nvGrpSpPr>
          <p:cNvPr id="104" name="グラフィックス 386" descr="コピー機">
            <a:extLst>
              <a:ext uri="{FF2B5EF4-FFF2-40B4-BE49-F238E27FC236}">
                <a16:creationId xmlns:a16="http://schemas.microsoft.com/office/drawing/2014/main" id="{9DDD2402-EAA0-1DF8-E1D8-2678DEFDF55D}"/>
              </a:ext>
            </a:extLst>
          </p:cNvPr>
          <p:cNvGrpSpPr/>
          <p:nvPr/>
        </p:nvGrpSpPr>
        <p:grpSpPr>
          <a:xfrm>
            <a:off x="1767578" y="4307170"/>
            <a:ext cx="527628" cy="638416"/>
            <a:chOff x="-208466" y="3893082"/>
            <a:chExt cx="527628" cy="638416"/>
          </a:xfrm>
        </p:grpSpPr>
        <p:sp>
          <p:nvSpPr>
            <p:cNvPr id="105" name="フリーフォーム: 図形 104">
              <a:extLst>
                <a:ext uri="{FF2B5EF4-FFF2-40B4-BE49-F238E27FC236}">
                  <a16:creationId xmlns:a16="http://schemas.microsoft.com/office/drawing/2014/main" id="{BCB8E7C6-37E4-556B-7642-6F109815930C}"/>
                </a:ext>
              </a:extLst>
            </p:cNvPr>
            <p:cNvSpPr/>
            <p:nvPr/>
          </p:nvSpPr>
          <p:spPr>
            <a:xfrm>
              <a:off x="-208466" y="4204005"/>
              <a:ext cx="527628" cy="127358"/>
            </a:xfrm>
            <a:custGeom>
              <a:avLst/>
              <a:gdLst>
                <a:gd name="connsiteX0" fmla="*/ 209232 w 527628"/>
                <a:gd name="connsiteY0" fmla="*/ 36388 h 127358"/>
                <a:gd name="connsiteX1" fmla="*/ 327494 w 527628"/>
                <a:gd name="connsiteY1" fmla="*/ 36388 h 127358"/>
                <a:gd name="connsiteX2" fmla="*/ 327494 w 527628"/>
                <a:gd name="connsiteY2" fmla="*/ 72776 h 127358"/>
                <a:gd name="connsiteX3" fmla="*/ 209232 w 527628"/>
                <a:gd name="connsiteY3" fmla="*/ 72776 h 127358"/>
                <a:gd name="connsiteX4" fmla="*/ 209232 w 527628"/>
                <a:gd name="connsiteY4" fmla="*/ 36388 h 127358"/>
                <a:gd name="connsiteX5" fmla="*/ 0 w 527628"/>
                <a:gd name="connsiteY5" fmla="*/ 127359 h 127358"/>
                <a:gd name="connsiteX6" fmla="*/ 527628 w 527628"/>
                <a:gd name="connsiteY6" fmla="*/ 127359 h 127358"/>
                <a:gd name="connsiteX7" fmla="*/ 527628 w 527628"/>
                <a:gd name="connsiteY7" fmla="*/ 0 h 127358"/>
                <a:gd name="connsiteX8" fmla="*/ 0 w 527628"/>
                <a:gd name="connsiteY8" fmla="*/ 0 h 127358"/>
                <a:gd name="connsiteX9" fmla="*/ 0 w 527628"/>
                <a:gd name="connsiteY9" fmla="*/ 127359 h 127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7628" h="127358">
                  <a:moveTo>
                    <a:pt x="209232" y="36388"/>
                  </a:moveTo>
                  <a:lnTo>
                    <a:pt x="327494" y="36388"/>
                  </a:lnTo>
                  <a:lnTo>
                    <a:pt x="327494" y="72776"/>
                  </a:lnTo>
                  <a:lnTo>
                    <a:pt x="209232" y="72776"/>
                  </a:lnTo>
                  <a:lnTo>
                    <a:pt x="209232" y="36388"/>
                  </a:lnTo>
                  <a:close/>
                  <a:moveTo>
                    <a:pt x="0" y="127359"/>
                  </a:moveTo>
                  <a:lnTo>
                    <a:pt x="527628" y="127359"/>
                  </a:lnTo>
                  <a:lnTo>
                    <a:pt x="527628" y="0"/>
                  </a:lnTo>
                  <a:lnTo>
                    <a:pt x="0" y="0"/>
                  </a:lnTo>
                  <a:lnTo>
                    <a:pt x="0" y="127359"/>
                  </a:lnTo>
                  <a:close/>
                </a:path>
              </a:pathLst>
            </a:custGeom>
            <a:solidFill>
              <a:schemeClr val="tx1"/>
            </a:solidFill>
            <a:ln w="9029" cap="flat">
              <a:noFill/>
              <a:prstDash val="solid"/>
              <a:miter/>
            </a:ln>
          </p:spPr>
          <p:txBody>
            <a:bodyPr rtlCol="0" anchor="ctr"/>
            <a:lstStyle/>
            <a:p>
              <a:endParaRPr lang="ja-JP" altLang="en-US"/>
            </a:p>
          </p:txBody>
        </p:sp>
        <p:sp>
          <p:nvSpPr>
            <p:cNvPr id="106" name="フリーフォーム: 図形 105">
              <a:extLst>
                <a:ext uri="{FF2B5EF4-FFF2-40B4-BE49-F238E27FC236}">
                  <a16:creationId xmlns:a16="http://schemas.microsoft.com/office/drawing/2014/main" id="{DB7DDBCA-196D-99FD-2483-11CB9C71024B}"/>
                </a:ext>
              </a:extLst>
            </p:cNvPr>
            <p:cNvSpPr/>
            <p:nvPr/>
          </p:nvSpPr>
          <p:spPr>
            <a:xfrm>
              <a:off x="-208466" y="4367752"/>
              <a:ext cx="527628" cy="163746"/>
            </a:xfrm>
            <a:custGeom>
              <a:avLst/>
              <a:gdLst>
                <a:gd name="connsiteX0" fmla="*/ 209232 w 527628"/>
                <a:gd name="connsiteY0" fmla="*/ 36388 h 163746"/>
                <a:gd name="connsiteX1" fmla="*/ 327494 w 527628"/>
                <a:gd name="connsiteY1" fmla="*/ 36388 h 163746"/>
                <a:gd name="connsiteX2" fmla="*/ 327494 w 527628"/>
                <a:gd name="connsiteY2" fmla="*/ 72776 h 163746"/>
                <a:gd name="connsiteX3" fmla="*/ 209232 w 527628"/>
                <a:gd name="connsiteY3" fmla="*/ 72776 h 163746"/>
                <a:gd name="connsiteX4" fmla="*/ 209232 w 527628"/>
                <a:gd name="connsiteY4" fmla="*/ 36388 h 163746"/>
                <a:gd name="connsiteX5" fmla="*/ 0 w 527628"/>
                <a:gd name="connsiteY5" fmla="*/ 109165 h 163746"/>
                <a:gd name="connsiteX6" fmla="*/ 0 w 527628"/>
                <a:gd name="connsiteY6" fmla="*/ 163747 h 163746"/>
                <a:gd name="connsiteX7" fmla="*/ 54582 w 527628"/>
                <a:gd name="connsiteY7" fmla="*/ 163747 h 163746"/>
                <a:gd name="connsiteX8" fmla="*/ 54582 w 527628"/>
                <a:gd name="connsiteY8" fmla="*/ 109165 h 163746"/>
                <a:gd name="connsiteX9" fmla="*/ 473046 w 527628"/>
                <a:gd name="connsiteY9" fmla="*/ 109165 h 163746"/>
                <a:gd name="connsiteX10" fmla="*/ 473046 w 527628"/>
                <a:gd name="connsiteY10" fmla="*/ 163747 h 163746"/>
                <a:gd name="connsiteX11" fmla="*/ 527628 w 527628"/>
                <a:gd name="connsiteY11" fmla="*/ 163747 h 163746"/>
                <a:gd name="connsiteX12" fmla="*/ 527628 w 527628"/>
                <a:gd name="connsiteY12" fmla="*/ 0 h 163746"/>
                <a:gd name="connsiteX13" fmla="*/ 0 w 527628"/>
                <a:gd name="connsiteY13" fmla="*/ 0 h 163746"/>
                <a:gd name="connsiteX14" fmla="*/ 0 w 527628"/>
                <a:gd name="connsiteY14" fmla="*/ 109165 h 163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7628" h="163746">
                  <a:moveTo>
                    <a:pt x="209232" y="36388"/>
                  </a:moveTo>
                  <a:lnTo>
                    <a:pt x="327494" y="36388"/>
                  </a:lnTo>
                  <a:lnTo>
                    <a:pt x="327494" y="72776"/>
                  </a:lnTo>
                  <a:lnTo>
                    <a:pt x="209232" y="72776"/>
                  </a:lnTo>
                  <a:lnTo>
                    <a:pt x="209232" y="36388"/>
                  </a:lnTo>
                  <a:close/>
                  <a:moveTo>
                    <a:pt x="0" y="109165"/>
                  </a:moveTo>
                  <a:lnTo>
                    <a:pt x="0" y="163747"/>
                  </a:lnTo>
                  <a:lnTo>
                    <a:pt x="54582" y="163747"/>
                  </a:lnTo>
                  <a:lnTo>
                    <a:pt x="54582" y="109165"/>
                  </a:lnTo>
                  <a:lnTo>
                    <a:pt x="473046" y="109165"/>
                  </a:lnTo>
                  <a:lnTo>
                    <a:pt x="473046" y="163747"/>
                  </a:lnTo>
                  <a:lnTo>
                    <a:pt x="527628" y="163747"/>
                  </a:lnTo>
                  <a:lnTo>
                    <a:pt x="527628" y="0"/>
                  </a:lnTo>
                  <a:lnTo>
                    <a:pt x="0" y="0"/>
                  </a:lnTo>
                  <a:lnTo>
                    <a:pt x="0" y="109165"/>
                  </a:lnTo>
                  <a:close/>
                </a:path>
              </a:pathLst>
            </a:custGeom>
            <a:solidFill>
              <a:schemeClr val="tx1"/>
            </a:solidFill>
            <a:ln w="9029" cap="flat">
              <a:noFill/>
              <a:prstDash val="solid"/>
              <a:miter/>
            </a:ln>
          </p:spPr>
          <p:txBody>
            <a:bodyPr rtlCol="0" anchor="ctr"/>
            <a:lstStyle/>
            <a:p>
              <a:endParaRPr lang="ja-JP" altLang="en-US"/>
            </a:p>
          </p:txBody>
        </p:sp>
        <p:sp>
          <p:nvSpPr>
            <p:cNvPr id="107" name="フリーフォーム: 図形 106">
              <a:extLst>
                <a:ext uri="{FF2B5EF4-FFF2-40B4-BE49-F238E27FC236}">
                  <a16:creationId xmlns:a16="http://schemas.microsoft.com/office/drawing/2014/main" id="{3D89BB00-5E55-608A-D13B-03FE4EF9B4B7}"/>
                </a:ext>
              </a:extLst>
            </p:cNvPr>
            <p:cNvSpPr/>
            <p:nvPr/>
          </p:nvSpPr>
          <p:spPr>
            <a:xfrm>
              <a:off x="-208466" y="3893082"/>
              <a:ext cx="527628" cy="273625"/>
            </a:xfrm>
            <a:custGeom>
              <a:avLst/>
              <a:gdLst>
                <a:gd name="connsiteX0" fmla="*/ 109165 w 527628"/>
                <a:gd name="connsiteY0" fmla="*/ 147176 h 273625"/>
                <a:gd name="connsiteX1" fmla="*/ 501247 w 527628"/>
                <a:gd name="connsiteY1" fmla="*/ 54386 h 273625"/>
                <a:gd name="connsiteX2" fmla="*/ 521261 w 527628"/>
                <a:gd name="connsiteY2" fmla="*/ 21637 h 273625"/>
                <a:gd name="connsiteX3" fmla="*/ 509434 w 527628"/>
                <a:gd name="connsiteY3" fmla="*/ 4353 h 273625"/>
                <a:gd name="connsiteX4" fmla="*/ 488511 w 527628"/>
                <a:gd name="connsiteY4" fmla="*/ 714 h 273625"/>
                <a:gd name="connsiteX5" fmla="*/ 90970 w 527628"/>
                <a:gd name="connsiteY5" fmla="*/ 93504 h 273625"/>
                <a:gd name="connsiteX6" fmla="*/ 36388 w 527628"/>
                <a:gd name="connsiteY6" fmla="*/ 93504 h 273625"/>
                <a:gd name="connsiteX7" fmla="*/ 0 w 527628"/>
                <a:gd name="connsiteY7" fmla="*/ 129892 h 273625"/>
                <a:gd name="connsiteX8" fmla="*/ 0 w 527628"/>
                <a:gd name="connsiteY8" fmla="*/ 273625 h 273625"/>
                <a:gd name="connsiteX9" fmla="*/ 527628 w 527628"/>
                <a:gd name="connsiteY9" fmla="*/ 273625 h 273625"/>
                <a:gd name="connsiteX10" fmla="*/ 527628 w 527628"/>
                <a:gd name="connsiteY10" fmla="*/ 164461 h 273625"/>
                <a:gd name="connsiteX11" fmla="*/ 109165 w 527628"/>
                <a:gd name="connsiteY11" fmla="*/ 164461 h 273625"/>
                <a:gd name="connsiteX12" fmla="*/ 109165 w 527628"/>
                <a:gd name="connsiteY12" fmla="*/ 147176 h 273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7628" h="273625">
                  <a:moveTo>
                    <a:pt x="109165" y="147176"/>
                  </a:moveTo>
                  <a:lnTo>
                    <a:pt x="501247" y="54386"/>
                  </a:lnTo>
                  <a:cubicBezTo>
                    <a:pt x="515802" y="50747"/>
                    <a:pt x="524899" y="36192"/>
                    <a:pt x="521261" y="21637"/>
                  </a:cubicBezTo>
                  <a:cubicBezTo>
                    <a:pt x="519441" y="14359"/>
                    <a:pt x="514893" y="7991"/>
                    <a:pt x="509434" y="4353"/>
                  </a:cubicBezTo>
                  <a:cubicBezTo>
                    <a:pt x="503066" y="714"/>
                    <a:pt x="495789" y="-1106"/>
                    <a:pt x="488511" y="714"/>
                  </a:cubicBezTo>
                  <a:lnTo>
                    <a:pt x="90970" y="93504"/>
                  </a:lnTo>
                  <a:lnTo>
                    <a:pt x="36388" y="93504"/>
                  </a:lnTo>
                  <a:cubicBezTo>
                    <a:pt x="16375" y="93504"/>
                    <a:pt x="0" y="109878"/>
                    <a:pt x="0" y="129892"/>
                  </a:cubicBezTo>
                  <a:lnTo>
                    <a:pt x="0" y="273625"/>
                  </a:lnTo>
                  <a:lnTo>
                    <a:pt x="527628" y="273625"/>
                  </a:lnTo>
                  <a:lnTo>
                    <a:pt x="527628" y="164461"/>
                  </a:lnTo>
                  <a:lnTo>
                    <a:pt x="109165" y="164461"/>
                  </a:lnTo>
                  <a:lnTo>
                    <a:pt x="109165" y="147176"/>
                  </a:lnTo>
                  <a:close/>
                </a:path>
              </a:pathLst>
            </a:custGeom>
            <a:solidFill>
              <a:schemeClr val="tx1"/>
            </a:solidFill>
            <a:ln w="9029" cap="flat">
              <a:noFill/>
              <a:prstDash val="solid"/>
              <a:miter/>
            </a:ln>
          </p:spPr>
          <p:txBody>
            <a:bodyPr rtlCol="0" anchor="ctr"/>
            <a:lstStyle/>
            <a:p>
              <a:endParaRPr lang="ja-JP" altLang="en-US"/>
            </a:p>
          </p:txBody>
        </p:sp>
      </p:grpSp>
      <p:sp>
        <p:nvSpPr>
          <p:cNvPr id="2" name="タイトル 1">
            <a:extLst>
              <a:ext uri="{FF2B5EF4-FFF2-40B4-BE49-F238E27FC236}">
                <a16:creationId xmlns:a16="http://schemas.microsoft.com/office/drawing/2014/main" id="{BD259933-BCB8-AA72-C1D2-0180F429DC31}"/>
              </a:ext>
            </a:extLst>
          </p:cNvPr>
          <p:cNvSpPr>
            <a:spLocks noGrp="1"/>
          </p:cNvSpPr>
          <p:nvPr>
            <p:ph type="title"/>
          </p:nvPr>
        </p:nvSpPr>
        <p:spPr/>
        <p:txBody>
          <a:bodyPr/>
          <a:lstStyle/>
          <a:p>
            <a:r>
              <a:rPr kumimoji="1" lang="ja-JP" altLang="en-US" dirty="0"/>
              <a:t>業務効率化</a:t>
            </a:r>
          </a:p>
        </p:txBody>
      </p:sp>
      <p:sp>
        <p:nvSpPr>
          <p:cNvPr id="5" name="フッター プレースホルダー 4">
            <a:extLst>
              <a:ext uri="{FF2B5EF4-FFF2-40B4-BE49-F238E27FC236}">
                <a16:creationId xmlns:a16="http://schemas.microsoft.com/office/drawing/2014/main" id="{24F3EA02-DA3F-6A43-82D1-18AF834DD928}"/>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grpSp>
        <p:nvGrpSpPr>
          <p:cNvPr id="6" name="グループ化 5">
            <a:extLst>
              <a:ext uri="{FF2B5EF4-FFF2-40B4-BE49-F238E27FC236}">
                <a16:creationId xmlns:a16="http://schemas.microsoft.com/office/drawing/2014/main" id="{6E9EAB72-7F3E-C52B-B98C-BFA64031D754}"/>
              </a:ext>
            </a:extLst>
          </p:cNvPr>
          <p:cNvGrpSpPr/>
          <p:nvPr/>
        </p:nvGrpSpPr>
        <p:grpSpPr>
          <a:xfrm>
            <a:off x="388360" y="1128963"/>
            <a:ext cx="684000" cy="648000"/>
            <a:chOff x="8208815" y="1187976"/>
            <a:chExt cx="1440000" cy="1440000"/>
          </a:xfrm>
        </p:grpSpPr>
        <p:sp>
          <p:nvSpPr>
            <p:cNvPr id="7" name="楕円 6">
              <a:extLst>
                <a:ext uri="{FF2B5EF4-FFF2-40B4-BE49-F238E27FC236}">
                  <a16:creationId xmlns:a16="http://schemas.microsoft.com/office/drawing/2014/main" id="{58A556CB-C809-3873-FDF6-931BAEE45429}"/>
                </a:ext>
              </a:extLst>
            </p:cNvPr>
            <p:cNvSpPr/>
            <p:nvPr/>
          </p:nvSpPr>
          <p:spPr bwMode="auto">
            <a:xfrm>
              <a:off x="8208815" y="1187976"/>
              <a:ext cx="1440000" cy="1440000"/>
            </a:xfrm>
            <a:prstGeom prst="ellipse">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p:txBody>
        </p:sp>
        <p:pic>
          <p:nvPicPr>
            <p:cNvPr id="8" name="グラフィックス 7" descr="事業の成長">
              <a:extLst>
                <a:ext uri="{FF2B5EF4-FFF2-40B4-BE49-F238E27FC236}">
                  <a16:creationId xmlns:a16="http://schemas.microsoft.com/office/drawing/2014/main" id="{72954252-2D54-D399-79A7-4318101A8AA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52892" y="1410447"/>
              <a:ext cx="995059" cy="995059"/>
            </a:xfrm>
            <a:prstGeom prst="rect">
              <a:avLst/>
            </a:prstGeom>
          </p:spPr>
        </p:pic>
      </p:grpSp>
      <p:sp>
        <p:nvSpPr>
          <p:cNvPr id="10" name="コンテンツ プレースホルダー 2">
            <a:extLst>
              <a:ext uri="{FF2B5EF4-FFF2-40B4-BE49-F238E27FC236}">
                <a16:creationId xmlns:a16="http://schemas.microsoft.com/office/drawing/2014/main" id="{4F8D2CB9-65A7-C9DB-0315-134A348A1E26}"/>
              </a:ext>
            </a:extLst>
          </p:cNvPr>
          <p:cNvSpPr>
            <a:spLocks noGrp="1"/>
          </p:cNvSpPr>
          <p:nvPr>
            <p:ph idx="1"/>
          </p:nvPr>
        </p:nvSpPr>
        <p:spPr>
          <a:xfrm>
            <a:off x="1153879" y="1112900"/>
            <a:ext cx="8185316" cy="371884"/>
          </a:xfrm>
        </p:spPr>
        <p:txBody>
          <a:bodyPr/>
          <a:lstStyle/>
          <a:p>
            <a:pPr marL="0" indent="0">
              <a:buNone/>
            </a:pPr>
            <a:r>
              <a:rPr kumimoji="1" lang="ja-JP" altLang="en-US" sz="1800" b="1" dirty="0">
                <a:solidFill>
                  <a:srgbClr val="3366FF"/>
                </a:solidFill>
              </a:rPr>
              <a:t>ドライバーメンテナンス不要</a:t>
            </a:r>
          </a:p>
        </p:txBody>
      </p:sp>
      <p:sp>
        <p:nvSpPr>
          <p:cNvPr id="11" name="コンテンツ プレースホルダー 2">
            <a:extLst>
              <a:ext uri="{FF2B5EF4-FFF2-40B4-BE49-F238E27FC236}">
                <a16:creationId xmlns:a16="http://schemas.microsoft.com/office/drawing/2014/main" id="{A6A3DAB9-6281-2D77-3DDA-8F4112600572}"/>
              </a:ext>
            </a:extLst>
          </p:cNvPr>
          <p:cNvSpPr txBox="1">
            <a:spLocks/>
          </p:cNvSpPr>
          <p:nvPr/>
        </p:nvSpPr>
        <p:spPr bwMode="auto">
          <a:xfrm>
            <a:off x="1210529" y="1491971"/>
            <a:ext cx="8232926" cy="37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ja-JP" altLang="en-US" sz="1200" kern="0" dirty="0">
                <a:solidFill>
                  <a:schemeClr val="tx1"/>
                </a:solidFill>
              </a:rPr>
              <a:t>組織変更時やプリンターの追加時にクライアント</a:t>
            </a:r>
            <a:r>
              <a:rPr lang="en-US" altLang="ja-JP" sz="1200" kern="0" dirty="0">
                <a:solidFill>
                  <a:schemeClr val="tx1"/>
                </a:solidFill>
              </a:rPr>
              <a:t>PC</a:t>
            </a:r>
            <a:r>
              <a:rPr lang="ja-JP" altLang="en-US" sz="1200" kern="0" dirty="0">
                <a:solidFill>
                  <a:schemeClr val="tx1"/>
                </a:solidFill>
              </a:rPr>
              <a:t>のプリンタードライバー入れ替え不要で、運用負荷を軽減します。</a:t>
            </a:r>
          </a:p>
        </p:txBody>
      </p:sp>
      <p:sp>
        <p:nvSpPr>
          <p:cNvPr id="12" name="正方形/長方形 11">
            <a:extLst>
              <a:ext uri="{FF2B5EF4-FFF2-40B4-BE49-F238E27FC236}">
                <a16:creationId xmlns:a16="http://schemas.microsoft.com/office/drawing/2014/main" id="{9B02F9E9-D935-F7C3-3B2A-E9DC4055D42B}"/>
              </a:ext>
            </a:extLst>
          </p:cNvPr>
          <p:cNvSpPr/>
          <p:nvPr/>
        </p:nvSpPr>
        <p:spPr bwMode="auto">
          <a:xfrm>
            <a:off x="263206" y="1949071"/>
            <a:ext cx="4672743" cy="4357539"/>
          </a:xfrm>
          <a:prstGeom prst="rect">
            <a:avLst/>
          </a:prstGeom>
          <a:noFill/>
          <a:ln w="28575">
            <a:solidFill>
              <a:srgbClr val="3366FF"/>
            </a:solidFill>
            <a:prstDash val="solid"/>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p:txBody>
      </p:sp>
      <p:sp>
        <p:nvSpPr>
          <p:cNvPr id="13" name="Line 775">
            <a:extLst>
              <a:ext uri="{FF2B5EF4-FFF2-40B4-BE49-F238E27FC236}">
                <a16:creationId xmlns:a16="http://schemas.microsoft.com/office/drawing/2014/main" id="{1D1D3411-6763-4088-0CB6-2B2A75076714}"/>
              </a:ext>
            </a:extLst>
          </p:cNvPr>
          <p:cNvSpPr>
            <a:spLocks noChangeShapeType="1"/>
          </p:cNvSpPr>
          <p:nvPr/>
        </p:nvSpPr>
        <p:spPr bwMode="auto">
          <a:xfrm>
            <a:off x="1617037" y="3532476"/>
            <a:ext cx="0" cy="62136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Lst>
        </p:spPr>
        <p:txBody>
          <a:bodyPr wrap="square">
            <a:spAutoFit/>
          </a:bodyPr>
          <a:lstStyle/>
          <a:p>
            <a:endParaRPr lang="ja-JP" altLang="en-US" sz="1600" dirty="0"/>
          </a:p>
        </p:txBody>
      </p:sp>
      <p:sp>
        <p:nvSpPr>
          <p:cNvPr id="14" name="テキスト ボックス 13">
            <a:extLst>
              <a:ext uri="{FF2B5EF4-FFF2-40B4-BE49-F238E27FC236}">
                <a16:creationId xmlns:a16="http://schemas.microsoft.com/office/drawing/2014/main" id="{F8117BFC-D35B-136E-246B-ECB417C5851E}"/>
              </a:ext>
            </a:extLst>
          </p:cNvPr>
          <p:cNvSpPr txBox="1"/>
          <p:nvPr/>
        </p:nvSpPr>
        <p:spPr>
          <a:xfrm>
            <a:off x="1127374" y="2663252"/>
            <a:ext cx="3017135" cy="427246"/>
          </a:xfrm>
          <a:prstGeom prst="rect">
            <a:avLst/>
          </a:prstGeom>
          <a:solidFill>
            <a:srgbClr val="3366FF"/>
          </a:solidFill>
        </p:spPr>
        <p:txBody>
          <a:bodyPr wrap="square" rtlCol="0" anchor="ctr" anchorCtr="0">
            <a:noAutofit/>
          </a:bodyPr>
          <a:lstStyle/>
          <a:p>
            <a:pPr algn="ctr"/>
            <a:r>
              <a:rPr lang="en-US" altLang="ja-JP" sz="1200" b="1" kern="800" spc="100" dirty="0">
                <a:solidFill>
                  <a:schemeClr val="bg1"/>
                </a:solidFill>
                <a:latin typeface="メイリオ" panose="020B0604030504040204" pitchFamily="50" charset="-128"/>
                <a:ea typeface="メイリオ" panose="020B0604030504040204" pitchFamily="50" charset="-128"/>
              </a:rPr>
              <a:t>SmartSESAME</a:t>
            </a:r>
            <a:r>
              <a:rPr lang="ja-JP" altLang="en-US" sz="1200" b="1" kern="800" spc="100" dirty="0">
                <a:solidFill>
                  <a:schemeClr val="bg1"/>
                </a:solidFill>
                <a:latin typeface="メイリオ" panose="020B0604030504040204" pitchFamily="50" charset="-128"/>
                <a:ea typeface="メイリオ" panose="020B0604030504040204" pitchFamily="50" charset="-128"/>
              </a:rPr>
              <a:t> </a:t>
            </a:r>
            <a:r>
              <a:rPr lang="en-US" altLang="ja-JP" sz="1200" b="1" kern="800" spc="100" dirty="0">
                <a:solidFill>
                  <a:schemeClr val="bg1"/>
                </a:solidFill>
                <a:latin typeface="メイリオ" panose="020B0604030504040204" pitchFamily="50" charset="-128"/>
                <a:ea typeface="メイリオ" panose="020B0604030504040204" pitchFamily="50" charset="-128"/>
              </a:rPr>
              <a:t>SecurePrinter</a:t>
            </a:r>
          </a:p>
          <a:p>
            <a:pPr algn="ctr"/>
            <a:r>
              <a:rPr lang="ja-JP" altLang="en-US" sz="900" b="1" kern="800" spc="100" dirty="0">
                <a:solidFill>
                  <a:schemeClr val="bg1"/>
                </a:solidFill>
                <a:latin typeface="メイリオ" panose="020B0604030504040204" pitchFamily="50" charset="-128"/>
                <a:ea typeface="メイリオ" panose="020B0604030504040204" pitchFamily="50" charset="-128"/>
              </a:rPr>
              <a:t>（どこでもプリントドライバー）</a:t>
            </a:r>
            <a:endParaRPr lang="en-US" altLang="ja-JP" sz="900" b="1" kern="800" spc="100" dirty="0">
              <a:solidFill>
                <a:schemeClr val="bg1"/>
              </a:solidFill>
              <a:latin typeface="メイリオ" panose="020B0604030504040204" pitchFamily="50" charset="-128"/>
              <a:ea typeface="メイリオ" panose="020B0604030504040204" pitchFamily="50" charset="-128"/>
            </a:endParaRPr>
          </a:p>
        </p:txBody>
      </p:sp>
      <p:cxnSp>
        <p:nvCxnSpPr>
          <p:cNvPr id="15" name="コネクタ: カギ線 14">
            <a:extLst>
              <a:ext uri="{FF2B5EF4-FFF2-40B4-BE49-F238E27FC236}">
                <a16:creationId xmlns:a16="http://schemas.microsoft.com/office/drawing/2014/main" id="{6E4F4E7C-BD8C-B03F-EC6E-CAC8222EBF8E}"/>
              </a:ext>
            </a:extLst>
          </p:cNvPr>
          <p:cNvCxnSpPr>
            <a:cxnSpLocks/>
          </p:cNvCxnSpPr>
          <p:nvPr/>
        </p:nvCxnSpPr>
        <p:spPr bwMode="auto">
          <a:xfrm rot="16200000" flipH="1">
            <a:off x="1554931" y="2487484"/>
            <a:ext cx="972000" cy="2520000"/>
          </a:xfrm>
          <a:prstGeom prst="bentConnector3">
            <a:avLst>
              <a:gd name="adj1" fmla="val 27603"/>
            </a:avLst>
          </a:prstGeom>
          <a:noFill/>
          <a:ln w="25400" cap="flat" cmpd="sng" algn="ctr">
            <a:solidFill>
              <a:srgbClr val="3366FF"/>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6" name="グループ化 15">
            <a:extLst>
              <a:ext uri="{FF2B5EF4-FFF2-40B4-BE49-F238E27FC236}">
                <a16:creationId xmlns:a16="http://schemas.microsoft.com/office/drawing/2014/main" id="{CB3FE22F-0EF6-FB57-30E0-8B63213E2C45}"/>
              </a:ext>
            </a:extLst>
          </p:cNvPr>
          <p:cNvGrpSpPr>
            <a:grpSpLocks noChangeAspect="1"/>
          </p:cNvGrpSpPr>
          <p:nvPr/>
        </p:nvGrpSpPr>
        <p:grpSpPr>
          <a:xfrm flipH="1">
            <a:off x="706019" y="2829436"/>
            <a:ext cx="525486" cy="396000"/>
            <a:chOff x="4621213" y="3227388"/>
            <a:chExt cx="673101" cy="495301"/>
          </a:xfrm>
          <a:solidFill>
            <a:schemeClr val="tx1"/>
          </a:solidFill>
        </p:grpSpPr>
        <p:sp>
          <p:nvSpPr>
            <p:cNvPr id="17" name="Freeform 36">
              <a:extLst>
                <a:ext uri="{FF2B5EF4-FFF2-40B4-BE49-F238E27FC236}">
                  <a16:creationId xmlns:a16="http://schemas.microsoft.com/office/drawing/2014/main" id="{AF742EDA-C637-E9A5-046C-ACCBF70BF5C4}"/>
                </a:ext>
              </a:extLst>
            </p:cNvPr>
            <p:cNvSpPr>
              <a:spLocks/>
            </p:cNvSpPr>
            <p:nvPr/>
          </p:nvSpPr>
          <p:spPr bwMode="auto">
            <a:xfrm>
              <a:off x="4810126" y="3495676"/>
              <a:ext cx="484188" cy="227013"/>
            </a:xfrm>
            <a:custGeom>
              <a:avLst/>
              <a:gdLst>
                <a:gd name="T0" fmla="*/ 157 w 158"/>
                <a:gd name="T1" fmla="*/ 74 h 74"/>
                <a:gd name="T2" fmla="*/ 1 w 158"/>
                <a:gd name="T3" fmla="*/ 74 h 74"/>
                <a:gd name="T4" fmla="*/ 1 w 158"/>
                <a:gd name="T5" fmla="*/ 55 h 74"/>
                <a:gd name="T6" fmla="*/ 6 w 158"/>
                <a:gd name="T7" fmla="*/ 51 h 74"/>
                <a:gd name="T8" fmla="*/ 56 w 158"/>
                <a:gd name="T9" fmla="*/ 41 h 74"/>
                <a:gd name="T10" fmla="*/ 63 w 158"/>
                <a:gd name="T11" fmla="*/ 34 h 74"/>
                <a:gd name="T12" fmla="*/ 111 w 158"/>
                <a:gd name="T13" fmla="*/ 1 h 74"/>
                <a:gd name="T14" fmla="*/ 130 w 158"/>
                <a:gd name="T15" fmla="*/ 2 h 74"/>
                <a:gd name="T16" fmla="*/ 156 w 158"/>
                <a:gd name="T17" fmla="*/ 33 h 74"/>
                <a:gd name="T18" fmla="*/ 157 w 158"/>
                <a:gd name="T19"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8" h="74">
                  <a:moveTo>
                    <a:pt x="157" y="74"/>
                  </a:moveTo>
                  <a:cubicBezTo>
                    <a:pt x="105" y="74"/>
                    <a:pt x="53" y="74"/>
                    <a:pt x="1" y="74"/>
                  </a:cubicBezTo>
                  <a:cubicBezTo>
                    <a:pt x="1" y="67"/>
                    <a:pt x="0" y="61"/>
                    <a:pt x="1" y="55"/>
                  </a:cubicBezTo>
                  <a:cubicBezTo>
                    <a:pt x="1" y="53"/>
                    <a:pt x="4" y="51"/>
                    <a:pt x="6" y="51"/>
                  </a:cubicBezTo>
                  <a:cubicBezTo>
                    <a:pt x="22" y="47"/>
                    <a:pt x="39" y="44"/>
                    <a:pt x="56" y="41"/>
                  </a:cubicBezTo>
                  <a:cubicBezTo>
                    <a:pt x="60" y="40"/>
                    <a:pt x="62" y="39"/>
                    <a:pt x="63" y="34"/>
                  </a:cubicBezTo>
                  <a:cubicBezTo>
                    <a:pt x="71" y="12"/>
                    <a:pt x="87" y="0"/>
                    <a:pt x="111" y="1"/>
                  </a:cubicBezTo>
                  <a:cubicBezTo>
                    <a:pt x="117" y="1"/>
                    <a:pt x="124" y="1"/>
                    <a:pt x="130" y="2"/>
                  </a:cubicBezTo>
                  <a:cubicBezTo>
                    <a:pt x="145" y="7"/>
                    <a:pt x="155" y="18"/>
                    <a:pt x="156" y="33"/>
                  </a:cubicBezTo>
                  <a:cubicBezTo>
                    <a:pt x="158" y="46"/>
                    <a:pt x="157" y="60"/>
                    <a:pt x="157"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8" name="Freeform 37">
              <a:extLst>
                <a:ext uri="{FF2B5EF4-FFF2-40B4-BE49-F238E27FC236}">
                  <a16:creationId xmlns:a16="http://schemas.microsoft.com/office/drawing/2014/main" id="{A7A9A667-1CDD-2469-D4C7-AAD00CCA44F3}"/>
                </a:ext>
              </a:extLst>
            </p:cNvPr>
            <p:cNvSpPr>
              <a:spLocks/>
            </p:cNvSpPr>
            <p:nvPr/>
          </p:nvSpPr>
          <p:spPr bwMode="auto">
            <a:xfrm>
              <a:off x="4997451" y="3227388"/>
              <a:ext cx="250825" cy="249238"/>
            </a:xfrm>
            <a:custGeom>
              <a:avLst/>
              <a:gdLst>
                <a:gd name="T0" fmla="*/ 41 w 82"/>
                <a:gd name="T1" fmla="*/ 81 h 81"/>
                <a:gd name="T2" fmla="*/ 0 w 82"/>
                <a:gd name="T3" fmla="*/ 41 h 81"/>
                <a:gd name="T4" fmla="*/ 41 w 82"/>
                <a:gd name="T5" fmla="*/ 0 h 81"/>
                <a:gd name="T6" fmla="*/ 82 w 82"/>
                <a:gd name="T7" fmla="*/ 41 h 81"/>
                <a:gd name="T8" fmla="*/ 41 w 82"/>
                <a:gd name="T9" fmla="*/ 81 h 81"/>
              </a:gdLst>
              <a:ahLst/>
              <a:cxnLst>
                <a:cxn ang="0">
                  <a:pos x="T0" y="T1"/>
                </a:cxn>
                <a:cxn ang="0">
                  <a:pos x="T2" y="T3"/>
                </a:cxn>
                <a:cxn ang="0">
                  <a:pos x="T4" y="T5"/>
                </a:cxn>
                <a:cxn ang="0">
                  <a:pos x="T6" y="T7"/>
                </a:cxn>
                <a:cxn ang="0">
                  <a:pos x="T8" y="T9"/>
                </a:cxn>
              </a:cxnLst>
              <a:rect l="0" t="0" r="r" b="b"/>
              <a:pathLst>
                <a:path w="82" h="81">
                  <a:moveTo>
                    <a:pt x="41" y="81"/>
                  </a:moveTo>
                  <a:cubicBezTo>
                    <a:pt x="18" y="81"/>
                    <a:pt x="0" y="64"/>
                    <a:pt x="0" y="41"/>
                  </a:cubicBezTo>
                  <a:cubicBezTo>
                    <a:pt x="0" y="18"/>
                    <a:pt x="18" y="0"/>
                    <a:pt x="41" y="0"/>
                  </a:cubicBezTo>
                  <a:cubicBezTo>
                    <a:pt x="64" y="0"/>
                    <a:pt x="82" y="18"/>
                    <a:pt x="82" y="41"/>
                  </a:cubicBezTo>
                  <a:cubicBezTo>
                    <a:pt x="81" y="63"/>
                    <a:pt x="64" y="81"/>
                    <a:pt x="41"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9" name="Freeform 38">
              <a:extLst>
                <a:ext uri="{FF2B5EF4-FFF2-40B4-BE49-F238E27FC236}">
                  <a16:creationId xmlns:a16="http://schemas.microsoft.com/office/drawing/2014/main" id="{95CF6644-F850-CBE2-9AB4-0DCB5B828440}"/>
                </a:ext>
              </a:extLst>
            </p:cNvPr>
            <p:cNvSpPr>
              <a:spLocks/>
            </p:cNvSpPr>
            <p:nvPr/>
          </p:nvSpPr>
          <p:spPr bwMode="auto">
            <a:xfrm>
              <a:off x="4621213" y="3408363"/>
              <a:ext cx="382588" cy="314325"/>
            </a:xfrm>
            <a:custGeom>
              <a:avLst/>
              <a:gdLst>
                <a:gd name="T0" fmla="*/ 51 w 125"/>
                <a:gd name="T1" fmla="*/ 93 h 102"/>
                <a:gd name="T2" fmla="*/ 35 w 125"/>
                <a:gd name="T3" fmla="*/ 93 h 102"/>
                <a:gd name="T4" fmla="*/ 31 w 125"/>
                <a:gd name="T5" fmla="*/ 90 h 102"/>
                <a:gd name="T6" fmla="*/ 13 w 125"/>
                <a:gd name="T7" fmla="*/ 11 h 102"/>
                <a:gd name="T8" fmla="*/ 16 w 125"/>
                <a:gd name="T9" fmla="*/ 8 h 102"/>
                <a:gd name="T10" fmla="*/ 107 w 125"/>
                <a:gd name="T11" fmla="*/ 8 h 102"/>
                <a:gd name="T12" fmla="*/ 110 w 125"/>
                <a:gd name="T13" fmla="*/ 11 h 102"/>
                <a:gd name="T14" fmla="*/ 119 w 125"/>
                <a:gd name="T15" fmla="*/ 48 h 102"/>
                <a:gd name="T16" fmla="*/ 125 w 125"/>
                <a:gd name="T17" fmla="*/ 39 h 102"/>
                <a:gd name="T18" fmla="*/ 116 w 125"/>
                <a:gd name="T19" fmla="*/ 4 h 102"/>
                <a:gd name="T20" fmla="*/ 112 w 125"/>
                <a:gd name="T21" fmla="*/ 0 h 102"/>
                <a:gd name="T22" fmla="*/ 3 w 125"/>
                <a:gd name="T23" fmla="*/ 0 h 102"/>
                <a:gd name="T24" fmla="*/ 0 w 125"/>
                <a:gd name="T25" fmla="*/ 4 h 102"/>
                <a:gd name="T26" fmla="*/ 22 w 125"/>
                <a:gd name="T27" fmla="*/ 98 h 102"/>
                <a:gd name="T28" fmla="*/ 27 w 125"/>
                <a:gd name="T29" fmla="*/ 102 h 102"/>
                <a:gd name="T30" fmla="*/ 51 w 125"/>
                <a:gd name="T31" fmla="*/ 102 h 102"/>
                <a:gd name="T32" fmla="*/ 51 w 125"/>
                <a:gd name="T33" fmla="*/ 97 h 102"/>
                <a:gd name="T34" fmla="*/ 51 w 125"/>
                <a:gd name="T35" fmla="*/ 9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5" h="102">
                  <a:moveTo>
                    <a:pt x="51" y="93"/>
                  </a:moveTo>
                  <a:cubicBezTo>
                    <a:pt x="35" y="93"/>
                    <a:pt x="35" y="93"/>
                    <a:pt x="35" y="93"/>
                  </a:cubicBezTo>
                  <a:cubicBezTo>
                    <a:pt x="34" y="93"/>
                    <a:pt x="32" y="92"/>
                    <a:pt x="31" y="90"/>
                  </a:cubicBezTo>
                  <a:cubicBezTo>
                    <a:pt x="13" y="11"/>
                    <a:pt x="13" y="11"/>
                    <a:pt x="13" y="11"/>
                  </a:cubicBezTo>
                  <a:cubicBezTo>
                    <a:pt x="13" y="9"/>
                    <a:pt x="14" y="8"/>
                    <a:pt x="16" y="8"/>
                  </a:cubicBezTo>
                  <a:cubicBezTo>
                    <a:pt x="107" y="8"/>
                    <a:pt x="107" y="8"/>
                    <a:pt x="107" y="8"/>
                  </a:cubicBezTo>
                  <a:cubicBezTo>
                    <a:pt x="108" y="8"/>
                    <a:pt x="110" y="9"/>
                    <a:pt x="110" y="11"/>
                  </a:cubicBezTo>
                  <a:cubicBezTo>
                    <a:pt x="119" y="48"/>
                    <a:pt x="119" y="48"/>
                    <a:pt x="119" y="48"/>
                  </a:cubicBezTo>
                  <a:cubicBezTo>
                    <a:pt x="121" y="45"/>
                    <a:pt x="123" y="42"/>
                    <a:pt x="125" y="39"/>
                  </a:cubicBezTo>
                  <a:cubicBezTo>
                    <a:pt x="116" y="4"/>
                    <a:pt x="116" y="4"/>
                    <a:pt x="116" y="4"/>
                  </a:cubicBezTo>
                  <a:cubicBezTo>
                    <a:pt x="116" y="2"/>
                    <a:pt x="114" y="0"/>
                    <a:pt x="112" y="0"/>
                  </a:cubicBezTo>
                  <a:cubicBezTo>
                    <a:pt x="3" y="0"/>
                    <a:pt x="3" y="0"/>
                    <a:pt x="3" y="0"/>
                  </a:cubicBezTo>
                  <a:cubicBezTo>
                    <a:pt x="1" y="0"/>
                    <a:pt x="0" y="2"/>
                    <a:pt x="0" y="4"/>
                  </a:cubicBezTo>
                  <a:cubicBezTo>
                    <a:pt x="22" y="98"/>
                    <a:pt x="22" y="98"/>
                    <a:pt x="22" y="98"/>
                  </a:cubicBezTo>
                  <a:cubicBezTo>
                    <a:pt x="23" y="100"/>
                    <a:pt x="25" y="102"/>
                    <a:pt x="27" y="102"/>
                  </a:cubicBezTo>
                  <a:cubicBezTo>
                    <a:pt x="51" y="102"/>
                    <a:pt x="51" y="102"/>
                    <a:pt x="51" y="102"/>
                  </a:cubicBezTo>
                  <a:cubicBezTo>
                    <a:pt x="51" y="100"/>
                    <a:pt x="51" y="99"/>
                    <a:pt x="51" y="97"/>
                  </a:cubicBezTo>
                  <a:cubicBezTo>
                    <a:pt x="51" y="96"/>
                    <a:pt x="51" y="94"/>
                    <a:pt x="51"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 name="Freeform 39">
              <a:extLst>
                <a:ext uri="{FF2B5EF4-FFF2-40B4-BE49-F238E27FC236}">
                  <a16:creationId xmlns:a16="http://schemas.microsoft.com/office/drawing/2014/main" id="{5E5C4A21-0006-0959-1782-DCF8E9AFE40D}"/>
                </a:ext>
              </a:extLst>
            </p:cNvPr>
            <p:cNvSpPr>
              <a:spLocks/>
            </p:cNvSpPr>
            <p:nvPr/>
          </p:nvSpPr>
          <p:spPr bwMode="auto">
            <a:xfrm>
              <a:off x="4710113" y="3463926"/>
              <a:ext cx="250825" cy="196850"/>
            </a:xfrm>
            <a:custGeom>
              <a:avLst/>
              <a:gdLst>
                <a:gd name="T0" fmla="*/ 73 w 82"/>
                <a:gd name="T1" fmla="*/ 3 h 64"/>
                <a:gd name="T2" fmla="*/ 69 w 82"/>
                <a:gd name="T3" fmla="*/ 0 h 64"/>
                <a:gd name="T4" fmla="*/ 4 w 82"/>
                <a:gd name="T5" fmla="*/ 0 h 64"/>
                <a:gd name="T6" fmla="*/ 1 w 82"/>
                <a:gd name="T7" fmla="*/ 1 h 64"/>
                <a:gd name="T8" fmla="*/ 1 w 82"/>
                <a:gd name="T9" fmla="*/ 4 h 64"/>
                <a:gd name="T10" fmla="*/ 14 w 82"/>
                <a:gd name="T11" fmla="*/ 60 h 64"/>
                <a:gd name="T12" fmla="*/ 18 w 82"/>
                <a:gd name="T13" fmla="*/ 64 h 64"/>
                <a:gd name="T14" fmla="*/ 22 w 82"/>
                <a:gd name="T15" fmla="*/ 64 h 64"/>
                <a:gd name="T16" fmla="*/ 23 w 82"/>
                <a:gd name="T17" fmla="*/ 60 h 64"/>
                <a:gd name="T18" fmla="*/ 18 w 82"/>
                <a:gd name="T19" fmla="*/ 60 h 64"/>
                <a:gd name="T20" fmla="*/ 17 w 82"/>
                <a:gd name="T21" fmla="*/ 59 h 64"/>
                <a:gd name="T22" fmla="*/ 7 w 82"/>
                <a:gd name="T23" fmla="*/ 14 h 64"/>
                <a:gd name="T24" fmla="*/ 72 w 82"/>
                <a:gd name="T25" fmla="*/ 14 h 64"/>
                <a:gd name="T26" fmla="*/ 78 w 82"/>
                <a:gd name="T27" fmla="*/ 43 h 64"/>
                <a:gd name="T28" fmla="*/ 82 w 82"/>
                <a:gd name="T29" fmla="*/ 42 h 64"/>
                <a:gd name="T30" fmla="*/ 73 w 82"/>
                <a:gd name="T31" fmla="*/ 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2" h="64">
                  <a:moveTo>
                    <a:pt x="73" y="3"/>
                  </a:moveTo>
                  <a:cubicBezTo>
                    <a:pt x="73" y="1"/>
                    <a:pt x="71" y="0"/>
                    <a:pt x="69" y="0"/>
                  </a:cubicBezTo>
                  <a:cubicBezTo>
                    <a:pt x="4" y="0"/>
                    <a:pt x="4" y="0"/>
                    <a:pt x="4" y="0"/>
                  </a:cubicBezTo>
                  <a:cubicBezTo>
                    <a:pt x="3" y="0"/>
                    <a:pt x="2" y="0"/>
                    <a:pt x="1" y="1"/>
                  </a:cubicBezTo>
                  <a:cubicBezTo>
                    <a:pt x="1" y="2"/>
                    <a:pt x="0" y="3"/>
                    <a:pt x="1" y="4"/>
                  </a:cubicBezTo>
                  <a:cubicBezTo>
                    <a:pt x="14" y="60"/>
                    <a:pt x="14" y="60"/>
                    <a:pt x="14" y="60"/>
                  </a:cubicBezTo>
                  <a:cubicBezTo>
                    <a:pt x="14" y="62"/>
                    <a:pt x="16" y="64"/>
                    <a:pt x="18" y="64"/>
                  </a:cubicBezTo>
                  <a:cubicBezTo>
                    <a:pt x="22" y="64"/>
                    <a:pt x="22" y="64"/>
                    <a:pt x="22" y="64"/>
                  </a:cubicBezTo>
                  <a:cubicBezTo>
                    <a:pt x="22" y="63"/>
                    <a:pt x="23" y="61"/>
                    <a:pt x="23" y="60"/>
                  </a:cubicBezTo>
                  <a:cubicBezTo>
                    <a:pt x="18" y="60"/>
                    <a:pt x="18" y="60"/>
                    <a:pt x="18" y="60"/>
                  </a:cubicBezTo>
                  <a:cubicBezTo>
                    <a:pt x="18" y="60"/>
                    <a:pt x="18" y="60"/>
                    <a:pt x="17" y="59"/>
                  </a:cubicBezTo>
                  <a:cubicBezTo>
                    <a:pt x="7" y="14"/>
                    <a:pt x="7" y="14"/>
                    <a:pt x="7" y="14"/>
                  </a:cubicBezTo>
                  <a:cubicBezTo>
                    <a:pt x="72" y="14"/>
                    <a:pt x="72" y="14"/>
                    <a:pt x="72" y="14"/>
                  </a:cubicBezTo>
                  <a:cubicBezTo>
                    <a:pt x="78" y="43"/>
                    <a:pt x="78" y="43"/>
                    <a:pt x="78" y="43"/>
                  </a:cubicBezTo>
                  <a:cubicBezTo>
                    <a:pt x="80" y="43"/>
                    <a:pt x="81" y="43"/>
                    <a:pt x="82" y="42"/>
                  </a:cubicBezTo>
                  <a:lnTo>
                    <a:pt x="7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1" name="Freeform 40">
              <a:extLst>
                <a:ext uri="{FF2B5EF4-FFF2-40B4-BE49-F238E27FC236}">
                  <a16:creationId xmlns:a16="http://schemas.microsoft.com/office/drawing/2014/main" id="{42B15AF3-957D-1F98-572E-0F251EC35DF5}"/>
                </a:ext>
              </a:extLst>
            </p:cNvPr>
            <p:cNvSpPr>
              <a:spLocks/>
            </p:cNvSpPr>
            <p:nvPr/>
          </p:nvSpPr>
          <p:spPr bwMode="auto">
            <a:xfrm>
              <a:off x="4756151" y="3532188"/>
              <a:ext cx="168275" cy="12700"/>
            </a:xfrm>
            <a:custGeom>
              <a:avLst/>
              <a:gdLst>
                <a:gd name="T0" fmla="*/ 104 w 106"/>
                <a:gd name="T1" fmla="*/ 0 h 8"/>
                <a:gd name="T2" fmla="*/ 0 w 106"/>
                <a:gd name="T3" fmla="*/ 0 h 8"/>
                <a:gd name="T4" fmla="*/ 2 w 106"/>
                <a:gd name="T5" fmla="*/ 8 h 8"/>
                <a:gd name="T6" fmla="*/ 106 w 106"/>
                <a:gd name="T7" fmla="*/ 8 h 8"/>
                <a:gd name="T8" fmla="*/ 104 w 106"/>
                <a:gd name="T9" fmla="*/ 0 h 8"/>
              </a:gdLst>
              <a:ahLst/>
              <a:cxnLst>
                <a:cxn ang="0">
                  <a:pos x="T0" y="T1"/>
                </a:cxn>
                <a:cxn ang="0">
                  <a:pos x="T2" y="T3"/>
                </a:cxn>
                <a:cxn ang="0">
                  <a:pos x="T4" y="T5"/>
                </a:cxn>
                <a:cxn ang="0">
                  <a:pos x="T6" y="T7"/>
                </a:cxn>
                <a:cxn ang="0">
                  <a:pos x="T8" y="T9"/>
                </a:cxn>
              </a:cxnLst>
              <a:rect l="0" t="0" r="r" b="b"/>
              <a:pathLst>
                <a:path w="106" h="8">
                  <a:moveTo>
                    <a:pt x="104" y="0"/>
                  </a:moveTo>
                  <a:lnTo>
                    <a:pt x="0" y="0"/>
                  </a:lnTo>
                  <a:lnTo>
                    <a:pt x="2" y="8"/>
                  </a:lnTo>
                  <a:lnTo>
                    <a:pt x="106" y="8"/>
                  </a:lnTo>
                  <a:lnTo>
                    <a:pt x="10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 name="Freeform 41">
              <a:extLst>
                <a:ext uri="{FF2B5EF4-FFF2-40B4-BE49-F238E27FC236}">
                  <a16:creationId xmlns:a16="http://schemas.microsoft.com/office/drawing/2014/main" id="{2493FD0A-5CC2-2B59-3DDB-3087801078B9}"/>
                </a:ext>
              </a:extLst>
            </p:cNvPr>
            <p:cNvSpPr>
              <a:spLocks/>
            </p:cNvSpPr>
            <p:nvPr/>
          </p:nvSpPr>
          <p:spPr bwMode="auto">
            <a:xfrm>
              <a:off x="4765676" y="3559176"/>
              <a:ext cx="166688" cy="12700"/>
            </a:xfrm>
            <a:custGeom>
              <a:avLst/>
              <a:gdLst>
                <a:gd name="T0" fmla="*/ 0 w 105"/>
                <a:gd name="T1" fmla="*/ 0 h 8"/>
                <a:gd name="T2" fmla="*/ 1 w 105"/>
                <a:gd name="T3" fmla="*/ 8 h 8"/>
                <a:gd name="T4" fmla="*/ 105 w 105"/>
                <a:gd name="T5" fmla="*/ 8 h 8"/>
                <a:gd name="T6" fmla="*/ 102 w 105"/>
                <a:gd name="T7" fmla="*/ 0 h 8"/>
                <a:gd name="T8" fmla="*/ 0 w 105"/>
                <a:gd name="T9" fmla="*/ 0 h 8"/>
              </a:gdLst>
              <a:ahLst/>
              <a:cxnLst>
                <a:cxn ang="0">
                  <a:pos x="T0" y="T1"/>
                </a:cxn>
                <a:cxn ang="0">
                  <a:pos x="T2" y="T3"/>
                </a:cxn>
                <a:cxn ang="0">
                  <a:pos x="T4" y="T5"/>
                </a:cxn>
                <a:cxn ang="0">
                  <a:pos x="T6" y="T7"/>
                </a:cxn>
                <a:cxn ang="0">
                  <a:pos x="T8" y="T9"/>
                </a:cxn>
              </a:cxnLst>
              <a:rect l="0" t="0" r="r" b="b"/>
              <a:pathLst>
                <a:path w="105" h="8">
                  <a:moveTo>
                    <a:pt x="0" y="0"/>
                  </a:moveTo>
                  <a:lnTo>
                    <a:pt x="1" y="8"/>
                  </a:lnTo>
                  <a:lnTo>
                    <a:pt x="105" y="8"/>
                  </a:lnTo>
                  <a:lnTo>
                    <a:pt x="10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25" name="テキスト ボックス 24">
            <a:extLst>
              <a:ext uri="{FF2B5EF4-FFF2-40B4-BE49-F238E27FC236}">
                <a16:creationId xmlns:a16="http://schemas.microsoft.com/office/drawing/2014/main" id="{7F33C115-5DCD-E38F-7294-9168D462EC52}"/>
              </a:ext>
            </a:extLst>
          </p:cNvPr>
          <p:cNvSpPr txBox="1"/>
          <p:nvPr/>
        </p:nvSpPr>
        <p:spPr>
          <a:xfrm>
            <a:off x="1057293" y="4881285"/>
            <a:ext cx="483383" cy="215444"/>
          </a:xfrm>
          <a:prstGeom prst="rect">
            <a:avLst/>
          </a:prstGeom>
          <a:noFill/>
        </p:spPr>
        <p:txBody>
          <a:bodyPr wrap="square" rtlCol="0">
            <a:spAutoFit/>
          </a:bodyPr>
          <a:lstStyle/>
          <a:p>
            <a:r>
              <a:rPr kumimoji="1" lang="en-US" altLang="ja-JP" sz="800" b="1" dirty="0">
                <a:latin typeface="メイリオ" panose="020B0604030504040204" pitchFamily="50" charset="-128"/>
                <a:ea typeface="メイリオ" panose="020B0604030504040204" pitchFamily="50" charset="-128"/>
              </a:rPr>
              <a:t>A</a:t>
            </a:r>
            <a:r>
              <a:rPr kumimoji="1" lang="ja-JP" altLang="en-US" sz="800" b="1" dirty="0">
                <a:latin typeface="メイリオ" panose="020B0604030504040204" pitchFamily="50" charset="-128"/>
                <a:ea typeface="メイリオ" panose="020B0604030504040204" pitchFamily="50" charset="-128"/>
              </a:rPr>
              <a:t>社</a:t>
            </a:r>
          </a:p>
        </p:txBody>
      </p:sp>
      <p:sp>
        <p:nvSpPr>
          <p:cNvPr id="26" name="テキスト ボックス 25">
            <a:extLst>
              <a:ext uri="{FF2B5EF4-FFF2-40B4-BE49-F238E27FC236}">
                <a16:creationId xmlns:a16="http://schemas.microsoft.com/office/drawing/2014/main" id="{2930148B-5746-49C4-019E-DE3C36CAB536}"/>
              </a:ext>
            </a:extLst>
          </p:cNvPr>
          <p:cNvSpPr txBox="1"/>
          <p:nvPr/>
        </p:nvSpPr>
        <p:spPr>
          <a:xfrm>
            <a:off x="1845190" y="4892688"/>
            <a:ext cx="483383" cy="215444"/>
          </a:xfrm>
          <a:prstGeom prst="rect">
            <a:avLst/>
          </a:prstGeom>
          <a:noFill/>
        </p:spPr>
        <p:txBody>
          <a:bodyPr wrap="square" rtlCol="0">
            <a:spAutoFit/>
          </a:bodyPr>
          <a:lstStyle/>
          <a:p>
            <a:r>
              <a:rPr lang="en-US" altLang="ja-JP" sz="800" b="1" dirty="0">
                <a:latin typeface="メイリオ" panose="020B0604030504040204" pitchFamily="50" charset="-128"/>
                <a:ea typeface="メイリオ" panose="020B0604030504040204" pitchFamily="50" charset="-128"/>
              </a:rPr>
              <a:t>B</a:t>
            </a:r>
            <a:r>
              <a:rPr kumimoji="1" lang="ja-JP" altLang="en-US" sz="800" b="1" dirty="0">
                <a:latin typeface="メイリオ" panose="020B0604030504040204" pitchFamily="50" charset="-128"/>
                <a:ea typeface="メイリオ" panose="020B0604030504040204" pitchFamily="50" charset="-128"/>
              </a:rPr>
              <a:t>社</a:t>
            </a:r>
          </a:p>
        </p:txBody>
      </p:sp>
      <p:sp>
        <p:nvSpPr>
          <p:cNvPr id="27" name="テキスト ボックス 26">
            <a:extLst>
              <a:ext uri="{FF2B5EF4-FFF2-40B4-BE49-F238E27FC236}">
                <a16:creationId xmlns:a16="http://schemas.microsoft.com/office/drawing/2014/main" id="{B9A92EB9-3714-2D0B-662F-0A07423B8BAE}"/>
              </a:ext>
            </a:extLst>
          </p:cNvPr>
          <p:cNvSpPr txBox="1"/>
          <p:nvPr/>
        </p:nvSpPr>
        <p:spPr>
          <a:xfrm>
            <a:off x="2933588" y="4912387"/>
            <a:ext cx="483383" cy="215444"/>
          </a:xfrm>
          <a:prstGeom prst="rect">
            <a:avLst/>
          </a:prstGeom>
          <a:noFill/>
        </p:spPr>
        <p:txBody>
          <a:bodyPr wrap="square" rtlCol="0">
            <a:spAutoFit/>
          </a:bodyPr>
          <a:lstStyle/>
          <a:p>
            <a:r>
              <a:rPr kumimoji="1" lang="en-US" altLang="ja-JP" sz="800" b="1" dirty="0">
                <a:latin typeface="メイリオ" panose="020B0604030504040204" pitchFamily="50" charset="-128"/>
                <a:ea typeface="メイリオ" panose="020B0604030504040204" pitchFamily="50" charset="-128"/>
              </a:rPr>
              <a:t>C</a:t>
            </a:r>
            <a:r>
              <a:rPr kumimoji="1" lang="ja-JP" altLang="en-US" sz="800" b="1" dirty="0">
                <a:latin typeface="メイリオ" panose="020B0604030504040204" pitchFamily="50" charset="-128"/>
                <a:ea typeface="メイリオ" panose="020B0604030504040204" pitchFamily="50" charset="-128"/>
              </a:rPr>
              <a:t>社</a:t>
            </a:r>
          </a:p>
        </p:txBody>
      </p:sp>
      <p:sp>
        <p:nvSpPr>
          <p:cNvPr id="28" name="テキスト ボックス 27">
            <a:extLst>
              <a:ext uri="{FF2B5EF4-FFF2-40B4-BE49-F238E27FC236}">
                <a16:creationId xmlns:a16="http://schemas.microsoft.com/office/drawing/2014/main" id="{DB4E6529-365A-4D89-64A8-38F788A0EBB6}"/>
              </a:ext>
            </a:extLst>
          </p:cNvPr>
          <p:cNvSpPr txBox="1"/>
          <p:nvPr/>
        </p:nvSpPr>
        <p:spPr>
          <a:xfrm>
            <a:off x="3717657" y="4906014"/>
            <a:ext cx="483383" cy="215444"/>
          </a:xfrm>
          <a:prstGeom prst="rect">
            <a:avLst/>
          </a:prstGeom>
          <a:noFill/>
        </p:spPr>
        <p:txBody>
          <a:bodyPr wrap="square" rtlCol="0">
            <a:spAutoFit/>
          </a:bodyPr>
          <a:lstStyle/>
          <a:p>
            <a:r>
              <a:rPr lang="en-US" altLang="ja-JP" sz="800" b="1" dirty="0">
                <a:latin typeface="メイリオ" panose="020B0604030504040204" pitchFamily="50" charset="-128"/>
                <a:ea typeface="メイリオ" panose="020B0604030504040204" pitchFamily="50" charset="-128"/>
              </a:rPr>
              <a:t>D</a:t>
            </a:r>
            <a:r>
              <a:rPr kumimoji="1" lang="ja-JP" altLang="en-US" sz="800" b="1" dirty="0">
                <a:latin typeface="メイリオ" panose="020B0604030504040204" pitchFamily="50" charset="-128"/>
                <a:ea typeface="メイリオ" panose="020B0604030504040204" pitchFamily="50" charset="-128"/>
              </a:rPr>
              <a:t>社</a:t>
            </a:r>
          </a:p>
        </p:txBody>
      </p:sp>
      <p:sp>
        <p:nvSpPr>
          <p:cNvPr id="29" name="正方形/長方形 28">
            <a:extLst>
              <a:ext uri="{FF2B5EF4-FFF2-40B4-BE49-F238E27FC236}">
                <a16:creationId xmlns:a16="http://schemas.microsoft.com/office/drawing/2014/main" id="{62625B33-C4A5-6709-F084-95D0AF12E67D}"/>
              </a:ext>
            </a:extLst>
          </p:cNvPr>
          <p:cNvSpPr/>
          <p:nvPr/>
        </p:nvSpPr>
        <p:spPr bwMode="auto">
          <a:xfrm>
            <a:off x="1353146" y="3812600"/>
            <a:ext cx="609145" cy="237449"/>
          </a:xfrm>
          <a:prstGeom prst="rect">
            <a:avLst/>
          </a:prstGeom>
          <a:solidFill>
            <a:schemeClr val="bg1"/>
          </a:solidFill>
          <a:ln>
            <a:noFill/>
          </a:ln>
          <a:effectLst/>
        </p:spPr>
        <p:txBody>
          <a:bodyPr vert="horz" wrap="square" lIns="0" tIns="18000" rIns="0" bIns="0" numCol="1" rtlCol="0" anchor="ctr" anchorCtr="0" compatLnSpc="1">
            <a:prstTxWarp prst="textNoShape">
              <a:avLst/>
            </a:prstTxWarp>
          </a:bodyPr>
          <a:lstStyle/>
          <a:p>
            <a:pPr algn="ctr">
              <a:lnSpc>
                <a:spcPct val="90000"/>
              </a:lnSpc>
              <a:spcBef>
                <a:spcPts val="0"/>
              </a:spcBef>
              <a:buClr>
                <a:srgbClr val="5330C1"/>
              </a:buClr>
            </a:pPr>
            <a:r>
              <a:rPr lang="ja-JP" altLang="en-US" sz="1050" b="1" dirty="0">
                <a:solidFill>
                  <a:srgbClr val="FF0000"/>
                </a:solidFill>
                <a:latin typeface="メイリオ" panose="020B0604030504040204" pitchFamily="50" charset="-128"/>
                <a:ea typeface="メイリオ" panose="020B0604030504040204" pitchFamily="50" charset="-128"/>
              </a:rPr>
              <a:t>印刷不可</a:t>
            </a:r>
            <a:endParaRPr lang="en-US" altLang="ja-JP" sz="1050" b="1" dirty="0">
              <a:solidFill>
                <a:srgbClr val="FF0000"/>
              </a:solidFill>
              <a:latin typeface="メイリオ" panose="020B0604030504040204" pitchFamily="50" charset="-128"/>
              <a:ea typeface="メイリオ" panose="020B0604030504040204" pitchFamily="50" charset="-128"/>
            </a:endParaRPr>
          </a:p>
        </p:txBody>
      </p:sp>
      <p:grpSp>
        <p:nvGrpSpPr>
          <p:cNvPr id="30" name="グループ化 29">
            <a:extLst>
              <a:ext uri="{FF2B5EF4-FFF2-40B4-BE49-F238E27FC236}">
                <a16:creationId xmlns:a16="http://schemas.microsoft.com/office/drawing/2014/main" id="{1859A5BB-6ABD-3A15-2AC2-B648108580F6}"/>
              </a:ext>
            </a:extLst>
          </p:cNvPr>
          <p:cNvGrpSpPr/>
          <p:nvPr/>
        </p:nvGrpSpPr>
        <p:grpSpPr>
          <a:xfrm>
            <a:off x="1231505" y="3826699"/>
            <a:ext cx="121641" cy="189422"/>
            <a:chOff x="5706682" y="5048958"/>
            <a:chExt cx="605284" cy="613808"/>
          </a:xfrm>
        </p:grpSpPr>
        <p:cxnSp>
          <p:nvCxnSpPr>
            <p:cNvPr id="31" name="直線コネクタ 30">
              <a:extLst>
                <a:ext uri="{FF2B5EF4-FFF2-40B4-BE49-F238E27FC236}">
                  <a16:creationId xmlns:a16="http://schemas.microsoft.com/office/drawing/2014/main" id="{AEBAFB8F-F759-F765-0759-655C21E90003}"/>
                </a:ext>
              </a:extLst>
            </p:cNvPr>
            <p:cNvCxnSpPr>
              <a:cxnSpLocks/>
            </p:cNvCxnSpPr>
            <p:nvPr/>
          </p:nvCxnSpPr>
          <p:spPr>
            <a:xfrm>
              <a:off x="5715136" y="5055326"/>
              <a:ext cx="588377" cy="60107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D598AA69-8F9B-9D7C-92BF-52D7F3C3A6C0}"/>
                </a:ext>
              </a:extLst>
            </p:cNvPr>
            <p:cNvCxnSpPr>
              <a:cxnSpLocks/>
            </p:cNvCxnSpPr>
            <p:nvPr/>
          </p:nvCxnSpPr>
          <p:spPr>
            <a:xfrm flipH="1">
              <a:off x="5706682" y="5048958"/>
              <a:ext cx="605284" cy="61380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3" name="正方形/長方形 32">
            <a:extLst>
              <a:ext uri="{FF2B5EF4-FFF2-40B4-BE49-F238E27FC236}">
                <a16:creationId xmlns:a16="http://schemas.microsoft.com/office/drawing/2014/main" id="{44D80343-E073-D2C3-2DCD-7E90DC31DFE6}"/>
              </a:ext>
            </a:extLst>
          </p:cNvPr>
          <p:cNvSpPr/>
          <p:nvPr/>
        </p:nvSpPr>
        <p:spPr bwMode="auto">
          <a:xfrm>
            <a:off x="867568" y="5054554"/>
            <a:ext cx="1445937" cy="231441"/>
          </a:xfrm>
          <a:prstGeom prst="rect">
            <a:avLst/>
          </a:prstGeom>
          <a:noFill/>
          <a:ln>
            <a:noFill/>
          </a:ln>
          <a:effectLst/>
        </p:spPr>
        <p:txBody>
          <a:bodyPr vert="horz" wrap="square" lIns="0" tIns="72000" rIns="0" bIns="0" numCol="1" rtlCol="0" anchor="t" anchorCtr="0" compatLnSpc="1">
            <a:prstTxWarp prst="textNoShape">
              <a:avLst/>
            </a:prstTxWarp>
          </a:bodyPr>
          <a:lstStyle/>
          <a:p>
            <a:pPr algn="ctr" eaLnBrk="1" hangingPunct="1"/>
            <a:r>
              <a:rPr lang="ja-JP" altLang="en-US" sz="1200" b="1" kern="800" spc="100" dirty="0">
                <a:latin typeface="メイリオ" panose="020B0604030504040204" pitchFamily="50" charset="-128"/>
                <a:ea typeface="メイリオ" panose="020B0604030504040204" pitchFamily="50" charset="-128"/>
                <a:cs typeface="Meiryo UI" panose="020B0604030504040204" pitchFamily="50" charset="-128"/>
              </a:rPr>
              <a:t>経理部</a:t>
            </a:r>
          </a:p>
        </p:txBody>
      </p:sp>
      <p:sp>
        <p:nvSpPr>
          <p:cNvPr id="34" name="正方形/長方形 33">
            <a:extLst>
              <a:ext uri="{FF2B5EF4-FFF2-40B4-BE49-F238E27FC236}">
                <a16:creationId xmlns:a16="http://schemas.microsoft.com/office/drawing/2014/main" id="{D12DE883-7A07-76D2-6BDC-3EA37B97A6BE}"/>
              </a:ext>
            </a:extLst>
          </p:cNvPr>
          <p:cNvSpPr/>
          <p:nvPr/>
        </p:nvSpPr>
        <p:spPr bwMode="auto">
          <a:xfrm>
            <a:off x="2767318" y="5060598"/>
            <a:ext cx="1445937" cy="231441"/>
          </a:xfrm>
          <a:prstGeom prst="rect">
            <a:avLst/>
          </a:prstGeom>
          <a:noFill/>
          <a:ln>
            <a:noFill/>
          </a:ln>
          <a:effectLst/>
        </p:spPr>
        <p:txBody>
          <a:bodyPr vert="horz" wrap="square" lIns="0" tIns="72000" rIns="0" bIns="0" numCol="1" rtlCol="0" anchor="t" anchorCtr="0" compatLnSpc="1">
            <a:prstTxWarp prst="textNoShape">
              <a:avLst/>
            </a:prstTxWarp>
          </a:bodyPr>
          <a:lstStyle/>
          <a:p>
            <a:pPr algn="ctr" eaLnBrk="1" hangingPunct="1"/>
            <a:r>
              <a:rPr lang="ja-JP" altLang="en-US" sz="1200" b="1" kern="900" spc="100" dirty="0">
                <a:solidFill>
                  <a:srgbClr val="3366FF"/>
                </a:solidFill>
                <a:latin typeface="メイリオ" panose="020B0604030504040204" pitchFamily="50" charset="-128"/>
                <a:ea typeface="メイリオ" panose="020B0604030504040204" pitchFamily="50" charset="-128"/>
                <a:cs typeface="Meiryo UI" panose="020B0604030504040204" pitchFamily="50" charset="-128"/>
              </a:rPr>
              <a:t>総務部</a:t>
            </a:r>
          </a:p>
        </p:txBody>
      </p:sp>
      <p:sp>
        <p:nvSpPr>
          <p:cNvPr id="35" name="テキスト ボックス 34">
            <a:extLst>
              <a:ext uri="{FF2B5EF4-FFF2-40B4-BE49-F238E27FC236}">
                <a16:creationId xmlns:a16="http://schemas.microsoft.com/office/drawing/2014/main" id="{4C7D2E79-F126-DF53-E7E9-3DFBFE2CD671}"/>
              </a:ext>
            </a:extLst>
          </p:cNvPr>
          <p:cNvSpPr txBox="1"/>
          <p:nvPr/>
        </p:nvSpPr>
        <p:spPr>
          <a:xfrm>
            <a:off x="547930" y="5576742"/>
            <a:ext cx="4189046" cy="597212"/>
          </a:xfrm>
          <a:prstGeom prst="rect">
            <a:avLst/>
          </a:prstGeom>
          <a:noFill/>
        </p:spPr>
        <p:txBody>
          <a:bodyPr wrap="square" lIns="0" rIns="0" rtlCol="0" anchor="t" anchorCtr="0">
            <a:noAutofit/>
          </a:bodyPr>
          <a:lstStyle/>
          <a:p>
            <a:pPr>
              <a:lnSpc>
                <a:spcPct val="110000"/>
              </a:lnSpc>
              <a:spcBef>
                <a:spcPts val="100"/>
              </a:spcBef>
              <a:buClr>
                <a:schemeClr val="accent2"/>
              </a:buClr>
            </a:pPr>
            <a:r>
              <a:rPr lang="ja-JP" altLang="en-US" sz="900" dirty="0">
                <a:latin typeface="メイリオ" panose="020B0604030504040204" pitchFamily="50" charset="-128"/>
                <a:ea typeface="メイリオ" panose="020B0604030504040204" pitchFamily="50" charset="-128"/>
                <a:cs typeface="Verdana" panose="020B0604030504040204" pitchFamily="34" charset="0"/>
              </a:rPr>
              <a:t>例：</a:t>
            </a:r>
            <a:endParaRPr lang="en-US" altLang="ja-JP" sz="900" dirty="0">
              <a:latin typeface="メイリオ" panose="020B0604030504040204" pitchFamily="50" charset="-128"/>
              <a:ea typeface="メイリオ" panose="020B0604030504040204" pitchFamily="50" charset="-128"/>
              <a:cs typeface="Verdana" panose="020B0604030504040204" pitchFamily="34" charset="0"/>
            </a:endParaRPr>
          </a:p>
          <a:p>
            <a:pPr>
              <a:lnSpc>
                <a:spcPct val="110000"/>
              </a:lnSpc>
              <a:spcBef>
                <a:spcPts val="100"/>
              </a:spcBef>
              <a:buClr>
                <a:schemeClr val="accent2"/>
              </a:buClr>
            </a:pPr>
            <a:r>
              <a:rPr lang="ja-JP" altLang="en-US" sz="900" dirty="0">
                <a:latin typeface="メイリオ" panose="020B0604030504040204" pitchFamily="50" charset="-128"/>
                <a:ea typeface="メイリオ" panose="020B0604030504040204" pitchFamily="50" charset="-128"/>
                <a:cs typeface="Verdana" panose="020B0604030504040204" pitchFamily="34" charset="0"/>
              </a:rPr>
              <a:t>経理部から総務部に異動した場合、経理部のみ許可されているプリンターからは印刷ができなくなり、総務部のプリンターからは設定レスで印刷できます。</a:t>
            </a:r>
          </a:p>
        </p:txBody>
      </p:sp>
      <p:sp>
        <p:nvSpPr>
          <p:cNvPr id="36" name="二等辺三角形 35">
            <a:extLst>
              <a:ext uri="{FF2B5EF4-FFF2-40B4-BE49-F238E27FC236}">
                <a16:creationId xmlns:a16="http://schemas.microsoft.com/office/drawing/2014/main" id="{69A502E8-57CF-390D-8EDE-0CCF0D217AA7}"/>
              </a:ext>
            </a:extLst>
          </p:cNvPr>
          <p:cNvSpPr/>
          <p:nvPr/>
        </p:nvSpPr>
        <p:spPr bwMode="auto">
          <a:xfrm rot="5400000">
            <a:off x="2460852" y="5219449"/>
            <a:ext cx="471638" cy="299778"/>
          </a:xfrm>
          <a:prstGeom prst="triangle">
            <a:avLst/>
          </a:prstGeom>
          <a:solidFill>
            <a:schemeClr val="bg1">
              <a:lumMod val="85000"/>
            </a:schemeClr>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37" name="正方形/長方形 36">
            <a:extLst>
              <a:ext uri="{FF2B5EF4-FFF2-40B4-BE49-F238E27FC236}">
                <a16:creationId xmlns:a16="http://schemas.microsoft.com/office/drawing/2014/main" id="{BBECC0AB-BDB5-A1CA-825C-D2FB63C3741F}"/>
              </a:ext>
            </a:extLst>
          </p:cNvPr>
          <p:cNvSpPr/>
          <p:nvPr/>
        </p:nvSpPr>
        <p:spPr bwMode="auto">
          <a:xfrm>
            <a:off x="2051293" y="5258782"/>
            <a:ext cx="609145" cy="237449"/>
          </a:xfrm>
          <a:prstGeom prst="rect">
            <a:avLst/>
          </a:prstGeom>
          <a:solidFill>
            <a:schemeClr val="bg1">
              <a:lumMod val="85000"/>
            </a:schemeClr>
          </a:solidFill>
          <a:ln>
            <a:noFill/>
          </a:ln>
          <a:effectLst/>
        </p:spPr>
        <p:txBody>
          <a:bodyPr vert="horz" wrap="square" lIns="0" tIns="18000" rIns="0" bIns="0" numCol="1" rtlCol="0" anchor="ctr" anchorCtr="0" compatLnSpc="1">
            <a:prstTxWarp prst="textNoShape">
              <a:avLst/>
            </a:prstTxWarp>
          </a:bodyPr>
          <a:lstStyle/>
          <a:p>
            <a:pPr algn="ctr">
              <a:spcBef>
                <a:spcPts val="0"/>
              </a:spcBef>
              <a:buClr>
                <a:srgbClr val="5330C1"/>
              </a:buClr>
            </a:pPr>
            <a:r>
              <a:rPr lang="ja-JP" altLang="en-US" sz="900" dirty="0">
                <a:latin typeface="メイリオ" panose="020B0604030504040204" pitchFamily="50" charset="-128"/>
                <a:ea typeface="メイリオ" panose="020B0604030504040204" pitchFamily="50" charset="-128"/>
              </a:rPr>
              <a:t>異　動</a:t>
            </a:r>
            <a:endParaRPr lang="en-US" altLang="ja-JP" sz="900" dirty="0">
              <a:latin typeface="メイリオ" panose="020B0604030504040204" pitchFamily="50" charset="-128"/>
              <a:ea typeface="メイリオ" panose="020B0604030504040204" pitchFamily="50" charset="-128"/>
            </a:endParaRPr>
          </a:p>
        </p:txBody>
      </p:sp>
      <p:sp>
        <p:nvSpPr>
          <p:cNvPr id="38" name="正方形/長方形 37">
            <a:extLst>
              <a:ext uri="{FF2B5EF4-FFF2-40B4-BE49-F238E27FC236}">
                <a16:creationId xmlns:a16="http://schemas.microsoft.com/office/drawing/2014/main" id="{943B04BF-D6E4-DCFC-5551-090FDBE8CC98}"/>
              </a:ext>
            </a:extLst>
          </p:cNvPr>
          <p:cNvSpPr/>
          <p:nvPr/>
        </p:nvSpPr>
        <p:spPr bwMode="auto">
          <a:xfrm>
            <a:off x="5008675" y="1955604"/>
            <a:ext cx="4672120" cy="4332459"/>
          </a:xfrm>
          <a:prstGeom prst="rect">
            <a:avLst/>
          </a:prstGeom>
          <a:solidFill>
            <a:schemeClr val="bg1"/>
          </a:solidFill>
          <a:ln w="28575">
            <a:solidFill>
              <a:srgbClr val="3366FF"/>
            </a:solidFill>
            <a:prstDash val="solid"/>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p:txBody>
      </p:sp>
      <p:grpSp>
        <p:nvGrpSpPr>
          <p:cNvPr id="39" name="グループ化 38">
            <a:extLst>
              <a:ext uri="{FF2B5EF4-FFF2-40B4-BE49-F238E27FC236}">
                <a16:creationId xmlns:a16="http://schemas.microsoft.com/office/drawing/2014/main" id="{8B85E4B0-ECE4-135D-0BCD-90B75626A75B}"/>
              </a:ext>
            </a:extLst>
          </p:cNvPr>
          <p:cNvGrpSpPr/>
          <p:nvPr/>
        </p:nvGrpSpPr>
        <p:grpSpPr>
          <a:xfrm>
            <a:off x="5763693" y="3108438"/>
            <a:ext cx="440719" cy="299795"/>
            <a:chOff x="-5922963" y="4064000"/>
            <a:chExt cx="3103563" cy="2327275"/>
          </a:xfrm>
          <a:solidFill>
            <a:schemeClr val="tx1"/>
          </a:solidFill>
        </p:grpSpPr>
        <p:sp>
          <p:nvSpPr>
            <p:cNvPr id="40" name="Freeform 34">
              <a:extLst>
                <a:ext uri="{FF2B5EF4-FFF2-40B4-BE49-F238E27FC236}">
                  <a16:creationId xmlns:a16="http://schemas.microsoft.com/office/drawing/2014/main" id="{A61C1658-EBEF-8284-08EF-B5B5AFF57636}"/>
                </a:ext>
              </a:extLst>
            </p:cNvPr>
            <p:cNvSpPr>
              <a:spLocks noEditPoints="1"/>
            </p:cNvSpPr>
            <p:nvPr/>
          </p:nvSpPr>
          <p:spPr bwMode="auto">
            <a:xfrm>
              <a:off x="-5713413" y="4064000"/>
              <a:ext cx="2684463" cy="1712913"/>
            </a:xfrm>
            <a:custGeom>
              <a:avLst/>
              <a:gdLst>
                <a:gd name="T0" fmla="*/ 830 w 886"/>
                <a:gd name="T1" fmla="*/ 0 h 566"/>
                <a:gd name="T2" fmla="*/ 57 w 886"/>
                <a:gd name="T3" fmla="*/ 0 h 566"/>
                <a:gd name="T4" fmla="*/ 0 w 886"/>
                <a:gd name="T5" fmla="*/ 57 h 566"/>
                <a:gd name="T6" fmla="*/ 0 w 886"/>
                <a:gd name="T7" fmla="*/ 509 h 566"/>
                <a:gd name="T8" fmla="*/ 57 w 886"/>
                <a:gd name="T9" fmla="*/ 566 h 566"/>
                <a:gd name="T10" fmla="*/ 830 w 886"/>
                <a:gd name="T11" fmla="*/ 566 h 566"/>
                <a:gd name="T12" fmla="*/ 886 w 886"/>
                <a:gd name="T13" fmla="*/ 509 h 566"/>
                <a:gd name="T14" fmla="*/ 886 w 886"/>
                <a:gd name="T15" fmla="*/ 57 h 566"/>
                <a:gd name="T16" fmla="*/ 830 w 886"/>
                <a:gd name="T17" fmla="*/ 0 h 566"/>
                <a:gd name="T18" fmla="*/ 806 w 886"/>
                <a:gd name="T19" fmla="*/ 487 h 566"/>
                <a:gd name="T20" fmla="*/ 80 w 886"/>
                <a:gd name="T21" fmla="*/ 487 h 566"/>
                <a:gd name="T22" fmla="*/ 80 w 886"/>
                <a:gd name="T23" fmla="*/ 79 h 566"/>
                <a:gd name="T24" fmla="*/ 806 w 886"/>
                <a:gd name="T25" fmla="*/ 79 h 566"/>
                <a:gd name="T26" fmla="*/ 806 w 886"/>
                <a:gd name="T27" fmla="*/ 48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6" h="566">
                  <a:moveTo>
                    <a:pt x="830" y="0"/>
                  </a:moveTo>
                  <a:cubicBezTo>
                    <a:pt x="57" y="0"/>
                    <a:pt x="57" y="0"/>
                    <a:pt x="57" y="0"/>
                  </a:cubicBezTo>
                  <a:cubicBezTo>
                    <a:pt x="26" y="0"/>
                    <a:pt x="0" y="25"/>
                    <a:pt x="0" y="57"/>
                  </a:cubicBezTo>
                  <a:cubicBezTo>
                    <a:pt x="0" y="509"/>
                    <a:pt x="0" y="509"/>
                    <a:pt x="0" y="509"/>
                  </a:cubicBezTo>
                  <a:cubicBezTo>
                    <a:pt x="0" y="540"/>
                    <a:pt x="26" y="566"/>
                    <a:pt x="57" y="566"/>
                  </a:cubicBezTo>
                  <a:cubicBezTo>
                    <a:pt x="830" y="566"/>
                    <a:pt x="830" y="566"/>
                    <a:pt x="830" y="566"/>
                  </a:cubicBezTo>
                  <a:cubicBezTo>
                    <a:pt x="861" y="566"/>
                    <a:pt x="886" y="540"/>
                    <a:pt x="886" y="509"/>
                  </a:cubicBezTo>
                  <a:cubicBezTo>
                    <a:pt x="886" y="57"/>
                    <a:pt x="886" y="57"/>
                    <a:pt x="886" y="57"/>
                  </a:cubicBezTo>
                  <a:cubicBezTo>
                    <a:pt x="886" y="25"/>
                    <a:pt x="861" y="0"/>
                    <a:pt x="830" y="0"/>
                  </a:cubicBezTo>
                  <a:close/>
                  <a:moveTo>
                    <a:pt x="806" y="487"/>
                  </a:moveTo>
                  <a:cubicBezTo>
                    <a:pt x="80" y="487"/>
                    <a:pt x="80" y="487"/>
                    <a:pt x="80" y="487"/>
                  </a:cubicBezTo>
                  <a:cubicBezTo>
                    <a:pt x="80" y="79"/>
                    <a:pt x="80" y="79"/>
                    <a:pt x="80" y="79"/>
                  </a:cubicBezTo>
                  <a:cubicBezTo>
                    <a:pt x="806" y="79"/>
                    <a:pt x="806" y="79"/>
                    <a:pt x="806" y="79"/>
                  </a:cubicBezTo>
                  <a:lnTo>
                    <a:pt x="806" y="487"/>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1" name="Rectangle 35">
              <a:extLst>
                <a:ext uri="{FF2B5EF4-FFF2-40B4-BE49-F238E27FC236}">
                  <a16:creationId xmlns:a16="http://schemas.microsoft.com/office/drawing/2014/main" id="{65BF4E78-7326-F4D4-EF36-22B8CCB50471}"/>
                </a:ext>
              </a:extLst>
            </p:cNvPr>
            <p:cNvSpPr>
              <a:spLocks noChangeArrowheads="1"/>
            </p:cNvSpPr>
            <p:nvPr/>
          </p:nvSpPr>
          <p:spPr bwMode="auto">
            <a:xfrm>
              <a:off x="-5916613" y="6254750"/>
              <a:ext cx="3094038" cy="130175"/>
            </a:xfrm>
            <a:prstGeom prst="rect">
              <a:avLst/>
            </a:pr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2" name="Freeform 36">
              <a:extLst>
                <a:ext uri="{FF2B5EF4-FFF2-40B4-BE49-F238E27FC236}">
                  <a16:creationId xmlns:a16="http://schemas.microsoft.com/office/drawing/2014/main" id="{B7961704-CE7C-3A04-9E4A-15452C666370}"/>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close/>
                  <a:moveTo>
                    <a:pt x="1955" y="0"/>
                  </a:moveTo>
                  <a:lnTo>
                    <a:pt x="0" y="0"/>
                  </a:lnTo>
                  <a:lnTo>
                    <a:pt x="0" y="88"/>
                  </a:lnTo>
                  <a:lnTo>
                    <a:pt x="1955" y="88"/>
                  </a:lnTo>
                  <a:lnTo>
                    <a:pt x="1955" y="0"/>
                  </a:lnTo>
                  <a:lnTo>
                    <a:pt x="19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 name="Freeform 37">
              <a:extLst>
                <a:ext uri="{FF2B5EF4-FFF2-40B4-BE49-F238E27FC236}">
                  <a16:creationId xmlns:a16="http://schemas.microsoft.com/office/drawing/2014/main" id="{90F0C8B6-1756-4B36-41E3-AD79D27EEDDA}"/>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moveTo>
                    <a:pt x="1955" y="0"/>
                  </a:moveTo>
                  <a:lnTo>
                    <a:pt x="0" y="0"/>
                  </a:lnTo>
                  <a:lnTo>
                    <a:pt x="0" y="88"/>
                  </a:lnTo>
                  <a:lnTo>
                    <a:pt x="1955" y="88"/>
                  </a:lnTo>
                  <a:lnTo>
                    <a:pt x="1955" y="0"/>
                  </a:lnTo>
                  <a:lnTo>
                    <a:pt x="195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4" name="Freeform 38">
              <a:extLst>
                <a:ext uri="{FF2B5EF4-FFF2-40B4-BE49-F238E27FC236}">
                  <a16:creationId xmlns:a16="http://schemas.microsoft.com/office/drawing/2014/main" id="{CE524687-3016-6BDC-7FFB-29D7D8F15A00}"/>
                </a:ext>
              </a:extLst>
            </p:cNvPr>
            <p:cNvSpPr>
              <a:spLocks noEditPoints="1"/>
            </p:cNvSpPr>
            <p:nvPr/>
          </p:nvSpPr>
          <p:spPr bwMode="auto">
            <a:xfrm>
              <a:off x="-5910263" y="5943600"/>
              <a:ext cx="3081338" cy="303213"/>
            </a:xfrm>
            <a:custGeom>
              <a:avLst/>
              <a:gdLst>
                <a:gd name="T0" fmla="*/ 0 w 1017"/>
                <a:gd name="T1" fmla="*/ 100 h 100"/>
                <a:gd name="T2" fmla="*/ 109 w 1017"/>
                <a:gd name="T3" fmla="*/ 0 h 100"/>
                <a:gd name="T4" fmla="*/ 908 w 1017"/>
                <a:gd name="T5" fmla="*/ 0 h 100"/>
                <a:gd name="T6" fmla="*/ 1017 w 1017"/>
                <a:gd name="T7" fmla="*/ 100 h 100"/>
                <a:gd name="T8" fmla="*/ 0 w 1017"/>
                <a:gd name="T9" fmla="*/ 100 h 100"/>
                <a:gd name="T10" fmla="*/ 421 w 1017"/>
                <a:gd name="T11" fmla="*/ 56 h 100"/>
                <a:gd name="T12" fmla="*/ 420 w 1017"/>
                <a:gd name="T13" fmla="*/ 57 h 100"/>
                <a:gd name="T14" fmla="*/ 394 w 1017"/>
                <a:gd name="T15" fmla="*/ 83 h 100"/>
                <a:gd name="T16" fmla="*/ 393 w 1017"/>
                <a:gd name="T17" fmla="*/ 84 h 100"/>
                <a:gd name="T18" fmla="*/ 395 w 1017"/>
                <a:gd name="T19" fmla="*/ 85 h 100"/>
                <a:gd name="T20" fmla="*/ 622 w 1017"/>
                <a:gd name="T21" fmla="*/ 85 h 100"/>
                <a:gd name="T22" fmla="*/ 624 w 1017"/>
                <a:gd name="T23" fmla="*/ 84 h 100"/>
                <a:gd name="T24" fmla="*/ 623 w 1017"/>
                <a:gd name="T25" fmla="*/ 83 h 100"/>
                <a:gd name="T26" fmla="*/ 597 w 1017"/>
                <a:gd name="T27" fmla="*/ 57 h 100"/>
                <a:gd name="T28" fmla="*/ 596 w 1017"/>
                <a:gd name="T29" fmla="*/ 56 h 100"/>
                <a:gd name="T30" fmla="*/ 421 w 1017"/>
                <a:gd name="T31" fmla="*/ 5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7" h="100">
                  <a:moveTo>
                    <a:pt x="0" y="100"/>
                  </a:moveTo>
                  <a:cubicBezTo>
                    <a:pt x="109" y="0"/>
                    <a:pt x="109" y="0"/>
                    <a:pt x="109" y="0"/>
                  </a:cubicBezTo>
                  <a:cubicBezTo>
                    <a:pt x="908" y="0"/>
                    <a:pt x="908" y="0"/>
                    <a:pt x="908" y="0"/>
                  </a:cubicBezTo>
                  <a:cubicBezTo>
                    <a:pt x="1017" y="100"/>
                    <a:pt x="1017" y="100"/>
                    <a:pt x="1017" y="100"/>
                  </a:cubicBezTo>
                  <a:lnTo>
                    <a:pt x="0" y="100"/>
                  </a:lnTo>
                  <a:close/>
                  <a:moveTo>
                    <a:pt x="421" y="56"/>
                  </a:moveTo>
                  <a:cubicBezTo>
                    <a:pt x="421" y="56"/>
                    <a:pt x="420" y="57"/>
                    <a:pt x="420" y="57"/>
                  </a:cubicBezTo>
                  <a:cubicBezTo>
                    <a:pt x="394" y="83"/>
                    <a:pt x="394" y="83"/>
                    <a:pt x="394" y="83"/>
                  </a:cubicBezTo>
                  <a:cubicBezTo>
                    <a:pt x="393" y="83"/>
                    <a:pt x="393" y="84"/>
                    <a:pt x="393" y="84"/>
                  </a:cubicBezTo>
                  <a:cubicBezTo>
                    <a:pt x="393" y="85"/>
                    <a:pt x="394" y="85"/>
                    <a:pt x="395" y="85"/>
                  </a:cubicBezTo>
                  <a:cubicBezTo>
                    <a:pt x="622" y="85"/>
                    <a:pt x="622" y="85"/>
                    <a:pt x="622" y="85"/>
                  </a:cubicBezTo>
                  <a:cubicBezTo>
                    <a:pt x="623" y="85"/>
                    <a:pt x="623" y="85"/>
                    <a:pt x="624" y="84"/>
                  </a:cubicBezTo>
                  <a:cubicBezTo>
                    <a:pt x="624" y="84"/>
                    <a:pt x="624" y="83"/>
                    <a:pt x="623" y="83"/>
                  </a:cubicBezTo>
                  <a:cubicBezTo>
                    <a:pt x="597" y="57"/>
                    <a:pt x="597" y="57"/>
                    <a:pt x="597" y="57"/>
                  </a:cubicBezTo>
                  <a:cubicBezTo>
                    <a:pt x="597" y="57"/>
                    <a:pt x="596" y="56"/>
                    <a:pt x="596" y="56"/>
                  </a:cubicBezTo>
                  <a:lnTo>
                    <a:pt x="421" y="56"/>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5" name="Freeform 39">
              <a:extLst>
                <a:ext uri="{FF2B5EF4-FFF2-40B4-BE49-F238E27FC236}">
                  <a16:creationId xmlns:a16="http://schemas.microsoft.com/office/drawing/2014/main" id="{8F120F55-6470-0048-797E-7CCBD6C0A359}"/>
                </a:ext>
              </a:extLst>
            </p:cNvPr>
            <p:cNvSpPr>
              <a:spLocks noEditPoints="1"/>
            </p:cNvSpPr>
            <p:nvPr/>
          </p:nvSpPr>
          <p:spPr bwMode="auto">
            <a:xfrm>
              <a:off x="-5922963" y="5937250"/>
              <a:ext cx="3103563" cy="314325"/>
            </a:xfrm>
            <a:custGeom>
              <a:avLst/>
              <a:gdLst>
                <a:gd name="T0" fmla="*/ 911 w 1024"/>
                <a:gd name="T1" fmla="*/ 3 h 104"/>
                <a:gd name="T2" fmla="*/ 1017 w 1024"/>
                <a:gd name="T3" fmla="*/ 101 h 104"/>
                <a:gd name="T4" fmla="*/ 8 w 1024"/>
                <a:gd name="T5" fmla="*/ 101 h 104"/>
                <a:gd name="T6" fmla="*/ 114 w 1024"/>
                <a:gd name="T7" fmla="*/ 3 h 104"/>
                <a:gd name="T8" fmla="*/ 911 w 1024"/>
                <a:gd name="T9" fmla="*/ 3 h 104"/>
                <a:gd name="T10" fmla="*/ 399 w 1024"/>
                <a:gd name="T11" fmla="*/ 89 h 104"/>
                <a:gd name="T12" fmla="*/ 626 w 1024"/>
                <a:gd name="T13" fmla="*/ 89 h 104"/>
                <a:gd name="T14" fmla="*/ 629 w 1024"/>
                <a:gd name="T15" fmla="*/ 87 h 104"/>
                <a:gd name="T16" fmla="*/ 628 w 1024"/>
                <a:gd name="T17" fmla="*/ 84 h 104"/>
                <a:gd name="T18" fmla="*/ 602 w 1024"/>
                <a:gd name="T19" fmla="*/ 58 h 104"/>
                <a:gd name="T20" fmla="*/ 600 w 1024"/>
                <a:gd name="T21" fmla="*/ 57 h 104"/>
                <a:gd name="T22" fmla="*/ 425 w 1024"/>
                <a:gd name="T23" fmla="*/ 57 h 104"/>
                <a:gd name="T24" fmla="*/ 423 w 1024"/>
                <a:gd name="T25" fmla="*/ 58 h 104"/>
                <a:gd name="T26" fmla="*/ 396 w 1024"/>
                <a:gd name="T27" fmla="*/ 84 h 104"/>
                <a:gd name="T28" fmla="*/ 396 w 1024"/>
                <a:gd name="T29" fmla="*/ 87 h 104"/>
                <a:gd name="T30" fmla="*/ 399 w 1024"/>
                <a:gd name="T31" fmla="*/ 89 h 104"/>
                <a:gd name="T32" fmla="*/ 912 w 1024"/>
                <a:gd name="T33" fmla="*/ 0 h 104"/>
                <a:gd name="T34" fmla="*/ 112 w 1024"/>
                <a:gd name="T35" fmla="*/ 0 h 104"/>
                <a:gd name="T36" fmla="*/ 0 w 1024"/>
                <a:gd name="T37" fmla="*/ 104 h 104"/>
                <a:gd name="T38" fmla="*/ 1024 w 1024"/>
                <a:gd name="T39" fmla="*/ 104 h 104"/>
                <a:gd name="T40" fmla="*/ 912 w 1024"/>
                <a:gd name="T41" fmla="*/ 0 h 104"/>
                <a:gd name="T42" fmla="*/ 399 w 1024"/>
                <a:gd name="T43" fmla="*/ 86 h 104"/>
                <a:gd name="T44" fmla="*/ 425 w 1024"/>
                <a:gd name="T45" fmla="*/ 60 h 104"/>
                <a:gd name="T46" fmla="*/ 600 w 1024"/>
                <a:gd name="T47" fmla="*/ 60 h 104"/>
                <a:gd name="T48" fmla="*/ 626 w 1024"/>
                <a:gd name="T49" fmla="*/ 86 h 104"/>
                <a:gd name="T50" fmla="*/ 399 w 1024"/>
                <a:gd name="T51"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4" h="104">
                  <a:moveTo>
                    <a:pt x="911" y="3"/>
                  </a:moveTo>
                  <a:cubicBezTo>
                    <a:pt x="1017" y="101"/>
                    <a:pt x="1017" y="101"/>
                    <a:pt x="1017" y="101"/>
                  </a:cubicBezTo>
                  <a:cubicBezTo>
                    <a:pt x="8" y="101"/>
                    <a:pt x="8" y="101"/>
                    <a:pt x="8" y="101"/>
                  </a:cubicBezTo>
                  <a:cubicBezTo>
                    <a:pt x="114" y="3"/>
                    <a:pt x="114" y="3"/>
                    <a:pt x="114" y="3"/>
                  </a:cubicBezTo>
                  <a:cubicBezTo>
                    <a:pt x="911" y="3"/>
                    <a:pt x="911" y="3"/>
                    <a:pt x="911" y="3"/>
                  </a:cubicBezTo>
                  <a:moveTo>
                    <a:pt x="399" y="89"/>
                  </a:moveTo>
                  <a:cubicBezTo>
                    <a:pt x="626" y="89"/>
                    <a:pt x="626" y="89"/>
                    <a:pt x="626" y="89"/>
                  </a:cubicBezTo>
                  <a:cubicBezTo>
                    <a:pt x="627" y="89"/>
                    <a:pt x="629" y="88"/>
                    <a:pt x="629" y="87"/>
                  </a:cubicBezTo>
                  <a:cubicBezTo>
                    <a:pt x="629" y="86"/>
                    <a:pt x="629" y="85"/>
                    <a:pt x="628" y="84"/>
                  </a:cubicBezTo>
                  <a:cubicBezTo>
                    <a:pt x="602" y="58"/>
                    <a:pt x="602" y="58"/>
                    <a:pt x="602" y="58"/>
                  </a:cubicBezTo>
                  <a:cubicBezTo>
                    <a:pt x="601" y="57"/>
                    <a:pt x="601" y="57"/>
                    <a:pt x="600" y="57"/>
                  </a:cubicBezTo>
                  <a:cubicBezTo>
                    <a:pt x="425" y="57"/>
                    <a:pt x="425" y="57"/>
                    <a:pt x="425" y="57"/>
                  </a:cubicBezTo>
                  <a:cubicBezTo>
                    <a:pt x="424" y="57"/>
                    <a:pt x="423" y="57"/>
                    <a:pt x="423" y="58"/>
                  </a:cubicBezTo>
                  <a:cubicBezTo>
                    <a:pt x="396" y="84"/>
                    <a:pt x="396" y="84"/>
                    <a:pt x="396" y="84"/>
                  </a:cubicBezTo>
                  <a:cubicBezTo>
                    <a:pt x="396" y="85"/>
                    <a:pt x="395" y="86"/>
                    <a:pt x="396" y="87"/>
                  </a:cubicBezTo>
                  <a:cubicBezTo>
                    <a:pt x="396" y="88"/>
                    <a:pt x="397" y="89"/>
                    <a:pt x="399" y="89"/>
                  </a:cubicBezTo>
                  <a:moveTo>
                    <a:pt x="912" y="0"/>
                  </a:moveTo>
                  <a:cubicBezTo>
                    <a:pt x="112" y="0"/>
                    <a:pt x="112" y="0"/>
                    <a:pt x="112" y="0"/>
                  </a:cubicBezTo>
                  <a:cubicBezTo>
                    <a:pt x="0" y="104"/>
                    <a:pt x="0" y="104"/>
                    <a:pt x="0" y="104"/>
                  </a:cubicBezTo>
                  <a:cubicBezTo>
                    <a:pt x="1024" y="104"/>
                    <a:pt x="1024" y="104"/>
                    <a:pt x="1024" y="104"/>
                  </a:cubicBezTo>
                  <a:cubicBezTo>
                    <a:pt x="912" y="0"/>
                    <a:pt x="912" y="0"/>
                    <a:pt x="912" y="0"/>
                  </a:cubicBezTo>
                  <a:close/>
                  <a:moveTo>
                    <a:pt x="399" y="86"/>
                  </a:moveTo>
                  <a:cubicBezTo>
                    <a:pt x="425" y="60"/>
                    <a:pt x="425" y="60"/>
                    <a:pt x="425" y="60"/>
                  </a:cubicBezTo>
                  <a:cubicBezTo>
                    <a:pt x="600" y="60"/>
                    <a:pt x="600" y="60"/>
                    <a:pt x="600" y="60"/>
                  </a:cubicBezTo>
                  <a:cubicBezTo>
                    <a:pt x="626" y="86"/>
                    <a:pt x="626" y="86"/>
                    <a:pt x="626" y="86"/>
                  </a:cubicBezTo>
                  <a:cubicBezTo>
                    <a:pt x="399" y="86"/>
                    <a:pt x="399" y="86"/>
                    <a:pt x="399"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46" name="Freeform 15">
            <a:extLst>
              <a:ext uri="{FF2B5EF4-FFF2-40B4-BE49-F238E27FC236}">
                <a16:creationId xmlns:a16="http://schemas.microsoft.com/office/drawing/2014/main" id="{896DF183-6618-E509-64AE-787E1CD794E2}"/>
              </a:ext>
            </a:extLst>
          </p:cNvPr>
          <p:cNvSpPr>
            <a:spLocks/>
          </p:cNvSpPr>
          <p:nvPr/>
        </p:nvSpPr>
        <p:spPr bwMode="auto">
          <a:xfrm>
            <a:off x="6203059" y="3190384"/>
            <a:ext cx="2566695" cy="389192"/>
          </a:xfrm>
          <a:custGeom>
            <a:avLst/>
            <a:gdLst>
              <a:gd name="T0" fmla="*/ 2147483647 w 1452"/>
              <a:gd name="T1" fmla="*/ 2147483647 h 635"/>
              <a:gd name="T2" fmla="*/ 2147483647 w 1452"/>
              <a:gd name="T3" fmla="*/ 2147483647 h 635"/>
              <a:gd name="T4" fmla="*/ 0 w 1452"/>
              <a:gd name="T5" fmla="*/ 0 h 635"/>
              <a:gd name="T6" fmla="*/ 0 60000 65536"/>
              <a:gd name="T7" fmla="*/ 0 60000 65536"/>
              <a:gd name="T8" fmla="*/ 0 60000 65536"/>
              <a:gd name="T9" fmla="*/ 0 w 1452"/>
              <a:gd name="T10" fmla="*/ 0 h 635"/>
              <a:gd name="T11" fmla="*/ 1452 w 1452"/>
              <a:gd name="T12" fmla="*/ 635 h 635"/>
            </a:gdLst>
            <a:ahLst/>
            <a:cxnLst>
              <a:cxn ang="T6">
                <a:pos x="T0" y="T1"/>
              </a:cxn>
              <a:cxn ang="T7">
                <a:pos x="T2" y="T3"/>
              </a:cxn>
              <a:cxn ang="T8">
                <a:pos x="T4" y="T5"/>
              </a:cxn>
            </a:cxnLst>
            <a:rect l="T9" t="T10" r="T11" b="T12"/>
            <a:pathLst>
              <a:path w="1452" h="635">
                <a:moveTo>
                  <a:pt x="1452" y="635"/>
                </a:moveTo>
                <a:lnTo>
                  <a:pt x="1175" y="148"/>
                </a:lnTo>
                <a:lnTo>
                  <a:pt x="0" y="0"/>
                </a:lnTo>
              </a:path>
            </a:pathLst>
          </a:custGeom>
          <a:noFill/>
          <a:ln w="3175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square" lIns="104306" tIns="52153" rIns="104306" bIns="52153">
            <a:spAutoFit/>
          </a:bodyPr>
          <a:lstStyle/>
          <a:p>
            <a:pPr eaLnBrk="1" hangingPunct="1">
              <a:spcBef>
                <a:spcPct val="20000"/>
              </a:spcBef>
              <a:buClr>
                <a:srgbClr val="5330C1"/>
              </a:buClr>
              <a:buFontTx/>
              <a:buChar char="•"/>
              <a:defRPr/>
            </a:pPr>
            <a:endParaRPr lang="ja-JP" altLang="en-US" dirty="0">
              <a:latin typeface="Meiryo UI" pitchFamily="50" charset="-128"/>
              <a:ea typeface="Meiryo UI" pitchFamily="50" charset="-128"/>
              <a:cs typeface="Meiryo UI" pitchFamily="50" charset="-128"/>
            </a:endParaRPr>
          </a:p>
        </p:txBody>
      </p:sp>
      <p:cxnSp>
        <p:nvCxnSpPr>
          <p:cNvPr id="47" name="直線矢印コネクタ 46">
            <a:extLst>
              <a:ext uri="{FF2B5EF4-FFF2-40B4-BE49-F238E27FC236}">
                <a16:creationId xmlns:a16="http://schemas.microsoft.com/office/drawing/2014/main" id="{C9A069A6-A755-BB74-8805-D2A0E1596FE8}"/>
              </a:ext>
            </a:extLst>
          </p:cNvPr>
          <p:cNvCxnSpPr>
            <a:cxnSpLocks/>
          </p:cNvCxnSpPr>
          <p:nvPr/>
        </p:nvCxnSpPr>
        <p:spPr>
          <a:xfrm flipH="1">
            <a:off x="6217729" y="3272526"/>
            <a:ext cx="2068423" cy="291899"/>
          </a:xfrm>
          <a:prstGeom prst="straightConnector1">
            <a:avLst/>
          </a:prstGeom>
          <a:ln w="31750">
            <a:solidFill>
              <a:schemeClr val="tx1"/>
            </a:solidFill>
            <a:headEnd type="none"/>
            <a:tailEnd type="triangle"/>
          </a:ln>
        </p:spPr>
        <p:style>
          <a:lnRef idx="2">
            <a:schemeClr val="accent2"/>
          </a:lnRef>
          <a:fillRef idx="0">
            <a:schemeClr val="accent2"/>
          </a:fillRef>
          <a:effectRef idx="1">
            <a:schemeClr val="accent2"/>
          </a:effectRef>
          <a:fontRef idx="minor">
            <a:schemeClr val="tx1"/>
          </a:fontRef>
        </p:style>
      </p:cxnSp>
      <p:cxnSp>
        <p:nvCxnSpPr>
          <p:cNvPr id="48" name="直線矢印コネクタ 47">
            <a:extLst>
              <a:ext uri="{FF2B5EF4-FFF2-40B4-BE49-F238E27FC236}">
                <a16:creationId xmlns:a16="http://schemas.microsoft.com/office/drawing/2014/main" id="{A076F249-8843-37F1-D995-9B8A4343FE60}"/>
              </a:ext>
            </a:extLst>
          </p:cNvPr>
          <p:cNvCxnSpPr>
            <a:cxnSpLocks/>
          </p:cNvCxnSpPr>
          <p:nvPr/>
        </p:nvCxnSpPr>
        <p:spPr>
          <a:xfrm flipH="1">
            <a:off x="6217727" y="3278696"/>
            <a:ext cx="2068424" cy="617711"/>
          </a:xfrm>
          <a:prstGeom prst="straightConnector1">
            <a:avLst/>
          </a:prstGeom>
          <a:ln w="31750">
            <a:solidFill>
              <a:schemeClr val="tx1"/>
            </a:solidFill>
            <a:headEnd type="none"/>
            <a:tailEnd type="triangle"/>
          </a:ln>
        </p:spPr>
        <p:style>
          <a:lnRef idx="2">
            <a:schemeClr val="accent2"/>
          </a:lnRef>
          <a:fillRef idx="0">
            <a:schemeClr val="accent2"/>
          </a:fillRef>
          <a:effectRef idx="1">
            <a:schemeClr val="accent2"/>
          </a:effectRef>
          <a:fontRef idx="minor">
            <a:schemeClr val="tx1"/>
          </a:fontRef>
        </p:style>
      </p:cxnSp>
      <p:grpSp>
        <p:nvGrpSpPr>
          <p:cNvPr id="49" name="グループ化 48">
            <a:extLst>
              <a:ext uri="{FF2B5EF4-FFF2-40B4-BE49-F238E27FC236}">
                <a16:creationId xmlns:a16="http://schemas.microsoft.com/office/drawing/2014/main" id="{F79CD644-648F-98A2-F272-4181338EC3D7}"/>
              </a:ext>
            </a:extLst>
          </p:cNvPr>
          <p:cNvGrpSpPr/>
          <p:nvPr/>
        </p:nvGrpSpPr>
        <p:grpSpPr>
          <a:xfrm>
            <a:off x="5765047" y="3443726"/>
            <a:ext cx="440719" cy="299795"/>
            <a:chOff x="-5922963" y="4064000"/>
            <a:chExt cx="3103563" cy="2327275"/>
          </a:xfrm>
          <a:solidFill>
            <a:schemeClr val="tx1"/>
          </a:solidFill>
        </p:grpSpPr>
        <p:sp>
          <p:nvSpPr>
            <p:cNvPr id="50" name="Freeform 34">
              <a:extLst>
                <a:ext uri="{FF2B5EF4-FFF2-40B4-BE49-F238E27FC236}">
                  <a16:creationId xmlns:a16="http://schemas.microsoft.com/office/drawing/2014/main" id="{2518FC02-0687-C961-D5FC-EDACA3412080}"/>
                </a:ext>
              </a:extLst>
            </p:cNvPr>
            <p:cNvSpPr>
              <a:spLocks noEditPoints="1"/>
            </p:cNvSpPr>
            <p:nvPr/>
          </p:nvSpPr>
          <p:spPr bwMode="auto">
            <a:xfrm>
              <a:off x="-5713413" y="4064000"/>
              <a:ext cx="2684463" cy="1712913"/>
            </a:xfrm>
            <a:custGeom>
              <a:avLst/>
              <a:gdLst>
                <a:gd name="T0" fmla="*/ 830 w 886"/>
                <a:gd name="T1" fmla="*/ 0 h 566"/>
                <a:gd name="T2" fmla="*/ 57 w 886"/>
                <a:gd name="T3" fmla="*/ 0 h 566"/>
                <a:gd name="T4" fmla="*/ 0 w 886"/>
                <a:gd name="T5" fmla="*/ 57 h 566"/>
                <a:gd name="T6" fmla="*/ 0 w 886"/>
                <a:gd name="T7" fmla="*/ 509 h 566"/>
                <a:gd name="T8" fmla="*/ 57 w 886"/>
                <a:gd name="T9" fmla="*/ 566 h 566"/>
                <a:gd name="T10" fmla="*/ 830 w 886"/>
                <a:gd name="T11" fmla="*/ 566 h 566"/>
                <a:gd name="T12" fmla="*/ 886 w 886"/>
                <a:gd name="T13" fmla="*/ 509 h 566"/>
                <a:gd name="T14" fmla="*/ 886 w 886"/>
                <a:gd name="T15" fmla="*/ 57 h 566"/>
                <a:gd name="T16" fmla="*/ 830 w 886"/>
                <a:gd name="T17" fmla="*/ 0 h 566"/>
                <a:gd name="T18" fmla="*/ 806 w 886"/>
                <a:gd name="T19" fmla="*/ 487 h 566"/>
                <a:gd name="T20" fmla="*/ 80 w 886"/>
                <a:gd name="T21" fmla="*/ 487 h 566"/>
                <a:gd name="T22" fmla="*/ 80 w 886"/>
                <a:gd name="T23" fmla="*/ 79 h 566"/>
                <a:gd name="T24" fmla="*/ 806 w 886"/>
                <a:gd name="T25" fmla="*/ 79 h 566"/>
                <a:gd name="T26" fmla="*/ 806 w 886"/>
                <a:gd name="T27" fmla="*/ 48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6" h="566">
                  <a:moveTo>
                    <a:pt x="830" y="0"/>
                  </a:moveTo>
                  <a:cubicBezTo>
                    <a:pt x="57" y="0"/>
                    <a:pt x="57" y="0"/>
                    <a:pt x="57" y="0"/>
                  </a:cubicBezTo>
                  <a:cubicBezTo>
                    <a:pt x="26" y="0"/>
                    <a:pt x="0" y="25"/>
                    <a:pt x="0" y="57"/>
                  </a:cubicBezTo>
                  <a:cubicBezTo>
                    <a:pt x="0" y="509"/>
                    <a:pt x="0" y="509"/>
                    <a:pt x="0" y="509"/>
                  </a:cubicBezTo>
                  <a:cubicBezTo>
                    <a:pt x="0" y="540"/>
                    <a:pt x="26" y="566"/>
                    <a:pt x="57" y="566"/>
                  </a:cubicBezTo>
                  <a:cubicBezTo>
                    <a:pt x="830" y="566"/>
                    <a:pt x="830" y="566"/>
                    <a:pt x="830" y="566"/>
                  </a:cubicBezTo>
                  <a:cubicBezTo>
                    <a:pt x="861" y="566"/>
                    <a:pt x="886" y="540"/>
                    <a:pt x="886" y="509"/>
                  </a:cubicBezTo>
                  <a:cubicBezTo>
                    <a:pt x="886" y="57"/>
                    <a:pt x="886" y="57"/>
                    <a:pt x="886" y="57"/>
                  </a:cubicBezTo>
                  <a:cubicBezTo>
                    <a:pt x="886" y="25"/>
                    <a:pt x="861" y="0"/>
                    <a:pt x="830" y="0"/>
                  </a:cubicBezTo>
                  <a:close/>
                  <a:moveTo>
                    <a:pt x="806" y="487"/>
                  </a:moveTo>
                  <a:cubicBezTo>
                    <a:pt x="80" y="487"/>
                    <a:pt x="80" y="487"/>
                    <a:pt x="80" y="487"/>
                  </a:cubicBezTo>
                  <a:cubicBezTo>
                    <a:pt x="80" y="79"/>
                    <a:pt x="80" y="79"/>
                    <a:pt x="80" y="79"/>
                  </a:cubicBezTo>
                  <a:cubicBezTo>
                    <a:pt x="806" y="79"/>
                    <a:pt x="806" y="79"/>
                    <a:pt x="806" y="79"/>
                  </a:cubicBezTo>
                  <a:lnTo>
                    <a:pt x="806" y="487"/>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51" name="Rectangle 35">
              <a:extLst>
                <a:ext uri="{FF2B5EF4-FFF2-40B4-BE49-F238E27FC236}">
                  <a16:creationId xmlns:a16="http://schemas.microsoft.com/office/drawing/2014/main" id="{D72BCA5F-07CA-7573-399A-00ABE6853A3D}"/>
                </a:ext>
              </a:extLst>
            </p:cNvPr>
            <p:cNvSpPr>
              <a:spLocks noChangeArrowheads="1"/>
            </p:cNvSpPr>
            <p:nvPr/>
          </p:nvSpPr>
          <p:spPr bwMode="auto">
            <a:xfrm>
              <a:off x="-5916613" y="6254750"/>
              <a:ext cx="3094038" cy="130175"/>
            </a:xfrm>
            <a:prstGeom prst="rect">
              <a:avLst/>
            </a:pr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52" name="Freeform 36">
              <a:extLst>
                <a:ext uri="{FF2B5EF4-FFF2-40B4-BE49-F238E27FC236}">
                  <a16:creationId xmlns:a16="http://schemas.microsoft.com/office/drawing/2014/main" id="{A785F016-5B24-D049-BA4E-563DA7AF80E1}"/>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close/>
                  <a:moveTo>
                    <a:pt x="1955" y="0"/>
                  </a:moveTo>
                  <a:lnTo>
                    <a:pt x="0" y="0"/>
                  </a:lnTo>
                  <a:lnTo>
                    <a:pt x="0" y="88"/>
                  </a:lnTo>
                  <a:lnTo>
                    <a:pt x="1955" y="88"/>
                  </a:lnTo>
                  <a:lnTo>
                    <a:pt x="1955" y="0"/>
                  </a:lnTo>
                  <a:lnTo>
                    <a:pt x="19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3" name="Freeform 37">
              <a:extLst>
                <a:ext uri="{FF2B5EF4-FFF2-40B4-BE49-F238E27FC236}">
                  <a16:creationId xmlns:a16="http://schemas.microsoft.com/office/drawing/2014/main" id="{0491B99C-3A84-1B32-F2A1-C1379EA508D6}"/>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moveTo>
                    <a:pt x="1955" y="0"/>
                  </a:moveTo>
                  <a:lnTo>
                    <a:pt x="0" y="0"/>
                  </a:lnTo>
                  <a:lnTo>
                    <a:pt x="0" y="88"/>
                  </a:lnTo>
                  <a:lnTo>
                    <a:pt x="1955" y="88"/>
                  </a:lnTo>
                  <a:lnTo>
                    <a:pt x="1955" y="0"/>
                  </a:lnTo>
                  <a:lnTo>
                    <a:pt x="195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4" name="Freeform 38">
              <a:extLst>
                <a:ext uri="{FF2B5EF4-FFF2-40B4-BE49-F238E27FC236}">
                  <a16:creationId xmlns:a16="http://schemas.microsoft.com/office/drawing/2014/main" id="{DA642F27-639D-8FB0-67DD-44C645CD4CC9}"/>
                </a:ext>
              </a:extLst>
            </p:cNvPr>
            <p:cNvSpPr>
              <a:spLocks noEditPoints="1"/>
            </p:cNvSpPr>
            <p:nvPr/>
          </p:nvSpPr>
          <p:spPr bwMode="auto">
            <a:xfrm>
              <a:off x="-5910263" y="5943600"/>
              <a:ext cx="3081338" cy="303213"/>
            </a:xfrm>
            <a:custGeom>
              <a:avLst/>
              <a:gdLst>
                <a:gd name="T0" fmla="*/ 0 w 1017"/>
                <a:gd name="T1" fmla="*/ 100 h 100"/>
                <a:gd name="T2" fmla="*/ 109 w 1017"/>
                <a:gd name="T3" fmla="*/ 0 h 100"/>
                <a:gd name="T4" fmla="*/ 908 w 1017"/>
                <a:gd name="T5" fmla="*/ 0 h 100"/>
                <a:gd name="T6" fmla="*/ 1017 w 1017"/>
                <a:gd name="T7" fmla="*/ 100 h 100"/>
                <a:gd name="T8" fmla="*/ 0 w 1017"/>
                <a:gd name="T9" fmla="*/ 100 h 100"/>
                <a:gd name="T10" fmla="*/ 421 w 1017"/>
                <a:gd name="T11" fmla="*/ 56 h 100"/>
                <a:gd name="T12" fmla="*/ 420 w 1017"/>
                <a:gd name="T13" fmla="*/ 57 h 100"/>
                <a:gd name="T14" fmla="*/ 394 w 1017"/>
                <a:gd name="T15" fmla="*/ 83 h 100"/>
                <a:gd name="T16" fmla="*/ 393 w 1017"/>
                <a:gd name="T17" fmla="*/ 84 h 100"/>
                <a:gd name="T18" fmla="*/ 395 w 1017"/>
                <a:gd name="T19" fmla="*/ 85 h 100"/>
                <a:gd name="T20" fmla="*/ 622 w 1017"/>
                <a:gd name="T21" fmla="*/ 85 h 100"/>
                <a:gd name="T22" fmla="*/ 624 w 1017"/>
                <a:gd name="T23" fmla="*/ 84 h 100"/>
                <a:gd name="T24" fmla="*/ 623 w 1017"/>
                <a:gd name="T25" fmla="*/ 83 h 100"/>
                <a:gd name="T26" fmla="*/ 597 w 1017"/>
                <a:gd name="T27" fmla="*/ 57 h 100"/>
                <a:gd name="T28" fmla="*/ 596 w 1017"/>
                <a:gd name="T29" fmla="*/ 56 h 100"/>
                <a:gd name="T30" fmla="*/ 421 w 1017"/>
                <a:gd name="T31" fmla="*/ 5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7" h="100">
                  <a:moveTo>
                    <a:pt x="0" y="100"/>
                  </a:moveTo>
                  <a:cubicBezTo>
                    <a:pt x="109" y="0"/>
                    <a:pt x="109" y="0"/>
                    <a:pt x="109" y="0"/>
                  </a:cubicBezTo>
                  <a:cubicBezTo>
                    <a:pt x="908" y="0"/>
                    <a:pt x="908" y="0"/>
                    <a:pt x="908" y="0"/>
                  </a:cubicBezTo>
                  <a:cubicBezTo>
                    <a:pt x="1017" y="100"/>
                    <a:pt x="1017" y="100"/>
                    <a:pt x="1017" y="100"/>
                  </a:cubicBezTo>
                  <a:lnTo>
                    <a:pt x="0" y="100"/>
                  </a:lnTo>
                  <a:close/>
                  <a:moveTo>
                    <a:pt x="421" y="56"/>
                  </a:moveTo>
                  <a:cubicBezTo>
                    <a:pt x="421" y="56"/>
                    <a:pt x="420" y="57"/>
                    <a:pt x="420" y="57"/>
                  </a:cubicBezTo>
                  <a:cubicBezTo>
                    <a:pt x="394" y="83"/>
                    <a:pt x="394" y="83"/>
                    <a:pt x="394" y="83"/>
                  </a:cubicBezTo>
                  <a:cubicBezTo>
                    <a:pt x="393" y="83"/>
                    <a:pt x="393" y="84"/>
                    <a:pt x="393" y="84"/>
                  </a:cubicBezTo>
                  <a:cubicBezTo>
                    <a:pt x="393" y="85"/>
                    <a:pt x="394" y="85"/>
                    <a:pt x="395" y="85"/>
                  </a:cubicBezTo>
                  <a:cubicBezTo>
                    <a:pt x="622" y="85"/>
                    <a:pt x="622" y="85"/>
                    <a:pt x="622" y="85"/>
                  </a:cubicBezTo>
                  <a:cubicBezTo>
                    <a:pt x="623" y="85"/>
                    <a:pt x="623" y="85"/>
                    <a:pt x="624" y="84"/>
                  </a:cubicBezTo>
                  <a:cubicBezTo>
                    <a:pt x="624" y="84"/>
                    <a:pt x="624" y="83"/>
                    <a:pt x="623" y="83"/>
                  </a:cubicBezTo>
                  <a:cubicBezTo>
                    <a:pt x="597" y="57"/>
                    <a:pt x="597" y="57"/>
                    <a:pt x="597" y="57"/>
                  </a:cubicBezTo>
                  <a:cubicBezTo>
                    <a:pt x="597" y="57"/>
                    <a:pt x="596" y="56"/>
                    <a:pt x="596" y="56"/>
                  </a:cubicBezTo>
                  <a:lnTo>
                    <a:pt x="421" y="56"/>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55" name="Freeform 39">
              <a:extLst>
                <a:ext uri="{FF2B5EF4-FFF2-40B4-BE49-F238E27FC236}">
                  <a16:creationId xmlns:a16="http://schemas.microsoft.com/office/drawing/2014/main" id="{F90304A3-5B8E-6EA5-85C0-91C3B3EE920F}"/>
                </a:ext>
              </a:extLst>
            </p:cNvPr>
            <p:cNvSpPr>
              <a:spLocks noEditPoints="1"/>
            </p:cNvSpPr>
            <p:nvPr/>
          </p:nvSpPr>
          <p:spPr bwMode="auto">
            <a:xfrm>
              <a:off x="-5922963" y="5937250"/>
              <a:ext cx="3103563" cy="314325"/>
            </a:xfrm>
            <a:custGeom>
              <a:avLst/>
              <a:gdLst>
                <a:gd name="T0" fmla="*/ 911 w 1024"/>
                <a:gd name="T1" fmla="*/ 3 h 104"/>
                <a:gd name="T2" fmla="*/ 1017 w 1024"/>
                <a:gd name="T3" fmla="*/ 101 h 104"/>
                <a:gd name="T4" fmla="*/ 8 w 1024"/>
                <a:gd name="T5" fmla="*/ 101 h 104"/>
                <a:gd name="T6" fmla="*/ 114 w 1024"/>
                <a:gd name="T7" fmla="*/ 3 h 104"/>
                <a:gd name="T8" fmla="*/ 911 w 1024"/>
                <a:gd name="T9" fmla="*/ 3 h 104"/>
                <a:gd name="T10" fmla="*/ 399 w 1024"/>
                <a:gd name="T11" fmla="*/ 89 h 104"/>
                <a:gd name="T12" fmla="*/ 626 w 1024"/>
                <a:gd name="T13" fmla="*/ 89 h 104"/>
                <a:gd name="T14" fmla="*/ 629 w 1024"/>
                <a:gd name="T15" fmla="*/ 87 h 104"/>
                <a:gd name="T16" fmla="*/ 628 w 1024"/>
                <a:gd name="T17" fmla="*/ 84 h 104"/>
                <a:gd name="T18" fmla="*/ 602 w 1024"/>
                <a:gd name="T19" fmla="*/ 58 h 104"/>
                <a:gd name="T20" fmla="*/ 600 w 1024"/>
                <a:gd name="T21" fmla="*/ 57 h 104"/>
                <a:gd name="T22" fmla="*/ 425 w 1024"/>
                <a:gd name="T23" fmla="*/ 57 h 104"/>
                <a:gd name="T24" fmla="*/ 423 w 1024"/>
                <a:gd name="T25" fmla="*/ 58 h 104"/>
                <a:gd name="T26" fmla="*/ 396 w 1024"/>
                <a:gd name="T27" fmla="*/ 84 h 104"/>
                <a:gd name="T28" fmla="*/ 396 w 1024"/>
                <a:gd name="T29" fmla="*/ 87 h 104"/>
                <a:gd name="T30" fmla="*/ 399 w 1024"/>
                <a:gd name="T31" fmla="*/ 89 h 104"/>
                <a:gd name="T32" fmla="*/ 912 w 1024"/>
                <a:gd name="T33" fmla="*/ 0 h 104"/>
                <a:gd name="T34" fmla="*/ 112 w 1024"/>
                <a:gd name="T35" fmla="*/ 0 h 104"/>
                <a:gd name="T36" fmla="*/ 0 w 1024"/>
                <a:gd name="T37" fmla="*/ 104 h 104"/>
                <a:gd name="T38" fmla="*/ 1024 w 1024"/>
                <a:gd name="T39" fmla="*/ 104 h 104"/>
                <a:gd name="T40" fmla="*/ 912 w 1024"/>
                <a:gd name="T41" fmla="*/ 0 h 104"/>
                <a:gd name="T42" fmla="*/ 399 w 1024"/>
                <a:gd name="T43" fmla="*/ 86 h 104"/>
                <a:gd name="T44" fmla="*/ 425 w 1024"/>
                <a:gd name="T45" fmla="*/ 60 h 104"/>
                <a:gd name="T46" fmla="*/ 600 w 1024"/>
                <a:gd name="T47" fmla="*/ 60 h 104"/>
                <a:gd name="T48" fmla="*/ 626 w 1024"/>
                <a:gd name="T49" fmla="*/ 86 h 104"/>
                <a:gd name="T50" fmla="*/ 399 w 1024"/>
                <a:gd name="T51"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4" h="104">
                  <a:moveTo>
                    <a:pt x="911" y="3"/>
                  </a:moveTo>
                  <a:cubicBezTo>
                    <a:pt x="1017" y="101"/>
                    <a:pt x="1017" y="101"/>
                    <a:pt x="1017" y="101"/>
                  </a:cubicBezTo>
                  <a:cubicBezTo>
                    <a:pt x="8" y="101"/>
                    <a:pt x="8" y="101"/>
                    <a:pt x="8" y="101"/>
                  </a:cubicBezTo>
                  <a:cubicBezTo>
                    <a:pt x="114" y="3"/>
                    <a:pt x="114" y="3"/>
                    <a:pt x="114" y="3"/>
                  </a:cubicBezTo>
                  <a:cubicBezTo>
                    <a:pt x="911" y="3"/>
                    <a:pt x="911" y="3"/>
                    <a:pt x="911" y="3"/>
                  </a:cubicBezTo>
                  <a:moveTo>
                    <a:pt x="399" y="89"/>
                  </a:moveTo>
                  <a:cubicBezTo>
                    <a:pt x="626" y="89"/>
                    <a:pt x="626" y="89"/>
                    <a:pt x="626" y="89"/>
                  </a:cubicBezTo>
                  <a:cubicBezTo>
                    <a:pt x="627" y="89"/>
                    <a:pt x="629" y="88"/>
                    <a:pt x="629" y="87"/>
                  </a:cubicBezTo>
                  <a:cubicBezTo>
                    <a:pt x="629" y="86"/>
                    <a:pt x="629" y="85"/>
                    <a:pt x="628" y="84"/>
                  </a:cubicBezTo>
                  <a:cubicBezTo>
                    <a:pt x="602" y="58"/>
                    <a:pt x="602" y="58"/>
                    <a:pt x="602" y="58"/>
                  </a:cubicBezTo>
                  <a:cubicBezTo>
                    <a:pt x="601" y="57"/>
                    <a:pt x="601" y="57"/>
                    <a:pt x="600" y="57"/>
                  </a:cubicBezTo>
                  <a:cubicBezTo>
                    <a:pt x="425" y="57"/>
                    <a:pt x="425" y="57"/>
                    <a:pt x="425" y="57"/>
                  </a:cubicBezTo>
                  <a:cubicBezTo>
                    <a:pt x="424" y="57"/>
                    <a:pt x="423" y="57"/>
                    <a:pt x="423" y="58"/>
                  </a:cubicBezTo>
                  <a:cubicBezTo>
                    <a:pt x="396" y="84"/>
                    <a:pt x="396" y="84"/>
                    <a:pt x="396" y="84"/>
                  </a:cubicBezTo>
                  <a:cubicBezTo>
                    <a:pt x="396" y="85"/>
                    <a:pt x="395" y="86"/>
                    <a:pt x="396" y="87"/>
                  </a:cubicBezTo>
                  <a:cubicBezTo>
                    <a:pt x="396" y="88"/>
                    <a:pt x="397" y="89"/>
                    <a:pt x="399" y="89"/>
                  </a:cubicBezTo>
                  <a:moveTo>
                    <a:pt x="912" y="0"/>
                  </a:moveTo>
                  <a:cubicBezTo>
                    <a:pt x="112" y="0"/>
                    <a:pt x="112" y="0"/>
                    <a:pt x="112" y="0"/>
                  </a:cubicBezTo>
                  <a:cubicBezTo>
                    <a:pt x="0" y="104"/>
                    <a:pt x="0" y="104"/>
                    <a:pt x="0" y="104"/>
                  </a:cubicBezTo>
                  <a:cubicBezTo>
                    <a:pt x="1024" y="104"/>
                    <a:pt x="1024" y="104"/>
                    <a:pt x="1024" y="104"/>
                  </a:cubicBezTo>
                  <a:cubicBezTo>
                    <a:pt x="912" y="0"/>
                    <a:pt x="912" y="0"/>
                    <a:pt x="912" y="0"/>
                  </a:cubicBezTo>
                  <a:close/>
                  <a:moveTo>
                    <a:pt x="399" y="86"/>
                  </a:moveTo>
                  <a:cubicBezTo>
                    <a:pt x="425" y="60"/>
                    <a:pt x="425" y="60"/>
                    <a:pt x="425" y="60"/>
                  </a:cubicBezTo>
                  <a:cubicBezTo>
                    <a:pt x="600" y="60"/>
                    <a:pt x="600" y="60"/>
                    <a:pt x="600" y="60"/>
                  </a:cubicBezTo>
                  <a:cubicBezTo>
                    <a:pt x="626" y="86"/>
                    <a:pt x="626" y="86"/>
                    <a:pt x="626" y="86"/>
                  </a:cubicBezTo>
                  <a:cubicBezTo>
                    <a:pt x="399" y="86"/>
                    <a:pt x="399" y="86"/>
                    <a:pt x="399"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nvGrpSpPr>
          <p:cNvPr id="56" name="グループ化 55">
            <a:extLst>
              <a:ext uri="{FF2B5EF4-FFF2-40B4-BE49-F238E27FC236}">
                <a16:creationId xmlns:a16="http://schemas.microsoft.com/office/drawing/2014/main" id="{C97E225A-81F0-784E-48D6-3626F50AE7F7}"/>
              </a:ext>
            </a:extLst>
          </p:cNvPr>
          <p:cNvGrpSpPr/>
          <p:nvPr/>
        </p:nvGrpSpPr>
        <p:grpSpPr>
          <a:xfrm>
            <a:off x="5763694" y="3799482"/>
            <a:ext cx="440719" cy="299795"/>
            <a:chOff x="-5922963" y="4064000"/>
            <a:chExt cx="3103563" cy="2327275"/>
          </a:xfrm>
          <a:solidFill>
            <a:schemeClr val="tx1"/>
          </a:solidFill>
        </p:grpSpPr>
        <p:sp>
          <p:nvSpPr>
            <p:cNvPr id="57" name="Freeform 34">
              <a:extLst>
                <a:ext uri="{FF2B5EF4-FFF2-40B4-BE49-F238E27FC236}">
                  <a16:creationId xmlns:a16="http://schemas.microsoft.com/office/drawing/2014/main" id="{C6A07F5C-B6E5-9ECC-44C0-A8CFC4B11773}"/>
                </a:ext>
              </a:extLst>
            </p:cNvPr>
            <p:cNvSpPr>
              <a:spLocks noEditPoints="1"/>
            </p:cNvSpPr>
            <p:nvPr/>
          </p:nvSpPr>
          <p:spPr bwMode="auto">
            <a:xfrm>
              <a:off x="-5713413" y="4064000"/>
              <a:ext cx="2684463" cy="1712913"/>
            </a:xfrm>
            <a:custGeom>
              <a:avLst/>
              <a:gdLst>
                <a:gd name="T0" fmla="*/ 830 w 886"/>
                <a:gd name="T1" fmla="*/ 0 h 566"/>
                <a:gd name="T2" fmla="*/ 57 w 886"/>
                <a:gd name="T3" fmla="*/ 0 h 566"/>
                <a:gd name="T4" fmla="*/ 0 w 886"/>
                <a:gd name="T5" fmla="*/ 57 h 566"/>
                <a:gd name="T6" fmla="*/ 0 w 886"/>
                <a:gd name="T7" fmla="*/ 509 h 566"/>
                <a:gd name="T8" fmla="*/ 57 w 886"/>
                <a:gd name="T9" fmla="*/ 566 h 566"/>
                <a:gd name="T10" fmla="*/ 830 w 886"/>
                <a:gd name="T11" fmla="*/ 566 h 566"/>
                <a:gd name="T12" fmla="*/ 886 w 886"/>
                <a:gd name="T13" fmla="*/ 509 h 566"/>
                <a:gd name="T14" fmla="*/ 886 w 886"/>
                <a:gd name="T15" fmla="*/ 57 h 566"/>
                <a:gd name="T16" fmla="*/ 830 w 886"/>
                <a:gd name="T17" fmla="*/ 0 h 566"/>
                <a:gd name="T18" fmla="*/ 806 w 886"/>
                <a:gd name="T19" fmla="*/ 487 h 566"/>
                <a:gd name="T20" fmla="*/ 80 w 886"/>
                <a:gd name="T21" fmla="*/ 487 h 566"/>
                <a:gd name="T22" fmla="*/ 80 w 886"/>
                <a:gd name="T23" fmla="*/ 79 h 566"/>
                <a:gd name="T24" fmla="*/ 806 w 886"/>
                <a:gd name="T25" fmla="*/ 79 h 566"/>
                <a:gd name="T26" fmla="*/ 806 w 886"/>
                <a:gd name="T27" fmla="*/ 48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6" h="566">
                  <a:moveTo>
                    <a:pt x="830" y="0"/>
                  </a:moveTo>
                  <a:cubicBezTo>
                    <a:pt x="57" y="0"/>
                    <a:pt x="57" y="0"/>
                    <a:pt x="57" y="0"/>
                  </a:cubicBezTo>
                  <a:cubicBezTo>
                    <a:pt x="26" y="0"/>
                    <a:pt x="0" y="25"/>
                    <a:pt x="0" y="57"/>
                  </a:cubicBezTo>
                  <a:cubicBezTo>
                    <a:pt x="0" y="509"/>
                    <a:pt x="0" y="509"/>
                    <a:pt x="0" y="509"/>
                  </a:cubicBezTo>
                  <a:cubicBezTo>
                    <a:pt x="0" y="540"/>
                    <a:pt x="26" y="566"/>
                    <a:pt x="57" y="566"/>
                  </a:cubicBezTo>
                  <a:cubicBezTo>
                    <a:pt x="830" y="566"/>
                    <a:pt x="830" y="566"/>
                    <a:pt x="830" y="566"/>
                  </a:cubicBezTo>
                  <a:cubicBezTo>
                    <a:pt x="861" y="566"/>
                    <a:pt x="886" y="540"/>
                    <a:pt x="886" y="509"/>
                  </a:cubicBezTo>
                  <a:cubicBezTo>
                    <a:pt x="886" y="57"/>
                    <a:pt x="886" y="57"/>
                    <a:pt x="886" y="57"/>
                  </a:cubicBezTo>
                  <a:cubicBezTo>
                    <a:pt x="886" y="25"/>
                    <a:pt x="861" y="0"/>
                    <a:pt x="830" y="0"/>
                  </a:cubicBezTo>
                  <a:close/>
                  <a:moveTo>
                    <a:pt x="806" y="487"/>
                  </a:moveTo>
                  <a:cubicBezTo>
                    <a:pt x="80" y="487"/>
                    <a:pt x="80" y="487"/>
                    <a:pt x="80" y="487"/>
                  </a:cubicBezTo>
                  <a:cubicBezTo>
                    <a:pt x="80" y="79"/>
                    <a:pt x="80" y="79"/>
                    <a:pt x="80" y="79"/>
                  </a:cubicBezTo>
                  <a:cubicBezTo>
                    <a:pt x="806" y="79"/>
                    <a:pt x="806" y="79"/>
                    <a:pt x="806" y="79"/>
                  </a:cubicBezTo>
                  <a:lnTo>
                    <a:pt x="806" y="487"/>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58" name="Rectangle 35">
              <a:extLst>
                <a:ext uri="{FF2B5EF4-FFF2-40B4-BE49-F238E27FC236}">
                  <a16:creationId xmlns:a16="http://schemas.microsoft.com/office/drawing/2014/main" id="{CA97D0A8-2759-F15B-CC37-D645EDD4E8A7}"/>
                </a:ext>
              </a:extLst>
            </p:cNvPr>
            <p:cNvSpPr>
              <a:spLocks noChangeArrowheads="1"/>
            </p:cNvSpPr>
            <p:nvPr/>
          </p:nvSpPr>
          <p:spPr bwMode="auto">
            <a:xfrm>
              <a:off x="-5916613" y="6254750"/>
              <a:ext cx="3094038" cy="130175"/>
            </a:xfrm>
            <a:prstGeom prst="rect">
              <a:avLst/>
            </a:pr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59" name="Freeform 36">
              <a:extLst>
                <a:ext uri="{FF2B5EF4-FFF2-40B4-BE49-F238E27FC236}">
                  <a16:creationId xmlns:a16="http://schemas.microsoft.com/office/drawing/2014/main" id="{B426BBA8-1680-FAEB-643C-8D17E3853D1F}"/>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close/>
                  <a:moveTo>
                    <a:pt x="1955" y="0"/>
                  </a:moveTo>
                  <a:lnTo>
                    <a:pt x="0" y="0"/>
                  </a:lnTo>
                  <a:lnTo>
                    <a:pt x="0" y="88"/>
                  </a:lnTo>
                  <a:lnTo>
                    <a:pt x="1955" y="88"/>
                  </a:lnTo>
                  <a:lnTo>
                    <a:pt x="1955" y="0"/>
                  </a:lnTo>
                  <a:lnTo>
                    <a:pt x="19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0" name="Freeform 37">
              <a:extLst>
                <a:ext uri="{FF2B5EF4-FFF2-40B4-BE49-F238E27FC236}">
                  <a16:creationId xmlns:a16="http://schemas.microsoft.com/office/drawing/2014/main" id="{73771418-F0D0-77EB-C07F-B1D7DF4005B6}"/>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moveTo>
                    <a:pt x="1955" y="0"/>
                  </a:moveTo>
                  <a:lnTo>
                    <a:pt x="0" y="0"/>
                  </a:lnTo>
                  <a:lnTo>
                    <a:pt x="0" y="88"/>
                  </a:lnTo>
                  <a:lnTo>
                    <a:pt x="1955" y="88"/>
                  </a:lnTo>
                  <a:lnTo>
                    <a:pt x="1955" y="0"/>
                  </a:lnTo>
                  <a:lnTo>
                    <a:pt x="195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1" name="Freeform 38">
              <a:extLst>
                <a:ext uri="{FF2B5EF4-FFF2-40B4-BE49-F238E27FC236}">
                  <a16:creationId xmlns:a16="http://schemas.microsoft.com/office/drawing/2014/main" id="{5252122B-74B9-E02C-DC77-FDAF71A5D292}"/>
                </a:ext>
              </a:extLst>
            </p:cNvPr>
            <p:cNvSpPr>
              <a:spLocks noEditPoints="1"/>
            </p:cNvSpPr>
            <p:nvPr/>
          </p:nvSpPr>
          <p:spPr bwMode="auto">
            <a:xfrm>
              <a:off x="-5910263" y="5943600"/>
              <a:ext cx="3081338" cy="303213"/>
            </a:xfrm>
            <a:custGeom>
              <a:avLst/>
              <a:gdLst>
                <a:gd name="T0" fmla="*/ 0 w 1017"/>
                <a:gd name="T1" fmla="*/ 100 h 100"/>
                <a:gd name="T2" fmla="*/ 109 w 1017"/>
                <a:gd name="T3" fmla="*/ 0 h 100"/>
                <a:gd name="T4" fmla="*/ 908 w 1017"/>
                <a:gd name="T5" fmla="*/ 0 h 100"/>
                <a:gd name="T6" fmla="*/ 1017 w 1017"/>
                <a:gd name="T7" fmla="*/ 100 h 100"/>
                <a:gd name="T8" fmla="*/ 0 w 1017"/>
                <a:gd name="T9" fmla="*/ 100 h 100"/>
                <a:gd name="T10" fmla="*/ 421 w 1017"/>
                <a:gd name="T11" fmla="*/ 56 h 100"/>
                <a:gd name="T12" fmla="*/ 420 w 1017"/>
                <a:gd name="T13" fmla="*/ 57 h 100"/>
                <a:gd name="T14" fmla="*/ 394 w 1017"/>
                <a:gd name="T15" fmla="*/ 83 h 100"/>
                <a:gd name="T16" fmla="*/ 393 w 1017"/>
                <a:gd name="T17" fmla="*/ 84 h 100"/>
                <a:gd name="T18" fmla="*/ 395 w 1017"/>
                <a:gd name="T19" fmla="*/ 85 h 100"/>
                <a:gd name="T20" fmla="*/ 622 w 1017"/>
                <a:gd name="T21" fmla="*/ 85 h 100"/>
                <a:gd name="T22" fmla="*/ 624 w 1017"/>
                <a:gd name="T23" fmla="*/ 84 h 100"/>
                <a:gd name="T24" fmla="*/ 623 w 1017"/>
                <a:gd name="T25" fmla="*/ 83 h 100"/>
                <a:gd name="T26" fmla="*/ 597 w 1017"/>
                <a:gd name="T27" fmla="*/ 57 h 100"/>
                <a:gd name="T28" fmla="*/ 596 w 1017"/>
                <a:gd name="T29" fmla="*/ 56 h 100"/>
                <a:gd name="T30" fmla="*/ 421 w 1017"/>
                <a:gd name="T31" fmla="*/ 5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7" h="100">
                  <a:moveTo>
                    <a:pt x="0" y="100"/>
                  </a:moveTo>
                  <a:cubicBezTo>
                    <a:pt x="109" y="0"/>
                    <a:pt x="109" y="0"/>
                    <a:pt x="109" y="0"/>
                  </a:cubicBezTo>
                  <a:cubicBezTo>
                    <a:pt x="908" y="0"/>
                    <a:pt x="908" y="0"/>
                    <a:pt x="908" y="0"/>
                  </a:cubicBezTo>
                  <a:cubicBezTo>
                    <a:pt x="1017" y="100"/>
                    <a:pt x="1017" y="100"/>
                    <a:pt x="1017" y="100"/>
                  </a:cubicBezTo>
                  <a:lnTo>
                    <a:pt x="0" y="100"/>
                  </a:lnTo>
                  <a:close/>
                  <a:moveTo>
                    <a:pt x="421" y="56"/>
                  </a:moveTo>
                  <a:cubicBezTo>
                    <a:pt x="421" y="56"/>
                    <a:pt x="420" y="57"/>
                    <a:pt x="420" y="57"/>
                  </a:cubicBezTo>
                  <a:cubicBezTo>
                    <a:pt x="394" y="83"/>
                    <a:pt x="394" y="83"/>
                    <a:pt x="394" y="83"/>
                  </a:cubicBezTo>
                  <a:cubicBezTo>
                    <a:pt x="393" y="83"/>
                    <a:pt x="393" y="84"/>
                    <a:pt x="393" y="84"/>
                  </a:cubicBezTo>
                  <a:cubicBezTo>
                    <a:pt x="393" y="85"/>
                    <a:pt x="394" y="85"/>
                    <a:pt x="395" y="85"/>
                  </a:cubicBezTo>
                  <a:cubicBezTo>
                    <a:pt x="622" y="85"/>
                    <a:pt x="622" y="85"/>
                    <a:pt x="622" y="85"/>
                  </a:cubicBezTo>
                  <a:cubicBezTo>
                    <a:pt x="623" y="85"/>
                    <a:pt x="623" y="85"/>
                    <a:pt x="624" y="84"/>
                  </a:cubicBezTo>
                  <a:cubicBezTo>
                    <a:pt x="624" y="84"/>
                    <a:pt x="624" y="83"/>
                    <a:pt x="623" y="83"/>
                  </a:cubicBezTo>
                  <a:cubicBezTo>
                    <a:pt x="597" y="57"/>
                    <a:pt x="597" y="57"/>
                    <a:pt x="597" y="57"/>
                  </a:cubicBezTo>
                  <a:cubicBezTo>
                    <a:pt x="597" y="57"/>
                    <a:pt x="596" y="56"/>
                    <a:pt x="596" y="56"/>
                  </a:cubicBezTo>
                  <a:lnTo>
                    <a:pt x="421" y="56"/>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62" name="Freeform 39">
              <a:extLst>
                <a:ext uri="{FF2B5EF4-FFF2-40B4-BE49-F238E27FC236}">
                  <a16:creationId xmlns:a16="http://schemas.microsoft.com/office/drawing/2014/main" id="{D3B186EB-57A3-10E6-660A-1728052B6BF4}"/>
                </a:ext>
              </a:extLst>
            </p:cNvPr>
            <p:cNvSpPr>
              <a:spLocks noEditPoints="1"/>
            </p:cNvSpPr>
            <p:nvPr/>
          </p:nvSpPr>
          <p:spPr bwMode="auto">
            <a:xfrm>
              <a:off x="-5922963" y="5937250"/>
              <a:ext cx="3103563" cy="314325"/>
            </a:xfrm>
            <a:custGeom>
              <a:avLst/>
              <a:gdLst>
                <a:gd name="T0" fmla="*/ 911 w 1024"/>
                <a:gd name="T1" fmla="*/ 3 h 104"/>
                <a:gd name="T2" fmla="*/ 1017 w 1024"/>
                <a:gd name="T3" fmla="*/ 101 h 104"/>
                <a:gd name="T4" fmla="*/ 8 w 1024"/>
                <a:gd name="T5" fmla="*/ 101 h 104"/>
                <a:gd name="T6" fmla="*/ 114 w 1024"/>
                <a:gd name="T7" fmla="*/ 3 h 104"/>
                <a:gd name="T8" fmla="*/ 911 w 1024"/>
                <a:gd name="T9" fmla="*/ 3 h 104"/>
                <a:gd name="T10" fmla="*/ 399 w 1024"/>
                <a:gd name="T11" fmla="*/ 89 h 104"/>
                <a:gd name="T12" fmla="*/ 626 w 1024"/>
                <a:gd name="T13" fmla="*/ 89 h 104"/>
                <a:gd name="T14" fmla="*/ 629 w 1024"/>
                <a:gd name="T15" fmla="*/ 87 h 104"/>
                <a:gd name="T16" fmla="*/ 628 w 1024"/>
                <a:gd name="T17" fmla="*/ 84 h 104"/>
                <a:gd name="T18" fmla="*/ 602 w 1024"/>
                <a:gd name="T19" fmla="*/ 58 h 104"/>
                <a:gd name="T20" fmla="*/ 600 w 1024"/>
                <a:gd name="T21" fmla="*/ 57 h 104"/>
                <a:gd name="T22" fmla="*/ 425 w 1024"/>
                <a:gd name="T23" fmla="*/ 57 h 104"/>
                <a:gd name="T24" fmla="*/ 423 w 1024"/>
                <a:gd name="T25" fmla="*/ 58 h 104"/>
                <a:gd name="T26" fmla="*/ 396 w 1024"/>
                <a:gd name="T27" fmla="*/ 84 h 104"/>
                <a:gd name="T28" fmla="*/ 396 w 1024"/>
                <a:gd name="T29" fmla="*/ 87 h 104"/>
                <a:gd name="T30" fmla="*/ 399 w 1024"/>
                <a:gd name="T31" fmla="*/ 89 h 104"/>
                <a:gd name="T32" fmla="*/ 912 w 1024"/>
                <a:gd name="T33" fmla="*/ 0 h 104"/>
                <a:gd name="T34" fmla="*/ 112 w 1024"/>
                <a:gd name="T35" fmla="*/ 0 h 104"/>
                <a:gd name="T36" fmla="*/ 0 w 1024"/>
                <a:gd name="T37" fmla="*/ 104 h 104"/>
                <a:gd name="T38" fmla="*/ 1024 w 1024"/>
                <a:gd name="T39" fmla="*/ 104 h 104"/>
                <a:gd name="T40" fmla="*/ 912 w 1024"/>
                <a:gd name="T41" fmla="*/ 0 h 104"/>
                <a:gd name="T42" fmla="*/ 399 w 1024"/>
                <a:gd name="T43" fmla="*/ 86 h 104"/>
                <a:gd name="T44" fmla="*/ 425 w 1024"/>
                <a:gd name="T45" fmla="*/ 60 h 104"/>
                <a:gd name="T46" fmla="*/ 600 w 1024"/>
                <a:gd name="T47" fmla="*/ 60 h 104"/>
                <a:gd name="T48" fmla="*/ 626 w 1024"/>
                <a:gd name="T49" fmla="*/ 86 h 104"/>
                <a:gd name="T50" fmla="*/ 399 w 1024"/>
                <a:gd name="T51"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4" h="104">
                  <a:moveTo>
                    <a:pt x="911" y="3"/>
                  </a:moveTo>
                  <a:cubicBezTo>
                    <a:pt x="1017" y="101"/>
                    <a:pt x="1017" y="101"/>
                    <a:pt x="1017" y="101"/>
                  </a:cubicBezTo>
                  <a:cubicBezTo>
                    <a:pt x="8" y="101"/>
                    <a:pt x="8" y="101"/>
                    <a:pt x="8" y="101"/>
                  </a:cubicBezTo>
                  <a:cubicBezTo>
                    <a:pt x="114" y="3"/>
                    <a:pt x="114" y="3"/>
                    <a:pt x="114" y="3"/>
                  </a:cubicBezTo>
                  <a:cubicBezTo>
                    <a:pt x="911" y="3"/>
                    <a:pt x="911" y="3"/>
                    <a:pt x="911" y="3"/>
                  </a:cubicBezTo>
                  <a:moveTo>
                    <a:pt x="399" y="89"/>
                  </a:moveTo>
                  <a:cubicBezTo>
                    <a:pt x="626" y="89"/>
                    <a:pt x="626" y="89"/>
                    <a:pt x="626" y="89"/>
                  </a:cubicBezTo>
                  <a:cubicBezTo>
                    <a:pt x="627" y="89"/>
                    <a:pt x="629" y="88"/>
                    <a:pt x="629" y="87"/>
                  </a:cubicBezTo>
                  <a:cubicBezTo>
                    <a:pt x="629" y="86"/>
                    <a:pt x="629" y="85"/>
                    <a:pt x="628" y="84"/>
                  </a:cubicBezTo>
                  <a:cubicBezTo>
                    <a:pt x="602" y="58"/>
                    <a:pt x="602" y="58"/>
                    <a:pt x="602" y="58"/>
                  </a:cubicBezTo>
                  <a:cubicBezTo>
                    <a:pt x="601" y="57"/>
                    <a:pt x="601" y="57"/>
                    <a:pt x="600" y="57"/>
                  </a:cubicBezTo>
                  <a:cubicBezTo>
                    <a:pt x="425" y="57"/>
                    <a:pt x="425" y="57"/>
                    <a:pt x="425" y="57"/>
                  </a:cubicBezTo>
                  <a:cubicBezTo>
                    <a:pt x="424" y="57"/>
                    <a:pt x="423" y="57"/>
                    <a:pt x="423" y="58"/>
                  </a:cubicBezTo>
                  <a:cubicBezTo>
                    <a:pt x="396" y="84"/>
                    <a:pt x="396" y="84"/>
                    <a:pt x="396" y="84"/>
                  </a:cubicBezTo>
                  <a:cubicBezTo>
                    <a:pt x="396" y="85"/>
                    <a:pt x="395" y="86"/>
                    <a:pt x="396" y="87"/>
                  </a:cubicBezTo>
                  <a:cubicBezTo>
                    <a:pt x="396" y="88"/>
                    <a:pt x="397" y="89"/>
                    <a:pt x="399" y="89"/>
                  </a:cubicBezTo>
                  <a:moveTo>
                    <a:pt x="912" y="0"/>
                  </a:moveTo>
                  <a:cubicBezTo>
                    <a:pt x="112" y="0"/>
                    <a:pt x="112" y="0"/>
                    <a:pt x="112" y="0"/>
                  </a:cubicBezTo>
                  <a:cubicBezTo>
                    <a:pt x="0" y="104"/>
                    <a:pt x="0" y="104"/>
                    <a:pt x="0" y="104"/>
                  </a:cubicBezTo>
                  <a:cubicBezTo>
                    <a:pt x="1024" y="104"/>
                    <a:pt x="1024" y="104"/>
                    <a:pt x="1024" y="104"/>
                  </a:cubicBezTo>
                  <a:cubicBezTo>
                    <a:pt x="912" y="0"/>
                    <a:pt x="912" y="0"/>
                    <a:pt x="912" y="0"/>
                  </a:cubicBezTo>
                  <a:close/>
                  <a:moveTo>
                    <a:pt x="399" y="86"/>
                  </a:moveTo>
                  <a:cubicBezTo>
                    <a:pt x="425" y="60"/>
                    <a:pt x="425" y="60"/>
                    <a:pt x="425" y="60"/>
                  </a:cubicBezTo>
                  <a:cubicBezTo>
                    <a:pt x="600" y="60"/>
                    <a:pt x="600" y="60"/>
                    <a:pt x="600" y="60"/>
                  </a:cubicBezTo>
                  <a:cubicBezTo>
                    <a:pt x="626" y="86"/>
                    <a:pt x="626" y="86"/>
                    <a:pt x="626" y="86"/>
                  </a:cubicBezTo>
                  <a:cubicBezTo>
                    <a:pt x="399" y="86"/>
                    <a:pt x="399" y="86"/>
                    <a:pt x="399"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nvGrpSpPr>
          <p:cNvPr id="63" name="グループ化 62">
            <a:extLst>
              <a:ext uri="{FF2B5EF4-FFF2-40B4-BE49-F238E27FC236}">
                <a16:creationId xmlns:a16="http://schemas.microsoft.com/office/drawing/2014/main" id="{4C9C1777-DC3C-D8F6-6E5B-622F6ACB6615}"/>
              </a:ext>
            </a:extLst>
          </p:cNvPr>
          <p:cNvGrpSpPr/>
          <p:nvPr/>
        </p:nvGrpSpPr>
        <p:grpSpPr>
          <a:xfrm>
            <a:off x="5771334" y="5046509"/>
            <a:ext cx="440719" cy="299795"/>
            <a:chOff x="-5922963" y="4064000"/>
            <a:chExt cx="3103563" cy="2327275"/>
          </a:xfrm>
          <a:solidFill>
            <a:schemeClr val="tx1"/>
          </a:solidFill>
        </p:grpSpPr>
        <p:sp>
          <p:nvSpPr>
            <p:cNvPr id="64" name="Freeform 34">
              <a:extLst>
                <a:ext uri="{FF2B5EF4-FFF2-40B4-BE49-F238E27FC236}">
                  <a16:creationId xmlns:a16="http://schemas.microsoft.com/office/drawing/2014/main" id="{667EC497-62A8-38C1-8560-66DFDFDD9F67}"/>
                </a:ext>
              </a:extLst>
            </p:cNvPr>
            <p:cNvSpPr>
              <a:spLocks noEditPoints="1"/>
            </p:cNvSpPr>
            <p:nvPr/>
          </p:nvSpPr>
          <p:spPr bwMode="auto">
            <a:xfrm>
              <a:off x="-5713413" y="4064000"/>
              <a:ext cx="2684463" cy="1712913"/>
            </a:xfrm>
            <a:custGeom>
              <a:avLst/>
              <a:gdLst>
                <a:gd name="T0" fmla="*/ 830 w 886"/>
                <a:gd name="T1" fmla="*/ 0 h 566"/>
                <a:gd name="T2" fmla="*/ 57 w 886"/>
                <a:gd name="T3" fmla="*/ 0 h 566"/>
                <a:gd name="T4" fmla="*/ 0 w 886"/>
                <a:gd name="T5" fmla="*/ 57 h 566"/>
                <a:gd name="T6" fmla="*/ 0 w 886"/>
                <a:gd name="T7" fmla="*/ 509 h 566"/>
                <a:gd name="T8" fmla="*/ 57 w 886"/>
                <a:gd name="T9" fmla="*/ 566 h 566"/>
                <a:gd name="T10" fmla="*/ 830 w 886"/>
                <a:gd name="T11" fmla="*/ 566 h 566"/>
                <a:gd name="T12" fmla="*/ 886 w 886"/>
                <a:gd name="T13" fmla="*/ 509 h 566"/>
                <a:gd name="T14" fmla="*/ 886 w 886"/>
                <a:gd name="T15" fmla="*/ 57 h 566"/>
                <a:gd name="T16" fmla="*/ 830 w 886"/>
                <a:gd name="T17" fmla="*/ 0 h 566"/>
                <a:gd name="T18" fmla="*/ 806 w 886"/>
                <a:gd name="T19" fmla="*/ 487 h 566"/>
                <a:gd name="T20" fmla="*/ 80 w 886"/>
                <a:gd name="T21" fmla="*/ 487 h 566"/>
                <a:gd name="T22" fmla="*/ 80 w 886"/>
                <a:gd name="T23" fmla="*/ 79 h 566"/>
                <a:gd name="T24" fmla="*/ 806 w 886"/>
                <a:gd name="T25" fmla="*/ 79 h 566"/>
                <a:gd name="T26" fmla="*/ 806 w 886"/>
                <a:gd name="T27" fmla="*/ 48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6" h="566">
                  <a:moveTo>
                    <a:pt x="830" y="0"/>
                  </a:moveTo>
                  <a:cubicBezTo>
                    <a:pt x="57" y="0"/>
                    <a:pt x="57" y="0"/>
                    <a:pt x="57" y="0"/>
                  </a:cubicBezTo>
                  <a:cubicBezTo>
                    <a:pt x="26" y="0"/>
                    <a:pt x="0" y="25"/>
                    <a:pt x="0" y="57"/>
                  </a:cubicBezTo>
                  <a:cubicBezTo>
                    <a:pt x="0" y="509"/>
                    <a:pt x="0" y="509"/>
                    <a:pt x="0" y="509"/>
                  </a:cubicBezTo>
                  <a:cubicBezTo>
                    <a:pt x="0" y="540"/>
                    <a:pt x="26" y="566"/>
                    <a:pt x="57" y="566"/>
                  </a:cubicBezTo>
                  <a:cubicBezTo>
                    <a:pt x="830" y="566"/>
                    <a:pt x="830" y="566"/>
                    <a:pt x="830" y="566"/>
                  </a:cubicBezTo>
                  <a:cubicBezTo>
                    <a:pt x="861" y="566"/>
                    <a:pt x="886" y="540"/>
                    <a:pt x="886" y="509"/>
                  </a:cubicBezTo>
                  <a:cubicBezTo>
                    <a:pt x="886" y="57"/>
                    <a:pt x="886" y="57"/>
                    <a:pt x="886" y="57"/>
                  </a:cubicBezTo>
                  <a:cubicBezTo>
                    <a:pt x="886" y="25"/>
                    <a:pt x="861" y="0"/>
                    <a:pt x="830" y="0"/>
                  </a:cubicBezTo>
                  <a:close/>
                  <a:moveTo>
                    <a:pt x="806" y="487"/>
                  </a:moveTo>
                  <a:cubicBezTo>
                    <a:pt x="80" y="487"/>
                    <a:pt x="80" y="487"/>
                    <a:pt x="80" y="487"/>
                  </a:cubicBezTo>
                  <a:cubicBezTo>
                    <a:pt x="80" y="79"/>
                    <a:pt x="80" y="79"/>
                    <a:pt x="80" y="79"/>
                  </a:cubicBezTo>
                  <a:cubicBezTo>
                    <a:pt x="806" y="79"/>
                    <a:pt x="806" y="79"/>
                    <a:pt x="806" y="79"/>
                  </a:cubicBezTo>
                  <a:lnTo>
                    <a:pt x="806" y="487"/>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65" name="Rectangle 35">
              <a:extLst>
                <a:ext uri="{FF2B5EF4-FFF2-40B4-BE49-F238E27FC236}">
                  <a16:creationId xmlns:a16="http://schemas.microsoft.com/office/drawing/2014/main" id="{FC1FE961-C4BB-955E-9DCE-5AD9F6E104DB}"/>
                </a:ext>
              </a:extLst>
            </p:cNvPr>
            <p:cNvSpPr>
              <a:spLocks noChangeArrowheads="1"/>
            </p:cNvSpPr>
            <p:nvPr/>
          </p:nvSpPr>
          <p:spPr bwMode="auto">
            <a:xfrm>
              <a:off x="-5916613" y="6254750"/>
              <a:ext cx="3094038" cy="130175"/>
            </a:xfrm>
            <a:prstGeom prst="rect">
              <a:avLst/>
            </a:pr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66" name="Freeform 36">
              <a:extLst>
                <a:ext uri="{FF2B5EF4-FFF2-40B4-BE49-F238E27FC236}">
                  <a16:creationId xmlns:a16="http://schemas.microsoft.com/office/drawing/2014/main" id="{A7C68093-FBEF-9A7F-31B6-F13CE47E41BF}"/>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close/>
                  <a:moveTo>
                    <a:pt x="1955" y="0"/>
                  </a:moveTo>
                  <a:lnTo>
                    <a:pt x="0" y="0"/>
                  </a:lnTo>
                  <a:lnTo>
                    <a:pt x="0" y="88"/>
                  </a:lnTo>
                  <a:lnTo>
                    <a:pt x="1955" y="88"/>
                  </a:lnTo>
                  <a:lnTo>
                    <a:pt x="1955" y="0"/>
                  </a:lnTo>
                  <a:lnTo>
                    <a:pt x="19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7" name="Freeform 37">
              <a:extLst>
                <a:ext uri="{FF2B5EF4-FFF2-40B4-BE49-F238E27FC236}">
                  <a16:creationId xmlns:a16="http://schemas.microsoft.com/office/drawing/2014/main" id="{B9C5DC74-3AB1-371F-2986-A45BC5549E94}"/>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moveTo>
                    <a:pt x="1955" y="0"/>
                  </a:moveTo>
                  <a:lnTo>
                    <a:pt x="0" y="0"/>
                  </a:lnTo>
                  <a:lnTo>
                    <a:pt x="0" y="88"/>
                  </a:lnTo>
                  <a:lnTo>
                    <a:pt x="1955" y="88"/>
                  </a:lnTo>
                  <a:lnTo>
                    <a:pt x="1955" y="0"/>
                  </a:lnTo>
                  <a:lnTo>
                    <a:pt x="195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8" name="Freeform 38">
              <a:extLst>
                <a:ext uri="{FF2B5EF4-FFF2-40B4-BE49-F238E27FC236}">
                  <a16:creationId xmlns:a16="http://schemas.microsoft.com/office/drawing/2014/main" id="{821B7274-49C3-6722-1D5D-DAC679D8F7BA}"/>
                </a:ext>
              </a:extLst>
            </p:cNvPr>
            <p:cNvSpPr>
              <a:spLocks noEditPoints="1"/>
            </p:cNvSpPr>
            <p:nvPr/>
          </p:nvSpPr>
          <p:spPr bwMode="auto">
            <a:xfrm>
              <a:off x="-5910263" y="5943600"/>
              <a:ext cx="3081338" cy="303213"/>
            </a:xfrm>
            <a:custGeom>
              <a:avLst/>
              <a:gdLst>
                <a:gd name="T0" fmla="*/ 0 w 1017"/>
                <a:gd name="T1" fmla="*/ 100 h 100"/>
                <a:gd name="T2" fmla="*/ 109 w 1017"/>
                <a:gd name="T3" fmla="*/ 0 h 100"/>
                <a:gd name="T4" fmla="*/ 908 w 1017"/>
                <a:gd name="T5" fmla="*/ 0 h 100"/>
                <a:gd name="T6" fmla="*/ 1017 w 1017"/>
                <a:gd name="T7" fmla="*/ 100 h 100"/>
                <a:gd name="T8" fmla="*/ 0 w 1017"/>
                <a:gd name="T9" fmla="*/ 100 h 100"/>
                <a:gd name="T10" fmla="*/ 421 w 1017"/>
                <a:gd name="T11" fmla="*/ 56 h 100"/>
                <a:gd name="T12" fmla="*/ 420 w 1017"/>
                <a:gd name="T13" fmla="*/ 57 h 100"/>
                <a:gd name="T14" fmla="*/ 394 w 1017"/>
                <a:gd name="T15" fmla="*/ 83 h 100"/>
                <a:gd name="T16" fmla="*/ 393 w 1017"/>
                <a:gd name="T17" fmla="*/ 84 h 100"/>
                <a:gd name="T18" fmla="*/ 395 w 1017"/>
                <a:gd name="T19" fmla="*/ 85 h 100"/>
                <a:gd name="T20" fmla="*/ 622 w 1017"/>
                <a:gd name="T21" fmla="*/ 85 h 100"/>
                <a:gd name="T22" fmla="*/ 624 w 1017"/>
                <a:gd name="T23" fmla="*/ 84 h 100"/>
                <a:gd name="T24" fmla="*/ 623 w 1017"/>
                <a:gd name="T25" fmla="*/ 83 h 100"/>
                <a:gd name="T26" fmla="*/ 597 w 1017"/>
                <a:gd name="T27" fmla="*/ 57 h 100"/>
                <a:gd name="T28" fmla="*/ 596 w 1017"/>
                <a:gd name="T29" fmla="*/ 56 h 100"/>
                <a:gd name="T30" fmla="*/ 421 w 1017"/>
                <a:gd name="T31" fmla="*/ 5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7" h="100">
                  <a:moveTo>
                    <a:pt x="0" y="100"/>
                  </a:moveTo>
                  <a:cubicBezTo>
                    <a:pt x="109" y="0"/>
                    <a:pt x="109" y="0"/>
                    <a:pt x="109" y="0"/>
                  </a:cubicBezTo>
                  <a:cubicBezTo>
                    <a:pt x="908" y="0"/>
                    <a:pt x="908" y="0"/>
                    <a:pt x="908" y="0"/>
                  </a:cubicBezTo>
                  <a:cubicBezTo>
                    <a:pt x="1017" y="100"/>
                    <a:pt x="1017" y="100"/>
                    <a:pt x="1017" y="100"/>
                  </a:cubicBezTo>
                  <a:lnTo>
                    <a:pt x="0" y="100"/>
                  </a:lnTo>
                  <a:close/>
                  <a:moveTo>
                    <a:pt x="421" y="56"/>
                  </a:moveTo>
                  <a:cubicBezTo>
                    <a:pt x="421" y="56"/>
                    <a:pt x="420" y="57"/>
                    <a:pt x="420" y="57"/>
                  </a:cubicBezTo>
                  <a:cubicBezTo>
                    <a:pt x="394" y="83"/>
                    <a:pt x="394" y="83"/>
                    <a:pt x="394" y="83"/>
                  </a:cubicBezTo>
                  <a:cubicBezTo>
                    <a:pt x="393" y="83"/>
                    <a:pt x="393" y="84"/>
                    <a:pt x="393" y="84"/>
                  </a:cubicBezTo>
                  <a:cubicBezTo>
                    <a:pt x="393" y="85"/>
                    <a:pt x="394" y="85"/>
                    <a:pt x="395" y="85"/>
                  </a:cubicBezTo>
                  <a:cubicBezTo>
                    <a:pt x="622" y="85"/>
                    <a:pt x="622" y="85"/>
                    <a:pt x="622" y="85"/>
                  </a:cubicBezTo>
                  <a:cubicBezTo>
                    <a:pt x="623" y="85"/>
                    <a:pt x="623" y="85"/>
                    <a:pt x="624" y="84"/>
                  </a:cubicBezTo>
                  <a:cubicBezTo>
                    <a:pt x="624" y="84"/>
                    <a:pt x="624" y="83"/>
                    <a:pt x="623" y="83"/>
                  </a:cubicBezTo>
                  <a:cubicBezTo>
                    <a:pt x="597" y="57"/>
                    <a:pt x="597" y="57"/>
                    <a:pt x="597" y="57"/>
                  </a:cubicBezTo>
                  <a:cubicBezTo>
                    <a:pt x="597" y="57"/>
                    <a:pt x="596" y="56"/>
                    <a:pt x="596" y="56"/>
                  </a:cubicBezTo>
                  <a:lnTo>
                    <a:pt x="421" y="56"/>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69" name="Freeform 39">
              <a:extLst>
                <a:ext uri="{FF2B5EF4-FFF2-40B4-BE49-F238E27FC236}">
                  <a16:creationId xmlns:a16="http://schemas.microsoft.com/office/drawing/2014/main" id="{A6AFCE04-251B-3697-9522-7FDAEAD4CFA4}"/>
                </a:ext>
              </a:extLst>
            </p:cNvPr>
            <p:cNvSpPr>
              <a:spLocks noEditPoints="1"/>
            </p:cNvSpPr>
            <p:nvPr/>
          </p:nvSpPr>
          <p:spPr bwMode="auto">
            <a:xfrm>
              <a:off x="-5922963" y="5937250"/>
              <a:ext cx="3103563" cy="314325"/>
            </a:xfrm>
            <a:custGeom>
              <a:avLst/>
              <a:gdLst>
                <a:gd name="T0" fmla="*/ 911 w 1024"/>
                <a:gd name="T1" fmla="*/ 3 h 104"/>
                <a:gd name="T2" fmla="*/ 1017 w 1024"/>
                <a:gd name="T3" fmla="*/ 101 h 104"/>
                <a:gd name="T4" fmla="*/ 8 w 1024"/>
                <a:gd name="T5" fmla="*/ 101 h 104"/>
                <a:gd name="T6" fmla="*/ 114 w 1024"/>
                <a:gd name="T7" fmla="*/ 3 h 104"/>
                <a:gd name="T8" fmla="*/ 911 w 1024"/>
                <a:gd name="T9" fmla="*/ 3 h 104"/>
                <a:gd name="T10" fmla="*/ 399 w 1024"/>
                <a:gd name="T11" fmla="*/ 89 h 104"/>
                <a:gd name="T12" fmla="*/ 626 w 1024"/>
                <a:gd name="T13" fmla="*/ 89 h 104"/>
                <a:gd name="T14" fmla="*/ 629 w 1024"/>
                <a:gd name="T15" fmla="*/ 87 h 104"/>
                <a:gd name="T16" fmla="*/ 628 w 1024"/>
                <a:gd name="T17" fmla="*/ 84 h 104"/>
                <a:gd name="T18" fmla="*/ 602 w 1024"/>
                <a:gd name="T19" fmla="*/ 58 h 104"/>
                <a:gd name="T20" fmla="*/ 600 w 1024"/>
                <a:gd name="T21" fmla="*/ 57 h 104"/>
                <a:gd name="T22" fmla="*/ 425 w 1024"/>
                <a:gd name="T23" fmla="*/ 57 h 104"/>
                <a:gd name="T24" fmla="*/ 423 w 1024"/>
                <a:gd name="T25" fmla="*/ 58 h 104"/>
                <a:gd name="T26" fmla="*/ 396 w 1024"/>
                <a:gd name="T27" fmla="*/ 84 h 104"/>
                <a:gd name="T28" fmla="*/ 396 w 1024"/>
                <a:gd name="T29" fmla="*/ 87 h 104"/>
                <a:gd name="T30" fmla="*/ 399 w 1024"/>
                <a:gd name="T31" fmla="*/ 89 h 104"/>
                <a:gd name="T32" fmla="*/ 912 w 1024"/>
                <a:gd name="T33" fmla="*/ 0 h 104"/>
                <a:gd name="T34" fmla="*/ 112 w 1024"/>
                <a:gd name="T35" fmla="*/ 0 h 104"/>
                <a:gd name="T36" fmla="*/ 0 w 1024"/>
                <a:gd name="T37" fmla="*/ 104 h 104"/>
                <a:gd name="T38" fmla="*/ 1024 w 1024"/>
                <a:gd name="T39" fmla="*/ 104 h 104"/>
                <a:gd name="T40" fmla="*/ 912 w 1024"/>
                <a:gd name="T41" fmla="*/ 0 h 104"/>
                <a:gd name="T42" fmla="*/ 399 w 1024"/>
                <a:gd name="T43" fmla="*/ 86 h 104"/>
                <a:gd name="T44" fmla="*/ 425 w 1024"/>
                <a:gd name="T45" fmla="*/ 60 h 104"/>
                <a:gd name="T46" fmla="*/ 600 w 1024"/>
                <a:gd name="T47" fmla="*/ 60 h 104"/>
                <a:gd name="T48" fmla="*/ 626 w 1024"/>
                <a:gd name="T49" fmla="*/ 86 h 104"/>
                <a:gd name="T50" fmla="*/ 399 w 1024"/>
                <a:gd name="T51"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4" h="104">
                  <a:moveTo>
                    <a:pt x="911" y="3"/>
                  </a:moveTo>
                  <a:cubicBezTo>
                    <a:pt x="1017" y="101"/>
                    <a:pt x="1017" y="101"/>
                    <a:pt x="1017" y="101"/>
                  </a:cubicBezTo>
                  <a:cubicBezTo>
                    <a:pt x="8" y="101"/>
                    <a:pt x="8" y="101"/>
                    <a:pt x="8" y="101"/>
                  </a:cubicBezTo>
                  <a:cubicBezTo>
                    <a:pt x="114" y="3"/>
                    <a:pt x="114" y="3"/>
                    <a:pt x="114" y="3"/>
                  </a:cubicBezTo>
                  <a:cubicBezTo>
                    <a:pt x="911" y="3"/>
                    <a:pt x="911" y="3"/>
                    <a:pt x="911" y="3"/>
                  </a:cubicBezTo>
                  <a:moveTo>
                    <a:pt x="399" y="89"/>
                  </a:moveTo>
                  <a:cubicBezTo>
                    <a:pt x="626" y="89"/>
                    <a:pt x="626" y="89"/>
                    <a:pt x="626" y="89"/>
                  </a:cubicBezTo>
                  <a:cubicBezTo>
                    <a:pt x="627" y="89"/>
                    <a:pt x="629" y="88"/>
                    <a:pt x="629" y="87"/>
                  </a:cubicBezTo>
                  <a:cubicBezTo>
                    <a:pt x="629" y="86"/>
                    <a:pt x="629" y="85"/>
                    <a:pt x="628" y="84"/>
                  </a:cubicBezTo>
                  <a:cubicBezTo>
                    <a:pt x="602" y="58"/>
                    <a:pt x="602" y="58"/>
                    <a:pt x="602" y="58"/>
                  </a:cubicBezTo>
                  <a:cubicBezTo>
                    <a:pt x="601" y="57"/>
                    <a:pt x="601" y="57"/>
                    <a:pt x="600" y="57"/>
                  </a:cubicBezTo>
                  <a:cubicBezTo>
                    <a:pt x="425" y="57"/>
                    <a:pt x="425" y="57"/>
                    <a:pt x="425" y="57"/>
                  </a:cubicBezTo>
                  <a:cubicBezTo>
                    <a:pt x="424" y="57"/>
                    <a:pt x="423" y="57"/>
                    <a:pt x="423" y="58"/>
                  </a:cubicBezTo>
                  <a:cubicBezTo>
                    <a:pt x="396" y="84"/>
                    <a:pt x="396" y="84"/>
                    <a:pt x="396" y="84"/>
                  </a:cubicBezTo>
                  <a:cubicBezTo>
                    <a:pt x="396" y="85"/>
                    <a:pt x="395" y="86"/>
                    <a:pt x="396" y="87"/>
                  </a:cubicBezTo>
                  <a:cubicBezTo>
                    <a:pt x="396" y="88"/>
                    <a:pt x="397" y="89"/>
                    <a:pt x="399" y="89"/>
                  </a:cubicBezTo>
                  <a:moveTo>
                    <a:pt x="912" y="0"/>
                  </a:moveTo>
                  <a:cubicBezTo>
                    <a:pt x="112" y="0"/>
                    <a:pt x="112" y="0"/>
                    <a:pt x="112" y="0"/>
                  </a:cubicBezTo>
                  <a:cubicBezTo>
                    <a:pt x="0" y="104"/>
                    <a:pt x="0" y="104"/>
                    <a:pt x="0" y="104"/>
                  </a:cubicBezTo>
                  <a:cubicBezTo>
                    <a:pt x="1024" y="104"/>
                    <a:pt x="1024" y="104"/>
                    <a:pt x="1024" y="104"/>
                  </a:cubicBezTo>
                  <a:cubicBezTo>
                    <a:pt x="912" y="0"/>
                    <a:pt x="912" y="0"/>
                    <a:pt x="912" y="0"/>
                  </a:cubicBezTo>
                  <a:close/>
                  <a:moveTo>
                    <a:pt x="399" y="86"/>
                  </a:moveTo>
                  <a:cubicBezTo>
                    <a:pt x="425" y="60"/>
                    <a:pt x="425" y="60"/>
                    <a:pt x="425" y="60"/>
                  </a:cubicBezTo>
                  <a:cubicBezTo>
                    <a:pt x="600" y="60"/>
                    <a:pt x="600" y="60"/>
                    <a:pt x="600" y="60"/>
                  </a:cubicBezTo>
                  <a:cubicBezTo>
                    <a:pt x="626" y="86"/>
                    <a:pt x="626" y="86"/>
                    <a:pt x="626" y="86"/>
                  </a:cubicBezTo>
                  <a:cubicBezTo>
                    <a:pt x="399" y="86"/>
                    <a:pt x="399" y="86"/>
                    <a:pt x="399"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nvGrpSpPr>
          <p:cNvPr id="70" name="グループ化 69">
            <a:extLst>
              <a:ext uri="{FF2B5EF4-FFF2-40B4-BE49-F238E27FC236}">
                <a16:creationId xmlns:a16="http://schemas.microsoft.com/office/drawing/2014/main" id="{CBE76AA3-E8E3-06C6-2784-B6F57340A3C5}"/>
              </a:ext>
            </a:extLst>
          </p:cNvPr>
          <p:cNvGrpSpPr/>
          <p:nvPr/>
        </p:nvGrpSpPr>
        <p:grpSpPr>
          <a:xfrm>
            <a:off x="5769981" y="5402265"/>
            <a:ext cx="440719" cy="299795"/>
            <a:chOff x="-5922963" y="4064000"/>
            <a:chExt cx="3103563" cy="2327275"/>
          </a:xfrm>
          <a:solidFill>
            <a:schemeClr val="tx1"/>
          </a:solidFill>
        </p:grpSpPr>
        <p:sp>
          <p:nvSpPr>
            <p:cNvPr id="71" name="Freeform 34">
              <a:extLst>
                <a:ext uri="{FF2B5EF4-FFF2-40B4-BE49-F238E27FC236}">
                  <a16:creationId xmlns:a16="http://schemas.microsoft.com/office/drawing/2014/main" id="{94C93E15-DDE8-63C9-DB5D-1A04116A1237}"/>
                </a:ext>
              </a:extLst>
            </p:cNvPr>
            <p:cNvSpPr>
              <a:spLocks noEditPoints="1"/>
            </p:cNvSpPr>
            <p:nvPr/>
          </p:nvSpPr>
          <p:spPr bwMode="auto">
            <a:xfrm>
              <a:off x="-5713413" y="4064000"/>
              <a:ext cx="2684463" cy="1712913"/>
            </a:xfrm>
            <a:custGeom>
              <a:avLst/>
              <a:gdLst>
                <a:gd name="T0" fmla="*/ 830 w 886"/>
                <a:gd name="T1" fmla="*/ 0 h 566"/>
                <a:gd name="T2" fmla="*/ 57 w 886"/>
                <a:gd name="T3" fmla="*/ 0 h 566"/>
                <a:gd name="T4" fmla="*/ 0 w 886"/>
                <a:gd name="T5" fmla="*/ 57 h 566"/>
                <a:gd name="T6" fmla="*/ 0 w 886"/>
                <a:gd name="T7" fmla="*/ 509 h 566"/>
                <a:gd name="T8" fmla="*/ 57 w 886"/>
                <a:gd name="T9" fmla="*/ 566 h 566"/>
                <a:gd name="T10" fmla="*/ 830 w 886"/>
                <a:gd name="T11" fmla="*/ 566 h 566"/>
                <a:gd name="T12" fmla="*/ 886 w 886"/>
                <a:gd name="T13" fmla="*/ 509 h 566"/>
                <a:gd name="T14" fmla="*/ 886 w 886"/>
                <a:gd name="T15" fmla="*/ 57 h 566"/>
                <a:gd name="T16" fmla="*/ 830 w 886"/>
                <a:gd name="T17" fmla="*/ 0 h 566"/>
                <a:gd name="T18" fmla="*/ 806 w 886"/>
                <a:gd name="T19" fmla="*/ 487 h 566"/>
                <a:gd name="T20" fmla="*/ 80 w 886"/>
                <a:gd name="T21" fmla="*/ 487 h 566"/>
                <a:gd name="T22" fmla="*/ 80 w 886"/>
                <a:gd name="T23" fmla="*/ 79 h 566"/>
                <a:gd name="T24" fmla="*/ 806 w 886"/>
                <a:gd name="T25" fmla="*/ 79 h 566"/>
                <a:gd name="T26" fmla="*/ 806 w 886"/>
                <a:gd name="T27" fmla="*/ 48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6" h="566">
                  <a:moveTo>
                    <a:pt x="830" y="0"/>
                  </a:moveTo>
                  <a:cubicBezTo>
                    <a:pt x="57" y="0"/>
                    <a:pt x="57" y="0"/>
                    <a:pt x="57" y="0"/>
                  </a:cubicBezTo>
                  <a:cubicBezTo>
                    <a:pt x="26" y="0"/>
                    <a:pt x="0" y="25"/>
                    <a:pt x="0" y="57"/>
                  </a:cubicBezTo>
                  <a:cubicBezTo>
                    <a:pt x="0" y="509"/>
                    <a:pt x="0" y="509"/>
                    <a:pt x="0" y="509"/>
                  </a:cubicBezTo>
                  <a:cubicBezTo>
                    <a:pt x="0" y="540"/>
                    <a:pt x="26" y="566"/>
                    <a:pt x="57" y="566"/>
                  </a:cubicBezTo>
                  <a:cubicBezTo>
                    <a:pt x="830" y="566"/>
                    <a:pt x="830" y="566"/>
                    <a:pt x="830" y="566"/>
                  </a:cubicBezTo>
                  <a:cubicBezTo>
                    <a:pt x="861" y="566"/>
                    <a:pt x="886" y="540"/>
                    <a:pt x="886" y="509"/>
                  </a:cubicBezTo>
                  <a:cubicBezTo>
                    <a:pt x="886" y="57"/>
                    <a:pt x="886" y="57"/>
                    <a:pt x="886" y="57"/>
                  </a:cubicBezTo>
                  <a:cubicBezTo>
                    <a:pt x="886" y="25"/>
                    <a:pt x="861" y="0"/>
                    <a:pt x="830" y="0"/>
                  </a:cubicBezTo>
                  <a:close/>
                  <a:moveTo>
                    <a:pt x="806" y="487"/>
                  </a:moveTo>
                  <a:cubicBezTo>
                    <a:pt x="80" y="487"/>
                    <a:pt x="80" y="487"/>
                    <a:pt x="80" y="487"/>
                  </a:cubicBezTo>
                  <a:cubicBezTo>
                    <a:pt x="80" y="79"/>
                    <a:pt x="80" y="79"/>
                    <a:pt x="80" y="79"/>
                  </a:cubicBezTo>
                  <a:cubicBezTo>
                    <a:pt x="806" y="79"/>
                    <a:pt x="806" y="79"/>
                    <a:pt x="806" y="79"/>
                  </a:cubicBezTo>
                  <a:lnTo>
                    <a:pt x="806" y="487"/>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72" name="Rectangle 35">
              <a:extLst>
                <a:ext uri="{FF2B5EF4-FFF2-40B4-BE49-F238E27FC236}">
                  <a16:creationId xmlns:a16="http://schemas.microsoft.com/office/drawing/2014/main" id="{DC792C36-DCCA-9CE1-6850-BFA38CA0333A}"/>
                </a:ext>
              </a:extLst>
            </p:cNvPr>
            <p:cNvSpPr>
              <a:spLocks noChangeArrowheads="1"/>
            </p:cNvSpPr>
            <p:nvPr/>
          </p:nvSpPr>
          <p:spPr bwMode="auto">
            <a:xfrm>
              <a:off x="-5916613" y="6254750"/>
              <a:ext cx="3094038" cy="130175"/>
            </a:xfrm>
            <a:prstGeom prst="rect">
              <a:avLst/>
            </a:pr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73" name="Freeform 36">
              <a:extLst>
                <a:ext uri="{FF2B5EF4-FFF2-40B4-BE49-F238E27FC236}">
                  <a16:creationId xmlns:a16="http://schemas.microsoft.com/office/drawing/2014/main" id="{3CF7F7A6-49C3-CE1C-744D-86E59ADF62C4}"/>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close/>
                  <a:moveTo>
                    <a:pt x="1955" y="0"/>
                  </a:moveTo>
                  <a:lnTo>
                    <a:pt x="0" y="0"/>
                  </a:lnTo>
                  <a:lnTo>
                    <a:pt x="0" y="88"/>
                  </a:lnTo>
                  <a:lnTo>
                    <a:pt x="1955" y="88"/>
                  </a:lnTo>
                  <a:lnTo>
                    <a:pt x="1955" y="0"/>
                  </a:lnTo>
                  <a:lnTo>
                    <a:pt x="19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4" name="Freeform 37">
              <a:extLst>
                <a:ext uri="{FF2B5EF4-FFF2-40B4-BE49-F238E27FC236}">
                  <a16:creationId xmlns:a16="http://schemas.microsoft.com/office/drawing/2014/main" id="{EE187D2A-D3B6-3023-6D4E-60ECE6D4713C}"/>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moveTo>
                    <a:pt x="1955" y="0"/>
                  </a:moveTo>
                  <a:lnTo>
                    <a:pt x="0" y="0"/>
                  </a:lnTo>
                  <a:lnTo>
                    <a:pt x="0" y="88"/>
                  </a:lnTo>
                  <a:lnTo>
                    <a:pt x="1955" y="88"/>
                  </a:lnTo>
                  <a:lnTo>
                    <a:pt x="1955" y="0"/>
                  </a:lnTo>
                  <a:lnTo>
                    <a:pt x="195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5" name="Freeform 38">
              <a:extLst>
                <a:ext uri="{FF2B5EF4-FFF2-40B4-BE49-F238E27FC236}">
                  <a16:creationId xmlns:a16="http://schemas.microsoft.com/office/drawing/2014/main" id="{FBAA97F6-452E-DE3A-DEF3-070057F0EEAC}"/>
                </a:ext>
              </a:extLst>
            </p:cNvPr>
            <p:cNvSpPr>
              <a:spLocks noEditPoints="1"/>
            </p:cNvSpPr>
            <p:nvPr/>
          </p:nvSpPr>
          <p:spPr bwMode="auto">
            <a:xfrm>
              <a:off x="-5910263" y="5943600"/>
              <a:ext cx="3081338" cy="303213"/>
            </a:xfrm>
            <a:custGeom>
              <a:avLst/>
              <a:gdLst>
                <a:gd name="T0" fmla="*/ 0 w 1017"/>
                <a:gd name="T1" fmla="*/ 100 h 100"/>
                <a:gd name="T2" fmla="*/ 109 w 1017"/>
                <a:gd name="T3" fmla="*/ 0 h 100"/>
                <a:gd name="T4" fmla="*/ 908 w 1017"/>
                <a:gd name="T5" fmla="*/ 0 h 100"/>
                <a:gd name="T6" fmla="*/ 1017 w 1017"/>
                <a:gd name="T7" fmla="*/ 100 h 100"/>
                <a:gd name="T8" fmla="*/ 0 w 1017"/>
                <a:gd name="T9" fmla="*/ 100 h 100"/>
                <a:gd name="T10" fmla="*/ 421 w 1017"/>
                <a:gd name="T11" fmla="*/ 56 h 100"/>
                <a:gd name="T12" fmla="*/ 420 w 1017"/>
                <a:gd name="T13" fmla="*/ 57 h 100"/>
                <a:gd name="T14" fmla="*/ 394 w 1017"/>
                <a:gd name="T15" fmla="*/ 83 h 100"/>
                <a:gd name="T16" fmla="*/ 393 w 1017"/>
                <a:gd name="T17" fmla="*/ 84 h 100"/>
                <a:gd name="T18" fmla="*/ 395 w 1017"/>
                <a:gd name="T19" fmla="*/ 85 h 100"/>
                <a:gd name="T20" fmla="*/ 622 w 1017"/>
                <a:gd name="T21" fmla="*/ 85 h 100"/>
                <a:gd name="T22" fmla="*/ 624 w 1017"/>
                <a:gd name="T23" fmla="*/ 84 h 100"/>
                <a:gd name="T24" fmla="*/ 623 w 1017"/>
                <a:gd name="T25" fmla="*/ 83 h 100"/>
                <a:gd name="T26" fmla="*/ 597 w 1017"/>
                <a:gd name="T27" fmla="*/ 57 h 100"/>
                <a:gd name="T28" fmla="*/ 596 w 1017"/>
                <a:gd name="T29" fmla="*/ 56 h 100"/>
                <a:gd name="T30" fmla="*/ 421 w 1017"/>
                <a:gd name="T31" fmla="*/ 5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7" h="100">
                  <a:moveTo>
                    <a:pt x="0" y="100"/>
                  </a:moveTo>
                  <a:cubicBezTo>
                    <a:pt x="109" y="0"/>
                    <a:pt x="109" y="0"/>
                    <a:pt x="109" y="0"/>
                  </a:cubicBezTo>
                  <a:cubicBezTo>
                    <a:pt x="908" y="0"/>
                    <a:pt x="908" y="0"/>
                    <a:pt x="908" y="0"/>
                  </a:cubicBezTo>
                  <a:cubicBezTo>
                    <a:pt x="1017" y="100"/>
                    <a:pt x="1017" y="100"/>
                    <a:pt x="1017" y="100"/>
                  </a:cubicBezTo>
                  <a:lnTo>
                    <a:pt x="0" y="100"/>
                  </a:lnTo>
                  <a:close/>
                  <a:moveTo>
                    <a:pt x="421" y="56"/>
                  </a:moveTo>
                  <a:cubicBezTo>
                    <a:pt x="421" y="56"/>
                    <a:pt x="420" y="57"/>
                    <a:pt x="420" y="57"/>
                  </a:cubicBezTo>
                  <a:cubicBezTo>
                    <a:pt x="394" y="83"/>
                    <a:pt x="394" y="83"/>
                    <a:pt x="394" y="83"/>
                  </a:cubicBezTo>
                  <a:cubicBezTo>
                    <a:pt x="393" y="83"/>
                    <a:pt x="393" y="84"/>
                    <a:pt x="393" y="84"/>
                  </a:cubicBezTo>
                  <a:cubicBezTo>
                    <a:pt x="393" y="85"/>
                    <a:pt x="394" y="85"/>
                    <a:pt x="395" y="85"/>
                  </a:cubicBezTo>
                  <a:cubicBezTo>
                    <a:pt x="622" y="85"/>
                    <a:pt x="622" y="85"/>
                    <a:pt x="622" y="85"/>
                  </a:cubicBezTo>
                  <a:cubicBezTo>
                    <a:pt x="623" y="85"/>
                    <a:pt x="623" y="85"/>
                    <a:pt x="624" y="84"/>
                  </a:cubicBezTo>
                  <a:cubicBezTo>
                    <a:pt x="624" y="84"/>
                    <a:pt x="624" y="83"/>
                    <a:pt x="623" y="83"/>
                  </a:cubicBezTo>
                  <a:cubicBezTo>
                    <a:pt x="597" y="57"/>
                    <a:pt x="597" y="57"/>
                    <a:pt x="597" y="57"/>
                  </a:cubicBezTo>
                  <a:cubicBezTo>
                    <a:pt x="597" y="57"/>
                    <a:pt x="596" y="56"/>
                    <a:pt x="596" y="56"/>
                  </a:cubicBezTo>
                  <a:lnTo>
                    <a:pt x="421" y="56"/>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76" name="Freeform 39">
              <a:extLst>
                <a:ext uri="{FF2B5EF4-FFF2-40B4-BE49-F238E27FC236}">
                  <a16:creationId xmlns:a16="http://schemas.microsoft.com/office/drawing/2014/main" id="{C73B752E-97EF-395C-2022-2BFBA81B21B3}"/>
                </a:ext>
              </a:extLst>
            </p:cNvPr>
            <p:cNvSpPr>
              <a:spLocks noEditPoints="1"/>
            </p:cNvSpPr>
            <p:nvPr/>
          </p:nvSpPr>
          <p:spPr bwMode="auto">
            <a:xfrm>
              <a:off x="-5922963" y="5937250"/>
              <a:ext cx="3103563" cy="314325"/>
            </a:xfrm>
            <a:custGeom>
              <a:avLst/>
              <a:gdLst>
                <a:gd name="T0" fmla="*/ 911 w 1024"/>
                <a:gd name="T1" fmla="*/ 3 h 104"/>
                <a:gd name="T2" fmla="*/ 1017 w 1024"/>
                <a:gd name="T3" fmla="*/ 101 h 104"/>
                <a:gd name="T4" fmla="*/ 8 w 1024"/>
                <a:gd name="T5" fmla="*/ 101 h 104"/>
                <a:gd name="T6" fmla="*/ 114 w 1024"/>
                <a:gd name="T7" fmla="*/ 3 h 104"/>
                <a:gd name="T8" fmla="*/ 911 w 1024"/>
                <a:gd name="T9" fmla="*/ 3 h 104"/>
                <a:gd name="T10" fmla="*/ 399 w 1024"/>
                <a:gd name="T11" fmla="*/ 89 h 104"/>
                <a:gd name="T12" fmla="*/ 626 w 1024"/>
                <a:gd name="T13" fmla="*/ 89 h 104"/>
                <a:gd name="T14" fmla="*/ 629 w 1024"/>
                <a:gd name="T15" fmla="*/ 87 h 104"/>
                <a:gd name="T16" fmla="*/ 628 w 1024"/>
                <a:gd name="T17" fmla="*/ 84 h 104"/>
                <a:gd name="T18" fmla="*/ 602 w 1024"/>
                <a:gd name="T19" fmla="*/ 58 h 104"/>
                <a:gd name="T20" fmla="*/ 600 w 1024"/>
                <a:gd name="T21" fmla="*/ 57 h 104"/>
                <a:gd name="T22" fmla="*/ 425 w 1024"/>
                <a:gd name="T23" fmla="*/ 57 h 104"/>
                <a:gd name="T24" fmla="*/ 423 w 1024"/>
                <a:gd name="T25" fmla="*/ 58 h 104"/>
                <a:gd name="T26" fmla="*/ 396 w 1024"/>
                <a:gd name="T27" fmla="*/ 84 h 104"/>
                <a:gd name="T28" fmla="*/ 396 w 1024"/>
                <a:gd name="T29" fmla="*/ 87 h 104"/>
                <a:gd name="T30" fmla="*/ 399 w 1024"/>
                <a:gd name="T31" fmla="*/ 89 h 104"/>
                <a:gd name="T32" fmla="*/ 912 w 1024"/>
                <a:gd name="T33" fmla="*/ 0 h 104"/>
                <a:gd name="T34" fmla="*/ 112 w 1024"/>
                <a:gd name="T35" fmla="*/ 0 h 104"/>
                <a:gd name="T36" fmla="*/ 0 w 1024"/>
                <a:gd name="T37" fmla="*/ 104 h 104"/>
                <a:gd name="T38" fmla="*/ 1024 w 1024"/>
                <a:gd name="T39" fmla="*/ 104 h 104"/>
                <a:gd name="T40" fmla="*/ 912 w 1024"/>
                <a:gd name="T41" fmla="*/ 0 h 104"/>
                <a:gd name="T42" fmla="*/ 399 w 1024"/>
                <a:gd name="T43" fmla="*/ 86 h 104"/>
                <a:gd name="T44" fmla="*/ 425 w 1024"/>
                <a:gd name="T45" fmla="*/ 60 h 104"/>
                <a:gd name="T46" fmla="*/ 600 w 1024"/>
                <a:gd name="T47" fmla="*/ 60 h 104"/>
                <a:gd name="T48" fmla="*/ 626 w 1024"/>
                <a:gd name="T49" fmla="*/ 86 h 104"/>
                <a:gd name="T50" fmla="*/ 399 w 1024"/>
                <a:gd name="T51"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4" h="104">
                  <a:moveTo>
                    <a:pt x="911" y="3"/>
                  </a:moveTo>
                  <a:cubicBezTo>
                    <a:pt x="1017" y="101"/>
                    <a:pt x="1017" y="101"/>
                    <a:pt x="1017" y="101"/>
                  </a:cubicBezTo>
                  <a:cubicBezTo>
                    <a:pt x="8" y="101"/>
                    <a:pt x="8" y="101"/>
                    <a:pt x="8" y="101"/>
                  </a:cubicBezTo>
                  <a:cubicBezTo>
                    <a:pt x="114" y="3"/>
                    <a:pt x="114" y="3"/>
                    <a:pt x="114" y="3"/>
                  </a:cubicBezTo>
                  <a:cubicBezTo>
                    <a:pt x="911" y="3"/>
                    <a:pt x="911" y="3"/>
                    <a:pt x="911" y="3"/>
                  </a:cubicBezTo>
                  <a:moveTo>
                    <a:pt x="399" y="89"/>
                  </a:moveTo>
                  <a:cubicBezTo>
                    <a:pt x="626" y="89"/>
                    <a:pt x="626" y="89"/>
                    <a:pt x="626" y="89"/>
                  </a:cubicBezTo>
                  <a:cubicBezTo>
                    <a:pt x="627" y="89"/>
                    <a:pt x="629" y="88"/>
                    <a:pt x="629" y="87"/>
                  </a:cubicBezTo>
                  <a:cubicBezTo>
                    <a:pt x="629" y="86"/>
                    <a:pt x="629" y="85"/>
                    <a:pt x="628" y="84"/>
                  </a:cubicBezTo>
                  <a:cubicBezTo>
                    <a:pt x="602" y="58"/>
                    <a:pt x="602" y="58"/>
                    <a:pt x="602" y="58"/>
                  </a:cubicBezTo>
                  <a:cubicBezTo>
                    <a:pt x="601" y="57"/>
                    <a:pt x="601" y="57"/>
                    <a:pt x="600" y="57"/>
                  </a:cubicBezTo>
                  <a:cubicBezTo>
                    <a:pt x="425" y="57"/>
                    <a:pt x="425" y="57"/>
                    <a:pt x="425" y="57"/>
                  </a:cubicBezTo>
                  <a:cubicBezTo>
                    <a:pt x="424" y="57"/>
                    <a:pt x="423" y="57"/>
                    <a:pt x="423" y="58"/>
                  </a:cubicBezTo>
                  <a:cubicBezTo>
                    <a:pt x="396" y="84"/>
                    <a:pt x="396" y="84"/>
                    <a:pt x="396" y="84"/>
                  </a:cubicBezTo>
                  <a:cubicBezTo>
                    <a:pt x="396" y="85"/>
                    <a:pt x="395" y="86"/>
                    <a:pt x="396" y="87"/>
                  </a:cubicBezTo>
                  <a:cubicBezTo>
                    <a:pt x="396" y="88"/>
                    <a:pt x="397" y="89"/>
                    <a:pt x="399" y="89"/>
                  </a:cubicBezTo>
                  <a:moveTo>
                    <a:pt x="912" y="0"/>
                  </a:moveTo>
                  <a:cubicBezTo>
                    <a:pt x="112" y="0"/>
                    <a:pt x="112" y="0"/>
                    <a:pt x="112" y="0"/>
                  </a:cubicBezTo>
                  <a:cubicBezTo>
                    <a:pt x="0" y="104"/>
                    <a:pt x="0" y="104"/>
                    <a:pt x="0" y="104"/>
                  </a:cubicBezTo>
                  <a:cubicBezTo>
                    <a:pt x="1024" y="104"/>
                    <a:pt x="1024" y="104"/>
                    <a:pt x="1024" y="104"/>
                  </a:cubicBezTo>
                  <a:cubicBezTo>
                    <a:pt x="912" y="0"/>
                    <a:pt x="912" y="0"/>
                    <a:pt x="912" y="0"/>
                  </a:cubicBezTo>
                  <a:close/>
                  <a:moveTo>
                    <a:pt x="399" y="86"/>
                  </a:moveTo>
                  <a:cubicBezTo>
                    <a:pt x="425" y="60"/>
                    <a:pt x="425" y="60"/>
                    <a:pt x="425" y="60"/>
                  </a:cubicBezTo>
                  <a:cubicBezTo>
                    <a:pt x="600" y="60"/>
                    <a:pt x="600" y="60"/>
                    <a:pt x="600" y="60"/>
                  </a:cubicBezTo>
                  <a:cubicBezTo>
                    <a:pt x="626" y="86"/>
                    <a:pt x="626" y="86"/>
                    <a:pt x="626" y="86"/>
                  </a:cubicBezTo>
                  <a:cubicBezTo>
                    <a:pt x="399" y="86"/>
                    <a:pt x="399" y="86"/>
                    <a:pt x="399"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cxnSp>
        <p:nvCxnSpPr>
          <p:cNvPr id="77" name="直線コネクタ 76">
            <a:extLst>
              <a:ext uri="{FF2B5EF4-FFF2-40B4-BE49-F238E27FC236}">
                <a16:creationId xmlns:a16="http://schemas.microsoft.com/office/drawing/2014/main" id="{1EF4BABB-A41B-3C0B-64CB-2BE347F08968}"/>
              </a:ext>
            </a:extLst>
          </p:cNvPr>
          <p:cNvCxnSpPr/>
          <p:nvPr/>
        </p:nvCxnSpPr>
        <p:spPr bwMode="auto">
          <a:xfrm>
            <a:off x="5117787" y="4221088"/>
            <a:ext cx="3591080" cy="0"/>
          </a:xfrm>
          <a:prstGeom prst="line">
            <a:avLst/>
          </a:prstGeom>
          <a:ln w="9525" cap="flat" cmpd="sng" algn="ctr">
            <a:solidFill>
              <a:srgbClr val="3366FF"/>
            </a:solidFill>
            <a:prstDash val="dash"/>
            <a:round/>
            <a:headEnd type="none" w="med" len="med"/>
            <a:tailEnd type="none" w="med" len="med"/>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tx1"/>
          </a:fontRef>
        </p:style>
      </p:cxnSp>
      <p:sp>
        <p:nvSpPr>
          <p:cNvPr id="78" name="角丸四角形吹き出し 228">
            <a:extLst>
              <a:ext uri="{FF2B5EF4-FFF2-40B4-BE49-F238E27FC236}">
                <a16:creationId xmlns:a16="http://schemas.microsoft.com/office/drawing/2014/main" id="{05E639C5-E4B8-08DB-B6A1-D5C0416CCA73}"/>
              </a:ext>
            </a:extLst>
          </p:cNvPr>
          <p:cNvSpPr/>
          <p:nvPr/>
        </p:nvSpPr>
        <p:spPr bwMode="auto">
          <a:xfrm>
            <a:off x="7563250" y="2852936"/>
            <a:ext cx="1846235" cy="474215"/>
          </a:xfrm>
          <a:prstGeom prst="wedgeRoundRectCallout">
            <a:avLst>
              <a:gd name="adj1" fmla="val -59752"/>
              <a:gd name="adj2" fmla="val 58471"/>
              <a:gd name="adj3" fmla="val 16667"/>
            </a:avLst>
          </a:prstGeom>
          <a:solidFill>
            <a:schemeClr val="bg1">
              <a:alpha val="80000"/>
            </a:schemeClr>
          </a:solidFill>
          <a:ln>
            <a:solidFill>
              <a:schemeClr val="tx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wrap="square" lIns="89192" tIns="44596" rIns="89192" bIns="44596">
            <a:spAutoFit/>
          </a:bodyPr>
          <a:lstStyle/>
          <a:p>
            <a:pPr algn="ctr" eaLnBrk="1" hangingPunct="1">
              <a:spcBef>
                <a:spcPct val="20000"/>
              </a:spcBef>
              <a:buClr>
                <a:srgbClr val="5330C1"/>
              </a:buClr>
              <a:defRPr/>
            </a:pPr>
            <a:endParaRPr lang="en-US" altLang="ja-JP" sz="1000" b="1" dirty="0">
              <a:solidFill>
                <a:schemeClr val="tx1"/>
              </a:solidFill>
              <a:latin typeface="メイリオ" panose="020B0604030504040204" pitchFamily="50" charset="-128"/>
              <a:ea typeface="メイリオ" panose="020B0604030504040204" pitchFamily="50" charset="-128"/>
              <a:cs typeface="Meiryo UI" pitchFamily="50" charset="-128"/>
            </a:endParaRPr>
          </a:p>
          <a:p>
            <a:pPr algn="ctr" eaLnBrk="1" hangingPunct="1">
              <a:spcBef>
                <a:spcPct val="20000"/>
              </a:spcBef>
              <a:buClr>
                <a:srgbClr val="5330C1"/>
              </a:buClr>
              <a:defRPr/>
            </a:pPr>
            <a:endParaRPr lang="ja-JP" altLang="en-US" sz="1000" b="1" dirty="0">
              <a:solidFill>
                <a:schemeClr val="tx1"/>
              </a:solidFill>
              <a:latin typeface="メイリオ" panose="020B0604030504040204" pitchFamily="50" charset="-128"/>
              <a:ea typeface="メイリオ" panose="020B0604030504040204" pitchFamily="50" charset="-128"/>
              <a:cs typeface="Meiryo UI" pitchFamily="50" charset="-128"/>
            </a:endParaRPr>
          </a:p>
        </p:txBody>
      </p:sp>
      <p:sp>
        <p:nvSpPr>
          <p:cNvPr id="79" name="正方形/長方形 78">
            <a:extLst>
              <a:ext uri="{FF2B5EF4-FFF2-40B4-BE49-F238E27FC236}">
                <a16:creationId xmlns:a16="http://schemas.microsoft.com/office/drawing/2014/main" id="{58E6424E-318D-99AC-E02A-FE90778025DB}"/>
              </a:ext>
            </a:extLst>
          </p:cNvPr>
          <p:cNvSpPr/>
          <p:nvPr/>
        </p:nvSpPr>
        <p:spPr bwMode="auto">
          <a:xfrm>
            <a:off x="5212567" y="2331426"/>
            <a:ext cx="1876850" cy="234047"/>
          </a:xfrm>
          <a:prstGeom prst="rect">
            <a:avLst/>
          </a:prstGeom>
          <a:solidFill>
            <a:schemeClr val="bg1">
              <a:lumMod val="85000"/>
            </a:schemeClr>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80" name="Rectangle 20">
            <a:extLst>
              <a:ext uri="{FF2B5EF4-FFF2-40B4-BE49-F238E27FC236}">
                <a16:creationId xmlns:a16="http://schemas.microsoft.com/office/drawing/2014/main" id="{B13C31A6-92C9-60FD-C970-F0CB44792177}"/>
              </a:ext>
            </a:extLst>
          </p:cNvPr>
          <p:cNvSpPr/>
          <p:nvPr/>
        </p:nvSpPr>
        <p:spPr bwMode="auto">
          <a:xfrm>
            <a:off x="5149098" y="2348880"/>
            <a:ext cx="1848577" cy="203964"/>
          </a:xfrm>
          <a:prstGeom prst="rect">
            <a:avLst/>
          </a:prstGeom>
          <a:no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3219" tIns="25200" rIns="93219" bIns="0" numCol="1" rtlCol="0" anchor="ctr" anchorCtr="0" compatLnSpc="1">
            <a:prstTxWarp prst="textNoShape">
              <a:avLst/>
            </a:prstTxWarp>
          </a:bodyPr>
          <a:lstStyle/>
          <a:p>
            <a:pPr algn="ctr" defTabSz="931920">
              <a:lnSpc>
                <a:spcPct val="110000"/>
              </a:lnSpc>
              <a:buNone/>
            </a:pPr>
            <a:r>
              <a:rPr lang="ja-JP" altLang="en-US" sz="1100" b="1" kern="900" spc="100" dirty="0">
                <a:solidFill>
                  <a:schemeClr val="tx1"/>
                </a:solidFill>
                <a:latin typeface="メイリオ" panose="020B0604030504040204" pitchFamily="50" charset="-128"/>
                <a:ea typeface="メイリオ" panose="020B0604030504040204" pitchFamily="50" charset="-128"/>
                <a:cs typeface="Arial" panose="020B0604020202020204" pitchFamily="34" charset="0"/>
              </a:rPr>
              <a:t>従来のプリンタ追加時</a:t>
            </a:r>
          </a:p>
        </p:txBody>
      </p:sp>
      <p:sp>
        <p:nvSpPr>
          <p:cNvPr id="81" name="Freeform 15">
            <a:extLst>
              <a:ext uri="{FF2B5EF4-FFF2-40B4-BE49-F238E27FC236}">
                <a16:creationId xmlns:a16="http://schemas.microsoft.com/office/drawing/2014/main" id="{BCD579EF-8579-0679-2D54-B2B83571357B}"/>
              </a:ext>
            </a:extLst>
          </p:cNvPr>
          <p:cNvSpPr>
            <a:spLocks/>
          </p:cNvSpPr>
          <p:nvPr/>
        </p:nvSpPr>
        <p:spPr bwMode="auto">
          <a:xfrm flipV="1">
            <a:off x="6217727" y="4329470"/>
            <a:ext cx="2465128" cy="532790"/>
          </a:xfrm>
          <a:custGeom>
            <a:avLst/>
            <a:gdLst>
              <a:gd name="T0" fmla="*/ 2147483647 w 1452"/>
              <a:gd name="T1" fmla="*/ 2147483647 h 635"/>
              <a:gd name="T2" fmla="*/ 2147483647 w 1452"/>
              <a:gd name="T3" fmla="*/ 2147483647 h 635"/>
              <a:gd name="T4" fmla="*/ 0 w 1452"/>
              <a:gd name="T5" fmla="*/ 0 h 635"/>
              <a:gd name="T6" fmla="*/ 0 60000 65536"/>
              <a:gd name="T7" fmla="*/ 0 60000 65536"/>
              <a:gd name="T8" fmla="*/ 0 60000 65536"/>
              <a:gd name="T9" fmla="*/ 0 w 1452"/>
              <a:gd name="T10" fmla="*/ 0 h 635"/>
              <a:gd name="T11" fmla="*/ 1452 w 1452"/>
              <a:gd name="T12" fmla="*/ 635 h 635"/>
            </a:gdLst>
            <a:ahLst/>
            <a:cxnLst>
              <a:cxn ang="T6">
                <a:pos x="T0" y="T1"/>
              </a:cxn>
              <a:cxn ang="T7">
                <a:pos x="T2" y="T3"/>
              </a:cxn>
              <a:cxn ang="T8">
                <a:pos x="T4" y="T5"/>
              </a:cxn>
            </a:cxnLst>
            <a:rect l="T9" t="T10" r="T11" b="T12"/>
            <a:pathLst>
              <a:path w="1452" h="635">
                <a:moveTo>
                  <a:pt x="1452" y="635"/>
                </a:moveTo>
                <a:lnTo>
                  <a:pt x="1175" y="148"/>
                </a:lnTo>
                <a:lnTo>
                  <a:pt x="0" y="0"/>
                </a:lnTo>
              </a:path>
            </a:pathLst>
          </a:custGeom>
          <a:noFill/>
          <a:ln w="31750">
            <a:solidFill>
              <a:schemeClr val="tx1">
                <a:lumMod val="50000"/>
                <a:lumOff val="50000"/>
              </a:schemeClr>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square" lIns="104306" tIns="52153" rIns="104306" bIns="52153">
            <a:spAutoFit/>
          </a:bodyPr>
          <a:lstStyle/>
          <a:p>
            <a:pPr eaLnBrk="1" hangingPunct="1">
              <a:spcBef>
                <a:spcPct val="20000"/>
              </a:spcBef>
              <a:buClr>
                <a:srgbClr val="5330C1"/>
              </a:buClr>
              <a:buFontTx/>
              <a:buChar char="•"/>
              <a:defRPr/>
            </a:pPr>
            <a:endParaRPr lang="ja-JP" altLang="en-US" dirty="0">
              <a:latin typeface="Meiryo UI" pitchFamily="50" charset="-128"/>
              <a:ea typeface="Meiryo UI" pitchFamily="50" charset="-128"/>
              <a:cs typeface="Meiryo UI" pitchFamily="50" charset="-128"/>
            </a:endParaRPr>
          </a:p>
        </p:txBody>
      </p:sp>
      <p:cxnSp>
        <p:nvCxnSpPr>
          <p:cNvPr id="82" name="直線矢印コネクタ 81">
            <a:extLst>
              <a:ext uri="{FF2B5EF4-FFF2-40B4-BE49-F238E27FC236}">
                <a16:creationId xmlns:a16="http://schemas.microsoft.com/office/drawing/2014/main" id="{4A55C9F0-7BDD-8F58-34A8-C75909239C1A}"/>
              </a:ext>
            </a:extLst>
          </p:cNvPr>
          <p:cNvCxnSpPr>
            <a:cxnSpLocks/>
          </p:cNvCxnSpPr>
          <p:nvPr/>
        </p:nvCxnSpPr>
        <p:spPr>
          <a:xfrm flipH="1">
            <a:off x="6217730" y="4741367"/>
            <a:ext cx="1990956" cy="418360"/>
          </a:xfrm>
          <a:prstGeom prst="straightConnector1">
            <a:avLst/>
          </a:prstGeom>
          <a:ln w="31750">
            <a:solidFill>
              <a:schemeClr val="tx1">
                <a:lumMod val="50000"/>
                <a:lumOff val="50000"/>
              </a:schemeClr>
            </a:solidFill>
            <a:prstDash val="sysDot"/>
            <a:headEnd type="none"/>
            <a:tailEnd type="triangle"/>
          </a:ln>
          <a:effectLst/>
        </p:spPr>
        <p:style>
          <a:lnRef idx="2">
            <a:schemeClr val="accent2"/>
          </a:lnRef>
          <a:fillRef idx="0">
            <a:schemeClr val="accent2"/>
          </a:fillRef>
          <a:effectRef idx="1">
            <a:schemeClr val="accent2"/>
          </a:effectRef>
          <a:fontRef idx="minor">
            <a:schemeClr val="tx1"/>
          </a:fontRef>
        </p:style>
      </p:cxnSp>
      <p:cxnSp>
        <p:nvCxnSpPr>
          <p:cNvPr id="83" name="直線矢印コネクタ 82">
            <a:extLst>
              <a:ext uri="{FF2B5EF4-FFF2-40B4-BE49-F238E27FC236}">
                <a16:creationId xmlns:a16="http://schemas.microsoft.com/office/drawing/2014/main" id="{35C995E1-EF9F-0F3E-B8C7-1290FDABF6E0}"/>
              </a:ext>
            </a:extLst>
          </p:cNvPr>
          <p:cNvCxnSpPr>
            <a:cxnSpLocks/>
          </p:cNvCxnSpPr>
          <p:nvPr/>
        </p:nvCxnSpPr>
        <p:spPr>
          <a:xfrm flipH="1">
            <a:off x="6203059" y="4696012"/>
            <a:ext cx="2083091" cy="797756"/>
          </a:xfrm>
          <a:prstGeom prst="straightConnector1">
            <a:avLst/>
          </a:prstGeom>
          <a:ln w="31750">
            <a:solidFill>
              <a:schemeClr val="tx1">
                <a:lumMod val="50000"/>
                <a:lumOff val="50000"/>
              </a:schemeClr>
            </a:solidFill>
            <a:prstDash val="sysDot"/>
            <a:headEnd type="none"/>
            <a:tailEnd type="triangle"/>
          </a:ln>
          <a:effectLst/>
        </p:spPr>
        <p:style>
          <a:lnRef idx="2">
            <a:schemeClr val="accent2"/>
          </a:lnRef>
          <a:fillRef idx="0">
            <a:schemeClr val="accent2"/>
          </a:fillRef>
          <a:effectRef idx="1">
            <a:schemeClr val="accent2"/>
          </a:effectRef>
          <a:fontRef idx="minor">
            <a:schemeClr val="tx1"/>
          </a:fontRef>
        </p:style>
      </p:cxnSp>
      <p:grpSp>
        <p:nvGrpSpPr>
          <p:cNvPr id="84" name="グループ化 83">
            <a:extLst>
              <a:ext uri="{FF2B5EF4-FFF2-40B4-BE49-F238E27FC236}">
                <a16:creationId xmlns:a16="http://schemas.microsoft.com/office/drawing/2014/main" id="{3B140706-A276-319C-A347-0FC82762FDA9}"/>
              </a:ext>
            </a:extLst>
          </p:cNvPr>
          <p:cNvGrpSpPr/>
          <p:nvPr/>
        </p:nvGrpSpPr>
        <p:grpSpPr>
          <a:xfrm>
            <a:off x="5763693" y="4682274"/>
            <a:ext cx="440719" cy="299795"/>
            <a:chOff x="-5922963" y="4064000"/>
            <a:chExt cx="3103563" cy="2327275"/>
          </a:xfrm>
          <a:solidFill>
            <a:schemeClr val="tx1"/>
          </a:solidFill>
        </p:grpSpPr>
        <p:sp>
          <p:nvSpPr>
            <p:cNvPr id="85" name="Freeform 34">
              <a:extLst>
                <a:ext uri="{FF2B5EF4-FFF2-40B4-BE49-F238E27FC236}">
                  <a16:creationId xmlns:a16="http://schemas.microsoft.com/office/drawing/2014/main" id="{31C6982C-6505-2818-4342-99431A9872C9}"/>
                </a:ext>
              </a:extLst>
            </p:cNvPr>
            <p:cNvSpPr>
              <a:spLocks noEditPoints="1"/>
            </p:cNvSpPr>
            <p:nvPr/>
          </p:nvSpPr>
          <p:spPr bwMode="auto">
            <a:xfrm>
              <a:off x="-5713413" y="4064000"/>
              <a:ext cx="2684463" cy="1712913"/>
            </a:xfrm>
            <a:custGeom>
              <a:avLst/>
              <a:gdLst>
                <a:gd name="T0" fmla="*/ 830 w 886"/>
                <a:gd name="T1" fmla="*/ 0 h 566"/>
                <a:gd name="T2" fmla="*/ 57 w 886"/>
                <a:gd name="T3" fmla="*/ 0 h 566"/>
                <a:gd name="T4" fmla="*/ 0 w 886"/>
                <a:gd name="T5" fmla="*/ 57 h 566"/>
                <a:gd name="T6" fmla="*/ 0 w 886"/>
                <a:gd name="T7" fmla="*/ 509 h 566"/>
                <a:gd name="T8" fmla="*/ 57 w 886"/>
                <a:gd name="T9" fmla="*/ 566 h 566"/>
                <a:gd name="T10" fmla="*/ 830 w 886"/>
                <a:gd name="T11" fmla="*/ 566 h 566"/>
                <a:gd name="T12" fmla="*/ 886 w 886"/>
                <a:gd name="T13" fmla="*/ 509 h 566"/>
                <a:gd name="T14" fmla="*/ 886 w 886"/>
                <a:gd name="T15" fmla="*/ 57 h 566"/>
                <a:gd name="T16" fmla="*/ 830 w 886"/>
                <a:gd name="T17" fmla="*/ 0 h 566"/>
                <a:gd name="T18" fmla="*/ 806 w 886"/>
                <a:gd name="T19" fmla="*/ 487 h 566"/>
                <a:gd name="T20" fmla="*/ 80 w 886"/>
                <a:gd name="T21" fmla="*/ 487 h 566"/>
                <a:gd name="T22" fmla="*/ 80 w 886"/>
                <a:gd name="T23" fmla="*/ 79 h 566"/>
                <a:gd name="T24" fmla="*/ 806 w 886"/>
                <a:gd name="T25" fmla="*/ 79 h 566"/>
                <a:gd name="T26" fmla="*/ 806 w 886"/>
                <a:gd name="T27" fmla="*/ 48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6" h="566">
                  <a:moveTo>
                    <a:pt x="830" y="0"/>
                  </a:moveTo>
                  <a:cubicBezTo>
                    <a:pt x="57" y="0"/>
                    <a:pt x="57" y="0"/>
                    <a:pt x="57" y="0"/>
                  </a:cubicBezTo>
                  <a:cubicBezTo>
                    <a:pt x="26" y="0"/>
                    <a:pt x="0" y="25"/>
                    <a:pt x="0" y="57"/>
                  </a:cubicBezTo>
                  <a:cubicBezTo>
                    <a:pt x="0" y="509"/>
                    <a:pt x="0" y="509"/>
                    <a:pt x="0" y="509"/>
                  </a:cubicBezTo>
                  <a:cubicBezTo>
                    <a:pt x="0" y="540"/>
                    <a:pt x="26" y="566"/>
                    <a:pt x="57" y="566"/>
                  </a:cubicBezTo>
                  <a:cubicBezTo>
                    <a:pt x="830" y="566"/>
                    <a:pt x="830" y="566"/>
                    <a:pt x="830" y="566"/>
                  </a:cubicBezTo>
                  <a:cubicBezTo>
                    <a:pt x="861" y="566"/>
                    <a:pt x="886" y="540"/>
                    <a:pt x="886" y="509"/>
                  </a:cubicBezTo>
                  <a:cubicBezTo>
                    <a:pt x="886" y="57"/>
                    <a:pt x="886" y="57"/>
                    <a:pt x="886" y="57"/>
                  </a:cubicBezTo>
                  <a:cubicBezTo>
                    <a:pt x="886" y="25"/>
                    <a:pt x="861" y="0"/>
                    <a:pt x="830" y="0"/>
                  </a:cubicBezTo>
                  <a:close/>
                  <a:moveTo>
                    <a:pt x="806" y="487"/>
                  </a:moveTo>
                  <a:cubicBezTo>
                    <a:pt x="80" y="487"/>
                    <a:pt x="80" y="487"/>
                    <a:pt x="80" y="487"/>
                  </a:cubicBezTo>
                  <a:cubicBezTo>
                    <a:pt x="80" y="79"/>
                    <a:pt x="80" y="79"/>
                    <a:pt x="80" y="79"/>
                  </a:cubicBezTo>
                  <a:cubicBezTo>
                    <a:pt x="806" y="79"/>
                    <a:pt x="806" y="79"/>
                    <a:pt x="806" y="79"/>
                  </a:cubicBezTo>
                  <a:lnTo>
                    <a:pt x="806" y="487"/>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86" name="Rectangle 35">
              <a:extLst>
                <a:ext uri="{FF2B5EF4-FFF2-40B4-BE49-F238E27FC236}">
                  <a16:creationId xmlns:a16="http://schemas.microsoft.com/office/drawing/2014/main" id="{0778535D-5BA9-BF93-D066-511911FF77BE}"/>
                </a:ext>
              </a:extLst>
            </p:cNvPr>
            <p:cNvSpPr>
              <a:spLocks noChangeArrowheads="1"/>
            </p:cNvSpPr>
            <p:nvPr/>
          </p:nvSpPr>
          <p:spPr bwMode="auto">
            <a:xfrm>
              <a:off x="-5916613" y="6254750"/>
              <a:ext cx="3094038" cy="130175"/>
            </a:xfrm>
            <a:prstGeom prst="rect">
              <a:avLst/>
            </a:pr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87" name="Freeform 36">
              <a:extLst>
                <a:ext uri="{FF2B5EF4-FFF2-40B4-BE49-F238E27FC236}">
                  <a16:creationId xmlns:a16="http://schemas.microsoft.com/office/drawing/2014/main" id="{6052CD86-6666-5266-FCE9-B4EB23C46535}"/>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close/>
                  <a:moveTo>
                    <a:pt x="1955" y="0"/>
                  </a:moveTo>
                  <a:lnTo>
                    <a:pt x="0" y="0"/>
                  </a:lnTo>
                  <a:lnTo>
                    <a:pt x="0" y="88"/>
                  </a:lnTo>
                  <a:lnTo>
                    <a:pt x="1955" y="88"/>
                  </a:lnTo>
                  <a:lnTo>
                    <a:pt x="1955" y="0"/>
                  </a:lnTo>
                  <a:lnTo>
                    <a:pt x="19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8" name="Freeform 37">
              <a:extLst>
                <a:ext uri="{FF2B5EF4-FFF2-40B4-BE49-F238E27FC236}">
                  <a16:creationId xmlns:a16="http://schemas.microsoft.com/office/drawing/2014/main" id="{C68651E5-2AF4-2B8D-A4DA-425247FB639F}"/>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moveTo>
                    <a:pt x="1955" y="0"/>
                  </a:moveTo>
                  <a:lnTo>
                    <a:pt x="0" y="0"/>
                  </a:lnTo>
                  <a:lnTo>
                    <a:pt x="0" y="88"/>
                  </a:lnTo>
                  <a:lnTo>
                    <a:pt x="1955" y="88"/>
                  </a:lnTo>
                  <a:lnTo>
                    <a:pt x="1955" y="0"/>
                  </a:lnTo>
                  <a:lnTo>
                    <a:pt x="195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9" name="Freeform 38">
              <a:extLst>
                <a:ext uri="{FF2B5EF4-FFF2-40B4-BE49-F238E27FC236}">
                  <a16:creationId xmlns:a16="http://schemas.microsoft.com/office/drawing/2014/main" id="{E2183F3B-E59A-133D-97EC-5F8142AA096B}"/>
                </a:ext>
              </a:extLst>
            </p:cNvPr>
            <p:cNvSpPr>
              <a:spLocks noEditPoints="1"/>
            </p:cNvSpPr>
            <p:nvPr/>
          </p:nvSpPr>
          <p:spPr bwMode="auto">
            <a:xfrm>
              <a:off x="-5910263" y="5943600"/>
              <a:ext cx="3081338" cy="303213"/>
            </a:xfrm>
            <a:custGeom>
              <a:avLst/>
              <a:gdLst>
                <a:gd name="T0" fmla="*/ 0 w 1017"/>
                <a:gd name="T1" fmla="*/ 100 h 100"/>
                <a:gd name="T2" fmla="*/ 109 w 1017"/>
                <a:gd name="T3" fmla="*/ 0 h 100"/>
                <a:gd name="T4" fmla="*/ 908 w 1017"/>
                <a:gd name="T5" fmla="*/ 0 h 100"/>
                <a:gd name="T6" fmla="*/ 1017 w 1017"/>
                <a:gd name="T7" fmla="*/ 100 h 100"/>
                <a:gd name="T8" fmla="*/ 0 w 1017"/>
                <a:gd name="T9" fmla="*/ 100 h 100"/>
                <a:gd name="T10" fmla="*/ 421 w 1017"/>
                <a:gd name="T11" fmla="*/ 56 h 100"/>
                <a:gd name="T12" fmla="*/ 420 w 1017"/>
                <a:gd name="T13" fmla="*/ 57 h 100"/>
                <a:gd name="T14" fmla="*/ 394 w 1017"/>
                <a:gd name="T15" fmla="*/ 83 h 100"/>
                <a:gd name="T16" fmla="*/ 393 w 1017"/>
                <a:gd name="T17" fmla="*/ 84 h 100"/>
                <a:gd name="T18" fmla="*/ 395 w 1017"/>
                <a:gd name="T19" fmla="*/ 85 h 100"/>
                <a:gd name="T20" fmla="*/ 622 w 1017"/>
                <a:gd name="T21" fmla="*/ 85 h 100"/>
                <a:gd name="T22" fmla="*/ 624 w 1017"/>
                <a:gd name="T23" fmla="*/ 84 h 100"/>
                <a:gd name="T24" fmla="*/ 623 w 1017"/>
                <a:gd name="T25" fmla="*/ 83 h 100"/>
                <a:gd name="T26" fmla="*/ 597 w 1017"/>
                <a:gd name="T27" fmla="*/ 57 h 100"/>
                <a:gd name="T28" fmla="*/ 596 w 1017"/>
                <a:gd name="T29" fmla="*/ 56 h 100"/>
                <a:gd name="T30" fmla="*/ 421 w 1017"/>
                <a:gd name="T31" fmla="*/ 5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7" h="100">
                  <a:moveTo>
                    <a:pt x="0" y="100"/>
                  </a:moveTo>
                  <a:cubicBezTo>
                    <a:pt x="109" y="0"/>
                    <a:pt x="109" y="0"/>
                    <a:pt x="109" y="0"/>
                  </a:cubicBezTo>
                  <a:cubicBezTo>
                    <a:pt x="908" y="0"/>
                    <a:pt x="908" y="0"/>
                    <a:pt x="908" y="0"/>
                  </a:cubicBezTo>
                  <a:cubicBezTo>
                    <a:pt x="1017" y="100"/>
                    <a:pt x="1017" y="100"/>
                    <a:pt x="1017" y="100"/>
                  </a:cubicBezTo>
                  <a:lnTo>
                    <a:pt x="0" y="100"/>
                  </a:lnTo>
                  <a:close/>
                  <a:moveTo>
                    <a:pt x="421" y="56"/>
                  </a:moveTo>
                  <a:cubicBezTo>
                    <a:pt x="421" y="56"/>
                    <a:pt x="420" y="57"/>
                    <a:pt x="420" y="57"/>
                  </a:cubicBezTo>
                  <a:cubicBezTo>
                    <a:pt x="394" y="83"/>
                    <a:pt x="394" y="83"/>
                    <a:pt x="394" y="83"/>
                  </a:cubicBezTo>
                  <a:cubicBezTo>
                    <a:pt x="393" y="83"/>
                    <a:pt x="393" y="84"/>
                    <a:pt x="393" y="84"/>
                  </a:cubicBezTo>
                  <a:cubicBezTo>
                    <a:pt x="393" y="85"/>
                    <a:pt x="394" y="85"/>
                    <a:pt x="395" y="85"/>
                  </a:cubicBezTo>
                  <a:cubicBezTo>
                    <a:pt x="622" y="85"/>
                    <a:pt x="622" y="85"/>
                    <a:pt x="622" y="85"/>
                  </a:cubicBezTo>
                  <a:cubicBezTo>
                    <a:pt x="623" y="85"/>
                    <a:pt x="623" y="85"/>
                    <a:pt x="624" y="84"/>
                  </a:cubicBezTo>
                  <a:cubicBezTo>
                    <a:pt x="624" y="84"/>
                    <a:pt x="624" y="83"/>
                    <a:pt x="623" y="83"/>
                  </a:cubicBezTo>
                  <a:cubicBezTo>
                    <a:pt x="597" y="57"/>
                    <a:pt x="597" y="57"/>
                    <a:pt x="597" y="57"/>
                  </a:cubicBezTo>
                  <a:cubicBezTo>
                    <a:pt x="597" y="57"/>
                    <a:pt x="596" y="56"/>
                    <a:pt x="596" y="56"/>
                  </a:cubicBezTo>
                  <a:lnTo>
                    <a:pt x="421" y="56"/>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90" name="Freeform 39">
              <a:extLst>
                <a:ext uri="{FF2B5EF4-FFF2-40B4-BE49-F238E27FC236}">
                  <a16:creationId xmlns:a16="http://schemas.microsoft.com/office/drawing/2014/main" id="{30F15D1E-C965-E04D-F4C1-B642F5C32014}"/>
                </a:ext>
              </a:extLst>
            </p:cNvPr>
            <p:cNvSpPr>
              <a:spLocks noEditPoints="1"/>
            </p:cNvSpPr>
            <p:nvPr/>
          </p:nvSpPr>
          <p:spPr bwMode="auto">
            <a:xfrm>
              <a:off x="-5922963" y="5937250"/>
              <a:ext cx="3103563" cy="314325"/>
            </a:xfrm>
            <a:custGeom>
              <a:avLst/>
              <a:gdLst>
                <a:gd name="T0" fmla="*/ 911 w 1024"/>
                <a:gd name="T1" fmla="*/ 3 h 104"/>
                <a:gd name="T2" fmla="*/ 1017 w 1024"/>
                <a:gd name="T3" fmla="*/ 101 h 104"/>
                <a:gd name="T4" fmla="*/ 8 w 1024"/>
                <a:gd name="T5" fmla="*/ 101 h 104"/>
                <a:gd name="T6" fmla="*/ 114 w 1024"/>
                <a:gd name="T7" fmla="*/ 3 h 104"/>
                <a:gd name="T8" fmla="*/ 911 w 1024"/>
                <a:gd name="T9" fmla="*/ 3 h 104"/>
                <a:gd name="T10" fmla="*/ 399 w 1024"/>
                <a:gd name="T11" fmla="*/ 89 h 104"/>
                <a:gd name="T12" fmla="*/ 626 w 1024"/>
                <a:gd name="T13" fmla="*/ 89 h 104"/>
                <a:gd name="T14" fmla="*/ 629 w 1024"/>
                <a:gd name="T15" fmla="*/ 87 h 104"/>
                <a:gd name="T16" fmla="*/ 628 w 1024"/>
                <a:gd name="T17" fmla="*/ 84 h 104"/>
                <a:gd name="T18" fmla="*/ 602 w 1024"/>
                <a:gd name="T19" fmla="*/ 58 h 104"/>
                <a:gd name="T20" fmla="*/ 600 w 1024"/>
                <a:gd name="T21" fmla="*/ 57 h 104"/>
                <a:gd name="T22" fmla="*/ 425 w 1024"/>
                <a:gd name="T23" fmla="*/ 57 h 104"/>
                <a:gd name="T24" fmla="*/ 423 w 1024"/>
                <a:gd name="T25" fmla="*/ 58 h 104"/>
                <a:gd name="T26" fmla="*/ 396 w 1024"/>
                <a:gd name="T27" fmla="*/ 84 h 104"/>
                <a:gd name="T28" fmla="*/ 396 w 1024"/>
                <a:gd name="T29" fmla="*/ 87 h 104"/>
                <a:gd name="T30" fmla="*/ 399 w 1024"/>
                <a:gd name="T31" fmla="*/ 89 h 104"/>
                <a:gd name="T32" fmla="*/ 912 w 1024"/>
                <a:gd name="T33" fmla="*/ 0 h 104"/>
                <a:gd name="T34" fmla="*/ 112 w 1024"/>
                <a:gd name="T35" fmla="*/ 0 h 104"/>
                <a:gd name="T36" fmla="*/ 0 w 1024"/>
                <a:gd name="T37" fmla="*/ 104 h 104"/>
                <a:gd name="T38" fmla="*/ 1024 w 1024"/>
                <a:gd name="T39" fmla="*/ 104 h 104"/>
                <a:gd name="T40" fmla="*/ 912 w 1024"/>
                <a:gd name="T41" fmla="*/ 0 h 104"/>
                <a:gd name="T42" fmla="*/ 399 w 1024"/>
                <a:gd name="T43" fmla="*/ 86 h 104"/>
                <a:gd name="T44" fmla="*/ 425 w 1024"/>
                <a:gd name="T45" fmla="*/ 60 h 104"/>
                <a:gd name="T46" fmla="*/ 600 w 1024"/>
                <a:gd name="T47" fmla="*/ 60 h 104"/>
                <a:gd name="T48" fmla="*/ 626 w 1024"/>
                <a:gd name="T49" fmla="*/ 86 h 104"/>
                <a:gd name="T50" fmla="*/ 399 w 1024"/>
                <a:gd name="T51"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4" h="104">
                  <a:moveTo>
                    <a:pt x="911" y="3"/>
                  </a:moveTo>
                  <a:cubicBezTo>
                    <a:pt x="1017" y="101"/>
                    <a:pt x="1017" y="101"/>
                    <a:pt x="1017" y="101"/>
                  </a:cubicBezTo>
                  <a:cubicBezTo>
                    <a:pt x="8" y="101"/>
                    <a:pt x="8" y="101"/>
                    <a:pt x="8" y="101"/>
                  </a:cubicBezTo>
                  <a:cubicBezTo>
                    <a:pt x="114" y="3"/>
                    <a:pt x="114" y="3"/>
                    <a:pt x="114" y="3"/>
                  </a:cubicBezTo>
                  <a:cubicBezTo>
                    <a:pt x="911" y="3"/>
                    <a:pt x="911" y="3"/>
                    <a:pt x="911" y="3"/>
                  </a:cubicBezTo>
                  <a:moveTo>
                    <a:pt x="399" y="89"/>
                  </a:moveTo>
                  <a:cubicBezTo>
                    <a:pt x="626" y="89"/>
                    <a:pt x="626" y="89"/>
                    <a:pt x="626" y="89"/>
                  </a:cubicBezTo>
                  <a:cubicBezTo>
                    <a:pt x="627" y="89"/>
                    <a:pt x="629" y="88"/>
                    <a:pt x="629" y="87"/>
                  </a:cubicBezTo>
                  <a:cubicBezTo>
                    <a:pt x="629" y="86"/>
                    <a:pt x="629" y="85"/>
                    <a:pt x="628" y="84"/>
                  </a:cubicBezTo>
                  <a:cubicBezTo>
                    <a:pt x="602" y="58"/>
                    <a:pt x="602" y="58"/>
                    <a:pt x="602" y="58"/>
                  </a:cubicBezTo>
                  <a:cubicBezTo>
                    <a:pt x="601" y="57"/>
                    <a:pt x="601" y="57"/>
                    <a:pt x="600" y="57"/>
                  </a:cubicBezTo>
                  <a:cubicBezTo>
                    <a:pt x="425" y="57"/>
                    <a:pt x="425" y="57"/>
                    <a:pt x="425" y="57"/>
                  </a:cubicBezTo>
                  <a:cubicBezTo>
                    <a:pt x="424" y="57"/>
                    <a:pt x="423" y="57"/>
                    <a:pt x="423" y="58"/>
                  </a:cubicBezTo>
                  <a:cubicBezTo>
                    <a:pt x="396" y="84"/>
                    <a:pt x="396" y="84"/>
                    <a:pt x="396" y="84"/>
                  </a:cubicBezTo>
                  <a:cubicBezTo>
                    <a:pt x="396" y="85"/>
                    <a:pt x="395" y="86"/>
                    <a:pt x="396" y="87"/>
                  </a:cubicBezTo>
                  <a:cubicBezTo>
                    <a:pt x="396" y="88"/>
                    <a:pt x="397" y="89"/>
                    <a:pt x="399" y="89"/>
                  </a:cubicBezTo>
                  <a:moveTo>
                    <a:pt x="912" y="0"/>
                  </a:moveTo>
                  <a:cubicBezTo>
                    <a:pt x="112" y="0"/>
                    <a:pt x="112" y="0"/>
                    <a:pt x="112" y="0"/>
                  </a:cubicBezTo>
                  <a:cubicBezTo>
                    <a:pt x="0" y="104"/>
                    <a:pt x="0" y="104"/>
                    <a:pt x="0" y="104"/>
                  </a:cubicBezTo>
                  <a:cubicBezTo>
                    <a:pt x="1024" y="104"/>
                    <a:pt x="1024" y="104"/>
                    <a:pt x="1024" y="104"/>
                  </a:cubicBezTo>
                  <a:cubicBezTo>
                    <a:pt x="912" y="0"/>
                    <a:pt x="912" y="0"/>
                    <a:pt x="912" y="0"/>
                  </a:cubicBezTo>
                  <a:close/>
                  <a:moveTo>
                    <a:pt x="399" y="86"/>
                  </a:moveTo>
                  <a:cubicBezTo>
                    <a:pt x="425" y="60"/>
                    <a:pt x="425" y="60"/>
                    <a:pt x="425" y="60"/>
                  </a:cubicBezTo>
                  <a:cubicBezTo>
                    <a:pt x="600" y="60"/>
                    <a:pt x="600" y="60"/>
                    <a:pt x="600" y="60"/>
                  </a:cubicBezTo>
                  <a:cubicBezTo>
                    <a:pt x="626" y="86"/>
                    <a:pt x="626" y="86"/>
                    <a:pt x="626" y="86"/>
                  </a:cubicBezTo>
                  <a:cubicBezTo>
                    <a:pt x="399" y="86"/>
                    <a:pt x="399" y="86"/>
                    <a:pt x="399"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91" name="角丸四角形吹き出し 228">
            <a:extLst>
              <a:ext uri="{FF2B5EF4-FFF2-40B4-BE49-F238E27FC236}">
                <a16:creationId xmlns:a16="http://schemas.microsoft.com/office/drawing/2014/main" id="{816825FD-4279-D1A1-3FC1-806DBD147C3F}"/>
              </a:ext>
            </a:extLst>
          </p:cNvPr>
          <p:cNvSpPr/>
          <p:nvPr/>
        </p:nvSpPr>
        <p:spPr bwMode="auto">
          <a:xfrm>
            <a:off x="7597349" y="5082044"/>
            <a:ext cx="1846235" cy="329069"/>
          </a:xfrm>
          <a:prstGeom prst="wedgeRoundRectCallout">
            <a:avLst>
              <a:gd name="adj1" fmla="val -60470"/>
              <a:gd name="adj2" fmla="val -45301"/>
              <a:gd name="adj3" fmla="val 16667"/>
            </a:avLst>
          </a:prstGeom>
          <a:solidFill>
            <a:srgbClr val="3366FF"/>
          </a:solidFill>
          <a:ln>
            <a:solidFill>
              <a:srgbClr val="3366FF"/>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wrap="square" lIns="89192" tIns="44596" rIns="89192" bIns="44596">
            <a:spAutoFit/>
          </a:bodyPr>
          <a:lstStyle/>
          <a:p>
            <a:pPr algn="ctr" eaLnBrk="1" hangingPunct="1">
              <a:lnSpc>
                <a:spcPct val="130000"/>
              </a:lnSpc>
              <a:spcBef>
                <a:spcPct val="20000"/>
              </a:spcBef>
              <a:buClr>
                <a:srgbClr val="5330C1"/>
              </a:buClr>
              <a:defRPr/>
            </a:pPr>
            <a:r>
              <a:rPr lang="ja-JP" altLang="en-US" sz="1100" b="1" dirty="0">
                <a:solidFill>
                  <a:schemeClr val="bg1"/>
                </a:solidFill>
                <a:latin typeface="メイリオ" panose="020B0604030504040204" pitchFamily="50" charset="-128"/>
                <a:ea typeface="メイリオ" panose="020B0604030504040204" pitchFamily="50" charset="-128"/>
                <a:cs typeface="Meiryo UI" pitchFamily="50" charset="-128"/>
              </a:rPr>
              <a:t>インストール不要</a:t>
            </a:r>
          </a:p>
        </p:txBody>
      </p:sp>
      <p:grpSp>
        <p:nvGrpSpPr>
          <p:cNvPr id="92" name="グループ化 91">
            <a:extLst>
              <a:ext uri="{FF2B5EF4-FFF2-40B4-BE49-F238E27FC236}">
                <a16:creationId xmlns:a16="http://schemas.microsoft.com/office/drawing/2014/main" id="{1A3D606B-0985-973B-F8F9-6F04AE5034BF}"/>
              </a:ext>
            </a:extLst>
          </p:cNvPr>
          <p:cNvGrpSpPr/>
          <p:nvPr/>
        </p:nvGrpSpPr>
        <p:grpSpPr>
          <a:xfrm>
            <a:off x="5209528" y="4311792"/>
            <a:ext cx="1923445" cy="208445"/>
            <a:chOff x="5610658" y="4317493"/>
            <a:chExt cx="2605261" cy="208445"/>
          </a:xfrm>
        </p:grpSpPr>
        <p:sp>
          <p:nvSpPr>
            <p:cNvPr id="93" name="正方形/長方形 92">
              <a:extLst>
                <a:ext uri="{FF2B5EF4-FFF2-40B4-BE49-F238E27FC236}">
                  <a16:creationId xmlns:a16="http://schemas.microsoft.com/office/drawing/2014/main" id="{D35307E8-6872-9DDD-1741-56D697531AD9}"/>
                </a:ext>
              </a:extLst>
            </p:cNvPr>
            <p:cNvSpPr/>
            <p:nvPr/>
          </p:nvSpPr>
          <p:spPr bwMode="auto">
            <a:xfrm>
              <a:off x="5610658" y="4317493"/>
              <a:ext cx="2605261" cy="208445"/>
            </a:xfrm>
            <a:prstGeom prst="rect">
              <a:avLst/>
            </a:prstGeom>
            <a:solidFill>
              <a:schemeClr val="bg1">
                <a:lumMod val="85000"/>
              </a:schemeClr>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94" name="Rectangle 20">
              <a:extLst>
                <a:ext uri="{FF2B5EF4-FFF2-40B4-BE49-F238E27FC236}">
                  <a16:creationId xmlns:a16="http://schemas.microsoft.com/office/drawing/2014/main" id="{0FE60647-7734-EFC8-BEA8-855A042555B6}"/>
                </a:ext>
              </a:extLst>
            </p:cNvPr>
            <p:cNvSpPr/>
            <p:nvPr/>
          </p:nvSpPr>
          <p:spPr bwMode="auto">
            <a:xfrm>
              <a:off x="5679441" y="4328434"/>
              <a:ext cx="2424815" cy="193177"/>
            </a:xfrm>
            <a:prstGeom prst="rect">
              <a:avLst/>
            </a:prstGeom>
            <a:no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3219" tIns="25200" rIns="93219" bIns="0" numCol="1" rtlCol="0" anchor="ctr" anchorCtr="0" compatLnSpc="1">
              <a:prstTxWarp prst="textNoShape">
                <a:avLst/>
              </a:prstTxWarp>
            </a:bodyPr>
            <a:lstStyle/>
            <a:p>
              <a:pPr algn="ctr" defTabSz="931920">
                <a:lnSpc>
                  <a:spcPct val="110000"/>
                </a:lnSpc>
                <a:buNone/>
              </a:pPr>
              <a:r>
                <a:rPr lang="en-US" altLang="ja-JP" sz="1100" b="1" dirty="0">
                  <a:solidFill>
                    <a:schemeClr val="tx1"/>
                  </a:solidFill>
                  <a:latin typeface="メイリオ" panose="020B0604030504040204" pitchFamily="50" charset="-128"/>
                  <a:ea typeface="メイリオ" panose="020B0604030504040204" pitchFamily="50" charset="-128"/>
                  <a:cs typeface="Arial" panose="020B0604020202020204" pitchFamily="34" charset="0"/>
                </a:rPr>
                <a:t>SecurePrint</a:t>
              </a:r>
              <a:r>
                <a:rPr lang="ja-JP" altLang="en-US" sz="1100" b="1" dirty="0">
                  <a:solidFill>
                    <a:schemeClr val="tx1"/>
                  </a:solidFill>
                  <a:latin typeface="メイリオ" panose="020B0604030504040204" pitchFamily="50" charset="-128"/>
                  <a:ea typeface="メイリオ" panose="020B0604030504040204" pitchFamily="50" charset="-128"/>
                  <a:cs typeface="Arial" panose="020B0604020202020204" pitchFamily="34" charset="0"/>
                </a:rPr>
                <a:t>！導入後</a:t>
              </a:r>
            </a:p>
          </p:txBody>
        </p:sp>
      </p:grpSp>
      <p:sp>
        <p:nvSpPr>
          <p:cNvPr id="95" name="正方形/長方形 94">
            <a:extLst>
              <a:ext uri="{FF2B5EF4-FFF2-40B4-BE49-F238E27FC236}">
                <a16:creationId xmlns:a16="http://schemas.microsoft.com/office/drawing/2014/main" id="{19D38A21-D8CD-92D0-0687-4255074DACF6}"/>
              </a:ext>
            </a:extLst>
          </p:cNvPr>
          <p:cNvSpPr/>
          <p:nvPr/>
        </p:nvSpPr>
        <p:spPr bwMode="auto">
          <a:xfrm>
            <a:off x="5021466" y="1974151"/>
            <a:ext cx="2234113" cy="269059"/>
          </a:xfrm>
          <a:prstGeom prst="rect">
            <a:avLst/>
          </a:prstGeom>
          <a:solidFill>
            <a:srgbClr val="3366FF"/>
          </a:solidFill>
          <a:ln w="28575">
            <a:solidFill>
              <a:srgbClr val="3366FF"/>
            </a:solidFill>
            <a:prstDash val="solid"/>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effectLst/>
              <a:latin typeface="Meiryo UI" panose="020B0604030504040204" pitchFamily="50" charset="-128"/>
              <a:ea typeface="Meiryo UI" panose="020B0604030504040204" pitchFamily="50" charset="-128"/>
            </a:endParaRPr>
          </a:p>
        </p:txBody>
      </p:sp>
      <p:sp>
        <p:nvSpPr>
          <p:cNvPr id="96" name="テキスト ボックス 95">
            <a:extLst>
              <a:ext uri="{FF2B5EF4-FFF2-40B4-BE49-F238E27FC236}">
                <a16:creationId xmlns:a16="http://schemas.microsoft.com/office/drawing/2014/main" id="{4AC364C6-7243-A697-D44F-D10B43C026EB}"/>
              </a:ext>
            </a:extLst>
          </p:cNvPr>
          <p:cNvSpPr txBox="1"/>
          <p:nvPr/>
        </p:nvSpPr>
        <p:spPr>
          <a:xfrm>
            <a:off x="5363390" y="1955604"/>
            <a:ext cx="1677842" cy="393276"/>
          </a:xfrm>
          <a:prstGeom prst="rect">
            <a:avLst/>
          </a:prstGeom>
          <a:noFill/>
        </p:spPr>
        <p:txBody>
          <a:bodyPr wrap="square" lIns="0" rIns="0" rtlCol="0" anchor="t" anchorCtr="0">
            <a:noAutofit/>
          </a:bodyPr>
          <a:lstStyle/>
          <a:p>
            <a:pPr algn="ctr">
              <a:lnSpc>
                <a:spcPct val="110000"/>
              </a:lnSpc>
              <a:spcBef>
                <a:spcPts val="100"/>
              </a:spcBef>
            </a:pPr>
            <a:r>
              <a:rPr lang="ja-JP" altLang="en-US" sz="1400" b="1" kern="900" spc="100" dirty="0">
                <a:solidFill>
                  <a:schemeClr val="bg1"/>
                </a:solidFill>
                <a:latin typeface="メイリオ" panose="020B0604030504040204" pitchFamily="50" charset="-128"/>
                <a:ea typeface="メイリオ" panose="020B0604030504040204" pitchFamily="50" charset="-128"/>
                <a:cs typeface="Verdana" panose="020B0604030504040204" pitchFamily="34" charset="0"/>
              </a:rPr>
              <a:t>プリンター追加時</a:t>
            </a:r>
            <a:r>
              <a:rPr lang="ja-JP" altLang="en-US" sz="1400" kern="900" spc="100" dirty="0">
                <a:solidFill>
                  <a:schemeClr val="bg1"/>
                </a:solidFill>
                <a:latin typeface="メイリオ" panose="020B0604030504040204" pitchFamily="50" charset="-128"/>
                <a:ea typeface="メイリオ" panose="020B0604030504040204" pitchFamily="50" charset="-128"/>
                <a:cs typeface="Verdana" panose="020B0604030504040204" pitchFamily="34" charset="0"/>
              </a:rPr>
              <a:t>　</a:t>
            </a:r>
          </a:p>
        </p:txBody>
      </p:sp>
      <p:sp>
        <p:nvSpPr>
          <p:cNvPr id="97" name="正方形/長方形 96">
            <a:extLst>
              <a:ext uri="{FF2B5EF4-FFF2-40B4-BE49-F238E27FC236}">
                <a16:creationId xmlns:a16="http://schemas.microsoft.com/office/drawing/2014/main" id="{F5A57153-859D-3B8E-7355-56F777194361}"/>
              </a:ext>
            </a:extLst>
          </p:cNvPr>
          <p:cNvSpPr/>
          <p:nvPr/>
        </p:nvSpPr>
        <p:spPr bwMode="auto">
          <a:xfrm>
            <a:off x="267838" y="1961884"/>
            <a:ext cx="2234113" cy="274302"/>
          </a:xfrm>
          <a:prstGeom prst="rect">
            <a:avLst/>
          </a:prstGeom>
          <a:solidFill>
            <a:srgbClr val="3366FF"/>
          </a:solidFill>
          <a:ln w="28575">
            <a:solidFill>
              <a:srgbClr val="3366FF"/>
            </a:solidFill>
            <a:prstDash val="solid"/>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effectLst/>
              <a:latin typeface="Meiryo UI" panose="020B0604030504040204" pitchFamily="50" charset="-128"/>
              <a:ea typeface="Meiryo UI" panose="020B0604030504040204" pitchFamily="50" charset="-128"/>
            </a:endParaRPr>
          </a:p>
        </p:txBody>
      </p:sp>
      <p:sp>
        <p:nvSpPr>
          <p:cNvPr id="98" name="テキスト ボックス 97">
            <a:extLst>
              <a:ext uri="{FF2B5EF4-FFF2-40B4-BE49-F238E27FC236}">
                <a16:creationId xmlns:a16="http://schemas.microsoft.com/office/drawing/2014/main" id="{8C87AF47-3D64-A45E-0A99-CB0F877D6F1D}"/>
              </a:ext>
            </a:extLst>
          </p:cNvPr>
          <p:cNvSpPr txBox="1"/>
          <p:nvPr/>
        </p:nvSpPr>
        <p:spPr>
          <a:xfrm>
            <a:off x="538854" y="1955604"/>
            <a:ext cx="1677842" cy="393276"/>
          </a:xfrm>
          <a:prstGeom prst="rect">
            <a:avLst/>
          </a:prstGeom>
          <a:noFill/>
        </p:spPr>
        <p:txBody>
          <a:bodyPr wrap="square" lIns="0" rIns="0" rtlCol="0" anchor="t" anchorCtr="0">
            <a:noAutofit/>
          </a:bodyPr>
          <a:lstStyle/>
          <a:p>
            <a:pPr algn="ctr">
              <a:lnSpc>
                <a:spcPct val="110000"/>
              </a:lnSpc>
              <a:spcBef>
                <a:spcPts val="100"/>
              </a:spcBef>
            </a:pPr>
            <a:r>
              <a:rPr lang="ja-JP" altLang="en-US" sz="1400" b="1" kern="800" spc="100" dirty="0">
                <a:solidFill>
                  <a:schemeClr val="bg1"/>
                </a:solidFill>
                <a:latin typeface="メイリオ" panose="020B0604030504040204" pitchFamily="50" charset="-128"/>
                <a:ea typeface="メイリオ" panose="020B0604030504040204" pitchFamily="50" charset="-128"/>
                <a:cs typeface="Verdana" panose="020B0604030504040204" pitchFamily="34" charset="0"/>
              </a:rPr>
              <a:t>人事異動時</a:t>
            </a:r>
            <a:r>
              <a:rPr lang="ja-JP" altLang="en-US" sz="1400" kern="800" spc="100" dirty="0">
                <a:solidFill>
                  <a:schemeClr val="bg1"/>
                </a:solidFill>
                <a:latin typeface="メイリオ" panose="020B0604030504040204" pitchFamily="50" charset="-128"/>
                <a:ea typeface="メイリオ" panose="020B0604030504040204" pitchFamily="50" charset="-128"/>
                <a:cs typeface="Verdana" panose="020B0604030504040204" pitchFamily="34" charset="0"/>
              </a:rPr>
              <a:t>　</a:t>
            </a:r>
          </a:p>
        </p:txBody>
      </p:sp>
      <p:sp>
        <p:nvSpPr>
          <p:cNvPr id="99" name="フリーフォーム 42">
            <a:extLst>
              <a:ext uri="{FF2B5EF4-FFF2-40B4-BE49-F238E27FC236}">
                <a16:creationId xmlns:a16="http://schemas.microsoft.com/office/drawing/2014/main" id="{49DB7FE4-D4E9-7C46-5FF1-B19DFA51C9A4}"/>
              </a:ext>
            </a:extLst>
          </p:cNvPr>
          <p:cNvSpPr>
            <a:spLocks noChangeAspect="1"/>
          </p:cNvSpPr>
          <p:nvPr/>
        </p:nvSpPr>
        <p:spPr bwMode="auto">
          <a:xfrm>
            <a:off x="8673396" y="3560576"/>
            <a:ext cx="725444" cy="719998"/>
          </a:xfrm>
          <a:custGeom>
            <a:avLst/>
            <a:gdLst>
              <a:gd name="connsiteX0" fmla="*/ 0 w 2409267"/>
              <a:gd name="connsiteY0" fmla="*/ 1381355 h 2391197"/>
              <a:gd name="connsiteX1" fmla="*/ 678473 w 2409267"/>
              <a:gd name="connsiteY1" fmla="*/ 1381355 h 2391197"/>
              <a:gd name="connsiteX2" fmla="*/ 682626 w 2409267"/>
              <a:gd name="connsiteY2" fmla="*/ 1387504 h 2391197"/>
              <a:gd name="connsiteX3" fmla="*/ 711703 w 2409267"/>
              <a:gd name="connsiteY3" fmla="*/ 1430543 h 2391197"/>
              <a:gd name="connsiteX4" fmla="*/ 828015 w 2409267"/>
              <a:gd name="connsiteY4" fmla="*/ 1493398 h 2391197"/>
              <a:gd name="connsiteX5" fmla="*/ 1656025 w 2409267"/>
              <a:gd name="connsiteY5" fmla="*/ 1493398 h 2391197"/>
              <a:gd name="connsiteX6" fmla="*/ 1772337 w 2409267"/>
              <a:gd name="connsiteY6" fmla="*/ 1430543 h 2391197"/>
              <a:gd name="connsiteX7" fmla="*/ 1776489 w 2409267"/>
              <a:gd name="connsiteY7" fmla="*/ 1424396 h 2391197"/>
              <a:gd name="connsiteX8" fmla="*/ 1805567 w 2409267"/>
              <a:gd name="connsiteY8" fmla="*/ 1381355 h 2391197"/>
              <a:gd name="connsiteX9" fmla="*/ 2409267 w 2409267"/>
              <a:gd name="connsiteY9" fmla="*/ 1381355 h 2391197"/>
              <a:gd name="connsiteX10" fmla="*/ 2409267 w 2409267"/>
              <a:gd name="connsiteY10" fmla="*/ 1719654 h 2391197"/>
              <a:gd name="connsiteX11" fmla="*/ 2409267 w 2409267"/>
              <a:gd name="connsiteY11" fmla="*/ 1733975 h 2391197"/>
              <a:gd name="connsiteX12" fmla="*/ 2409267 w 2409267"/>
              <a:gd name="connsiteY12" fmla="*/ 1791268 h 2391197"/>
              <a:gd name="connsiteX13" fmla="*/ 2409267 w 2409267"/>
              <a:gd name="connsiteY13" fmla="*/ 1900966 h 2391197"/>
              <a:gd name="connsiteX14" fmla="*/ 2409267 w 2409267"/>
              <a:gd name="connsiteY14" fmla="*/ 1905679 h 2391197"/>
              <a:gd name="connsiteX15" fmla="*/ 2409267 w 2409267"/>
              <a:gd name="connsiteY15" fmla="*/ 1916871 h 2391197"/>
              <a:gd name="connsiteX16" fmla="*/ 2409267 w 2409267"/>
              <a:gd name="connsiteY16" fmla="*/ 1938666 h 2391197"/>
              <a:gd name="connsiteX17" fmla="*/ 2409267 w 2409267"/>
              <a:gd name="connsiteY17" fmla="*/ 1974599 h 2391197"/>
              <a:gd name="connsiteX18" fmla="*/ 2409267 w 2409267"/>
              <a:gd name="connsiteY18" fmla="*/ 2028204 h 2391197"/>
              <a:gd name="connsiteX19" fmla="*/ 2409267 w 2409267"/>
              <a:gd name="connsiteY19" fmla="*/ 2103016 h 2391197"/>
              <a:gd name="connsiteX20" fmla="*/ 2409267 w 2409267"/>
              <a:gd name="connsiteY20" fmla="*/ 2202568 h 2391197"/>
              <a:gd name="connsiteX21" fmla="*/ 2409267 w 2409267"/>
              <a:gd name="connsiteY21" fmla="*/ 2228498 h 2391197"/>
              <a:gd name="connsiteX22" fmla="*/ 2409267 w 2409267"/>
              <a:gd name="connsiteY22" fmla="*/ 2259749 h 2391197"/>
              <a:gd name="connsiteX23" fmla="*/ 2277819 w 2409267"/>
              <a:gd name="connsiteY23" fmla="*/ 2391197 h 2391197"/>
              <a:gd name="connsiteX24" fmla="*/ 131448 w 2409267"/>
              <a:gd name="connsiteY24" fmla="*/ 2391197 h 2391197"/>
              <a:gd name="connsiteX25" fmla="*/ 0 w 2409267"/>
              <a:gd name="connsiteY25" fmla="*/ 2259749 h 2391197"/>
              <a:gd name="connsiteX26" fmla="*/ 0 w 2409267"/>
              <a:gd name="connsiteY26" fmla="*/ 2165563 h 2391197"/>
              <a:gd name="connsiteX27" fmla="*/ 0 w 2409267"/>
              <a:gd name="connsiteY27" fmla="*/ 2064343 h 2391197"/>
              <a:gd name="connsiteX28" fmla="*/ 0 w 2409267"/>
              <a:gd name="connsiteY28" fmla="*/ 1900966 h 2391197"/>
              <a:gd name="connsiteX29" fmla="*/ 0 w 2409267"/>
              <a:gd name="connsiteY29" fmla="*/ 1791268 h 2391197"/>
              <a:gd name="connsiteX30" fmla="*/ 0 w 2409267"/>
              <a:gd name="connsiteY30" fmla="*/ 1790326 h 2391197"/>
              <a:gd name="connsiteX31" fmla="*/ 0 w 2409267"/>
              <a:gd name="connsiteY31" fmla="*/ 1784394 h 2391197"/>
              <a:gd name="connsiteX32" fmla="*/ 0 w 2409267"/>
              <a:gd name="connsiteY32" fmla="*/ 1768780 h 2391197"/>
              <a:gd name="connsiteX33" fmla="*/ 0 w 2409267"/>
              <a:gd name="connsiteY33" fmla="*/ 1738796 h 2391197"/>
              <a:gd name="connsiteX34" fmla="*/ 0 w 2409267"/>
              <a:gd name="connsiteY34" fmla="*/ 1733975 h 2391197"/>
              <a:gd name="connsiteX35" fmla="*/ 0 w 2409267"/>
              <a:gd name="connsiteY35" fmla="*/ 1689752 h 2391197"/>
              <a:gd name="connsiteX36" fmla="*/ 0 w 2409267"/>
              <a:gd name="connsiteY36" fmla="*/ 1381355 h 2391197"/>
              <a:gd name="connsiteX37" fmla="*/ 0 w 2409267"/>
              <a:gd name="connsiteY37" fmla="*/ 861743 h 2391197"/>
              <a:gd name="connsiteX38" fmla="*/ 2409267 w 2409267"/>
              <a:gd name="connsiteY38" fmla="*/ 861743 h 2391197"/>
              <a:gd name="connsiteX39" fmla="*/ 2409267 w 2409267"/>
              <a:gd name="connsiteY39" fmla="*/ 1271657 h 2391197"/>
              <a:gd name="connsiteX40" fmla="*/ 0 w 2409267"/>
              <a:gd name="connsiteY40" fmla="*/ 1271657 h 2391197"/>
              <a:gd name="connsiteX41" fmla="*/ 1147259 w 2409267"/>
              <a:gd name="connsiteY41" fmla="*/ 18 h 2391197"/>
              <a:gd name="connsiteX42" fmla="*/ 1176250 w 2409267"/>
              <a:gd name="connsiteY42" fmla="*/ 4689 h 2391197"/>
              <a:gd name="connsiteX43" fmla="*/ 1221251 w 2409267"/>
              <a:gd name="connsiteY43" fmla="*/ 42039 h 2391197"/>
              <a:gd name="connsiteX44" fmla="*/ 1224363 w 2409267"/>
              <a:gd name="connsiteY44" fmla="*/ 47865 h 2391197"/>
              <a:gd name="connsiteX45" fmla="*/ 1246172 w 2409267"/>
              <a:gd name="connsiteY45" fmla="*/ 88642 h 2391197"/>
              <a:gd name="connsiteX46" fmla="*/ 1210171 w 2409267"/>
              <a:gd name="connsiteY46" fmla="*/ 187331 h 2391197"/>
              <a:gd name="connsiteX47" fmla="*/ 321238 w 2409267"/>
              <a:gd name="connsiteY47" fmla="*/ 604016 h 2391197"/>
              <a:gd name="connsiteX48" fmla="*/ 2334498 w 2409267"/>
              <a:gd name="connsiteY48" fmla="*/ 604016 h 2391197"/>
              <a:gd name="connsiteX49" fmla="*/ 2409267 w 2409267"/>
              <a:gd name="connsiteY49" fmla="*/ 678033 h 2391197"/>
              <a:gd name="connsiteX50" fmla="*/ 2409267 w 2409267"/>
              <a:gd name="connsiteY50" fmla="*/ 752049 h 2391197"/>
              <a:gd name="connsiteX51" fmla="*/ 0 w 2409267"/>
              <a:gd name="connsiteY51" fmla="*/ 752049 h 2391197"/>
              <a:gd name="connsiteX52" fmla="*/ 0 w 2409267"/>
              <a:gd name="connsiteY52" fmla="*/ 604016 h 2391197"/>
              <a:gd name="connsiteX53" fmla="*/ 66464 w 2409267"/>
              <a:gd name="connsiteY53" fmla="*/ 497104 h 2391197"/>
              <a:gd name="connsiteX54" fmla="*/ 1118786 w 2409267"/>
              <a:gd name="connsiteY54" fmla="*/ 6402 h 2391197"/>
              <a:gd name="connsiteX55" fmla="*/ 1147259 w 2409267"/>
              <a:gd name="connsiteY55" fmla="*/ 18 h 2391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409267" h="2391197">
                <a:moveTo>
                  <a:pt x="0" y="1381355"/>
                </a:moveTo>
                <a:cubicBezTo>
                  <a:pt x="41" y="1381355"/>
                  <a:pt x="5307" y="1381355"/>
                  <a:pt x="678473" y="1381355"/>
                </a:cubicBezTo>
                <a:cubicBezTo>
                  <a:pt x="678480" y="1381365"/>
                  <a:pt x="678649" y="1381617"/>
                  <a:pt x="682626" y="1387504"/>
                </a:cubicBezTo>
                <a:lnTo>
                  <a:pt x="711703" y="1430543"/>
                </a:lnTo>
                <a:cubicBezTo>
                  <a:pt x="733858" y="1466071"/>
                  <a:pt x="786472" y="1493398"/>
                  <a:pt x="828015" y="1493398"/>
                </a:cubicBezTo>
                <a:cubicBezTo>
                  <a:pt x="828044" y="1493398"/>
                  <a:pt x="832946" y="1493398"/>
                  <a:pt x="1656025" y="1493398"/>
                </a:cubicBezTo>
                <a:cubicBezTo>
                  <a:pt x="1697564" y="1493398"/>
                  <a:pt x="1750182" y="1466071"/>
                  <a:pt x="1772337" y="1430543"/>
                </a:cubicBezTo>
                <a:cubicBezTo>
                  <a:pt x="1772344" y="1430532"/>
                  <a:pt x="1772513" y="1430285"/>
                  <a:pt x="1776489" y="1424396"/>
                </a:cubicBezTo>
                <a:lnTo>
                  <a:pt x="1805567" y="1381355"/>
                </a:lnTo>
                <a:lnTo>
                  <a:pt x="2409267" y="1381355"/>
                </a:lnTo>
                <a:cubicBezTo>
                  <a:pt x="2409267" y="1381378"/>
                  <a:pt x="2409267" y="1384243"/>
                  <a:pt x="2409267" y="1719654"/>
                </a:cubicBezTo>
                <a:lnTo>
                  <a:pt x="2409267" y="1733975"/>
                </a:lnTo>
                <a:lnTo>
                  <a:pt x="2409267" y="1791268"/>
                </a:lnTo>
                <a:lnTo>
                  <a:pt x="2409267" y="1900966"/>
                </a:lnTo>
                <a:lnTo>
                  <a:pt x="2409267" y="1905679"/>
                </a:lnTo>
                <a:lnTo>
                  <a:pt x="2409267" y="1916871"/>
                </a:lnTo>
                <a:lnTo>
                  <a:pt x="2409267" y="1938666"/>
                </a:lnTo>
                <a:lnTo>
                  <a:pt x="2409267" y="1974599"/>
                </a:lnTo>
                <a:lnTo>
                  <a:pt x="2409267" y="2028204"/>
                </a:lnTo>
                <a:lnTo>
                  <a:pt x="2409267" y="2103016"/>
                </a:lnTo>
                <a:lnTo>
                  <a:pt x="2409267" y="2202568"/>
                </a:lnTo>
                <a:lnTo>
                  <a:pt x="2409267" y="2228498"/>
                </a:lnTo>
                <a:lnTo>
                  <a:pt x="2409267" y="2259749"/>
                </a:lnTo>
                <a:cubicBezTo>
                  <a:pt x="2409267" y="2332346"/>
                  <a:pt x="2350416" y="2391197"/>
                  <a:pt x="2277819" y="2391197"/>
                </a:cubicBezTo>
                <a:lnTo>
                  <a:pt x="131448" y="2391197"/>
                </a:lnTo>
                <a:cubicBezTo>
                  <a:pt x="58851" y="2391197"/>
                  <a:pt x="0" y="2332346"/>
                  <a:pt x="0" y="2259749"/>
                </a:cubicBezTo>
                <a:lnTo>
                  <a:pt x="0" y="2165563"/>
                </a:lnTo>
                <a:lnTo>
                  <a:pt x="0" y="2064343"/>
                </a:lnTo>
                <a:lnTo>
                  <a:pt x="0" y="1900966"/>
                </a:lnTo>
                <a:lnTo>
                  <a:pt x="0" y="1791268"/>
                </a:lnTo>
                <a:lnTo>
                  <a:pt x="0" y="1790326"/>
                </a:lnTo>
                <a:lnTo>
                  <a:pt x="0" y="1784394"/>
                </a:lnTo>
                <a:lnTo>
                  <a:pt x="0" y="1768780"/>
                </a:lnTo>
                <a:lnTo>
                  <a:pt x="0" y="1738796"/>
                </a:lnTo>
                <a:lnTo>
                  <a:pt x="0" y="1733975"/>
                </a:lnTo>
                <a:lnTo>
                  <a:pt x="0" y="1689752"/>
                </a:lnTo>
                <a:cubicBezTo>
                  <a:pt x="0" y="1629613"/>
                  <a:pt x="0" y="1533849"/>
                  <a:pt x="0" y="1381355"/>
                </a:cubicBezTo>
                <a:close/>
                <a:moveTo>
                  <a:pt x="0" y="861743"/>
                </a:moveTo>
                <a:lnTo>
                  <a:pt x="2409267" y="861743"/>
                </a:lnTo>
                <a:lnTo>
                  <a:pt x="2409267" y="1271657"/>
                </a:lnTo>
                <a:lnTo>
                  <a:pt x="0" y="1271657"/>
                </a:lnTo>
                <a:close/>
                <a:moveTo>
                  <a:pt x="1147259" y="18"/>
                </a:moveTo>
                <a:cubicBezTo>
                  <a:pt x="1157038" y="-196"/>
                  <a:pt x="1166904" y="1432"/>
                  <a:pt x="1176250" y="4689"/>
                </a:cubicBezTo>
                <a:cubicBezTo>
                  <a:pt x="1194943" y="11199"/>
                  <a:pt x="1211557" y="24219"/>
                  <a:pt x="1221251" y="42039"/>
                </a:cubicBezTo>
                <a:cubicBezTo>
                  <a:pt x="1221258" y="42054"/>
                  <a:pt x="1221420" y="42356"/>
                  <a:pt x="1224363" y="47865"/>
                </a:cubicBezTo>
                <a:lnTo>
                  <a:pt x="1246172" y="88642"/>
                </a:lnTo>
                <a:cubicBezTo>
                  <a:pt x="1262789" y="127021"/>
                  <a:pt x="1248943" y="170881"/>
                  <a:pt x="1210171" y="187331"/>
                </a:cubicBezTo>
                <a:cubicBezTo>
                  <a:pt x="1210120" y="187355"/>
                  <a:pt x="1203278" y="190563"/>
                  <a:pt x="321238" y="604016"/>
                </a:cubicBezTo>
                <a:cubicBezTo>
                  <a:pt x="321293" y="604016"/>
                  <a:pt x="331972" y="604016"/>
                  <a:pt x="2334498" y="604016"/>
                </a:cubicBezTo>
                <a:cubicBezTo>
                  <a:pt x="2376037" y="604016"/>
                  <a:pt x="2409267" y="636911"/>
                  <a:pt x="2409267" y="678033"/>
                </a:cubicBezTo>
                <a:lnTo>
                  <a:pt x="2409267" y="752049"/>
                </a:lnTo>
                <a:cubicBezTo>
                  <a:pt x="2367728" y="752049"/>
                  <a:pt x="36001" y="752049"/>
                  <a:pt x="0" y="752049"/>
                </a:cubicBezTo>
                <a:cubicBezTo>
                  <a:pt x="0" y="752005"/>
                  <a:pt x="0" y="749460"/>
                  <a:pt x="0" y="604016"/>
                </a:cubicBezTo>
                <a:cubicBezTo>
                  <a:pt x="0" y="562894"/>
                  <a:pt x="30463" y="513550"/>
                  <a:pt x="66464" y="497104"/>
                </a:cubicBezTo>
                <a:cubicBezTo>
                  <a:pt x="66527" y="497075"/>
                  <a:pt x="74637" y="493292"/>
                  <a:pt x="1118786" y="6402"/>
                </a:cubicBezTo>
                <a:cubicBezTo>
                  <a:pt x="1127787" y="2288"/>
                  <a:pt x="1137480" y="232"/>
                  <a:pt x="1147259" y="18"/>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latin typeface="Meiryo UI" panose="020B0604030504040204" pitchFamily="50" charset="-128"/>
              <a:ea typeface="Meiryo UI" panose="020B0604030504040204" pitchFamily="50" charset="-128"/>
            </a:endParaRPr>
          </a:p>
        </p:txBody>
      </p:sp>
      <p:grpSp>
        <p:nvGrpSpPr>
          <p:cNvPr id="3" name="グループ化 2">
            <a:extLst>
              <a:ext uri="{FF2B5EF4-FFF2-40B4-BE49-F238E27FC236}">
                <a16:creationId xmlns:a16="http://schemas.microsoft.com/office/drawing/2014/main" id="{20A4E3F2-E492-6982-654D-814330BEE6DF}"/>
              </a:ext>
            </a:extLst>
          </p:cNvPr>
          <p:cNvGrpSpPr/>
          <p:nvPr/>
        </p:nvGrpSpPr>
        <p:grpSpPr>
          <a:xfrm>
            <a:off x="8782040" y="4198265"/>
            <a:ext cx="837841" cy="720000"/>
            <a:chOff x="8651663" y="4141785"/>
            <a:chExt cx="837841" cy="720000"/>
          </a:xfrm>
        </p:grpSpPr>
        <p:sp>
          <p:nvSpPr>
            <p:cNvPr id="100" name="楕円 99">
              <a:extLst>
                <a:ext uri="{FF2B5EF4-FFF2-40B4-BE49-F238E27FC236}">
                  <a16:creationId xmlns:a16="http://schemas.microsoft.com/office/drawing/2014/main" id="{F731A4F2-F70F-AB86-E9A5-DC2D5B8CE6FC}"/>
                </a:ext>
              </a:extLst>
            </p:cNvPr>
            <p:cNvSpPr/>
            <p:nvPr/>
          </p:nvSpPr>
          <p:spPr bwMode="auto">
            <a:xfrm>
              <a:off x="8677450" y="4141785"/>
              <a:ext cx="756000" cy="720000"/>
            </a:xfrm>
            <a:prstGeom prst="ellipse">
              <a:avLst/>
            </a:prstGeom>
            <a:solidFill>
              <a:srgbClr val="3366FF">
                <a:alpha val="49000"/>
              </a:srgbClr>
            </a:solidFill>
            <a:ln w="19050">
              <a:solidFill>
                <a:srgbClr val="3366FF"/>
              </a:solidFill>
            </a:ln>
            <a:effectLst/>
          </p:spPr>
          <p:txBody>
            <a:bodyPr vert="horz" wrap="none" lIns="0" tIns="36000" rIns="0" bIns="0" numCol="1" rtlCol="0" anchor="ctr" anchorCtr="0" compatLnSpc="1">
              <a:prstTxWarp prst="textNoShape">
                <a:avLst/>
              </a:prstTxWarp>
            </a:bodyPr>
            <a:lstStyle/>
            <a:p>
              <a:pPr algn="ctr">
                <a:lnSpc>
                  <a:spcPct val="110000"/>
                </a:lnSpc>
                <a:spcBef>
                  <a:spcPct val="20000"/>
                </a:spcBef>
                <a:buClr>
                  <a:srgbClr val="5330C1"/>
                </a:buClr>
              </a:pPr>
              <a:endParaRPr lang="ja-JP" altLang="en-US" sz="1200" b="1" dirty="0">
                <a:solidFill>
                  <a:schemeClr val="bg1"/>
                </a:solidFill>
                <a:latin typeface="メイリオ" panose="020B0604030504040204" pitchFamily="50" charset="-128"/>
                <a:ea typeface="メイリオ" panose="020B0604030504040204" pitchFamily="50" charset="-128"/>
              </a:endParaRPr>
            </a:p>
          </p:txBody>
        </p:sp>
        <p:sp>
          <p:nvSpPr>
            <p:cNvPr id="108" name="Rectangle 20">
              <a:extLst>
                <a:ext uri="{FF2B5EF4-FFF2-40B4-BE49-F238E27FC236}">
                  <a16:creationId xmlns:a16="http://schemas.microsoft.com/office/drawing/2014/main" id="{47A71F92-A402-10C2-2654-600853106658}"/>
                </a:ext>
              </a:extLst>
            </p:cNvPr>
            <p:cNvSpPr/>
            <p:nvPr/>
          </p:nvSpPr>
          <p:spPr bwMode="auto">
            <a:xfrm>
              <a:off x="8651663" y="4298529"/>
              <a:ext cx="837841" cy="364163"/>
            </a:xfrm>
            <a:prstGeom prst="rect">
              <a:avLst/>
            </a:prstGeom>
            <a:no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3219" tIns="25200" rIns="93219" bIns="0" numCol="1" rtlCol="0" anchor="ctr" anchorCtr="0" compatLnSpc="1">
              <a:prstTxWarp prst="textNoShape">
                <a:avLst/>
              </a:prstTxWarp>
            </a:bodyPr>
            <a:lstStyle/>
            <a:p>
              <a:pPr algn="ctr" defTabSz="931920">
                <a:lnSpc>
                  <a:spcPct val="110000"/>
                </a:lnSpc>
                <a:buNone/>
              </a:pPr>
              <a:r>
                <a:rPr lang="en-US" altLang="ja-JP" sz="1200" b="1" dirty="0">
                  <a:solidFill>
                    <a:schemeClr val="tx1"/>
                  </a:solidFill>
                  <a:latin typeface="メイリオ" panose="020B0604030504040204" pitchFamily="50" charset="-128"/>
                  <a:ea typeface="メイリオ" panose="020B0604030504040204" pitchFamily="50" charset="-128"/>
                  <a:cs typeface="Arial" panose="020B0604020202020204" pitchFamily="34" charset="0"/>
                </a:rPr>
                <a:t>NEW</a:t>
              </a:r>
            </a:p>
            <a:p>
              <a:pPr algn="ctr" defTabSz="931920">
                <a:lnSpc>
                  <a:spcPct val="110000"/>
                </a:lnSpc>
                <a:buNone/>
              </a:pPr>
              <a:r>
                <a:rPr lang="ja-JP" altLang="en-US" sz="1000" b="1" dirty="0">
                  <a:solidFill>
                    <a:schemeClr val="tx1"/>
                  </a:solidFill>
                  <a:latin typeface="メイリオ" panose="020B0604030504040204" pitchFamily="50" charset="-128"/>
                  <a:ea typeface="メイリオ" panose="020B0604030504040204" pitchFamily="50" charset="-128"/>
                  <a:cs typeface="Arial" panose="020B0604020202020204" pitchFamily="34" charset="0"/>
                </a:rPr>
                <a:t>プリンター</a:t>
              </a:r>
              <a:endParaRPr lang="en-US" altLang="ja-JP" sz="1000" b="1" dirty="0">
                <a:solidFill>
                  <a:schemeClr val="tx1"/>
                </a:solidFill>
                <a:latin typeface="メイリオ" panose="020B0604030504040204" pitchFamily="50" charset="-128"/>
                <a:ea typeface="メイリオ" panose="020B0604030504040204" pitchFamily="50" charset="-128"/>
                <a:cs typeface="Arial" panose="020B0604020202020204" pitchFamily="34" charset="0"/>
              </a:endParaRPr>
            </a:p>
          </p:txBody>
        </p:sp>
      </p:grpSp>
      <p:sp>
        <p:nvSpPr>
          <p:cNvPr id="109" name="テキスト ボックス 108">
            <a:extLst>
              <a:ext uri="{FF2B5EF4-FFF2-40B4-BE49-F238E27FC236}">
                <a16:creationId xmlns:a16="http://schemas.microsoft.com/office/drawing/2014/main" id="{ED3759DD-2ED1-A858-C76C-93CD323572BC}"/>
              </a:ext>
            </a:extLst>
          </p:cNvPr>
          <p:cNvSpPr txBox="1"/>
          <p:nvPr/>
        </p:nvSpPr>
        <p:spPr>
          <a:xfrm>
            <a:off x="5142927" y="2591589"/>
            <a:ext cx="4438318" cy="369332"/>
          </a:xfrm>
          <a:prstGeom prst="rect">
            <a:avLst/>
          </a:prstGeom>
          <a:noFill/>
        </p:spPr>
        <p:txBody>
          <a:bodyPr wrap="square" rtlCol="0">
            <a:spAutoFit/>
          </a:bodyPr>
          <a:lstStyle/>
          <a:p>
            <a:r>
              <a:rPr kumimoji="1" lang="ja-JP" altLang="en-US" sz="900" kern="800" spc="100" dirty="0">
                <a:latin typeface="メイリオ" panose="020B0604030504040204" pitchFamily="50" charset="-128"/>
                <a:ea typeface="メイリオ" panose="020B0604030504040204" pitchFamily="50" charset="-128"/>
              </a:rPr>
              <a:t>新規複合機・プリンター導入時にはクライアント</a:t>
            </a:r>
            <a:r>
              <a:rPr kumimoji="1" lang="en-US" altLang="ja-JP" sz="900" kern="800" spc="100" dirty="0">
                <a:latin typeface="メイリオ" panose="020B0604030504040204" pitchFamily="50" charset="-128"/>
                <a:ea typeface="メイリオ" panose="020B0604030504040204" pitchFamily="50" charset="-128"/>
              </a:rPr>
              <a:t>PC</a:t>
            </a:r>
            <a:r>
              <a:rPr kumimoji="1" lang="ja-JP" altLang="en-US" sz="900" kern="800" spc="100" dirty="0">
                <a:latin typeface="メイリオ" panose="020B0604030504040204" pitchFamily="50" charset="-128"/>
                <a:ea typeface="メイリオ" panose="020B0604030504040204" pitchFamily="50" charset="-128"/>
              </a:rPr>
              <a:t>ごとにプリンタードライバーの設定が必要</a:t>
            </a:r>
          </a:p>
        </p:txBody>
      </p:sp>
      <p:sp>
        <p:nvSpPr>
          <p:cNvPr id="110" name="テキスト ボックス 109">
            <a:extLst>
              <a:ext uri="{FF2B5EF4-FFF2-40B4-BE49-F238E27FC236}">
                <a16:creationId xmlns:a16="http://schemas.microsoft.com/office/drawing/2014/main" id="{A3D61266-2AE1-FAB4-3C57-846D3A44B065}"/>
              </a:ext>
            </a:extLst>
          </p:cNvPr>
          <p:cNvSpPr txBox="1"/>
          <p:nvPr/>
        </p:nvSpPr>
        <p:spPr>
          <a:xfrm>
            <a:off x="5149098" y="5771459"/>
            <a:ext cx="4412414" cy="397032"/>
          </a:xfrm>
          <a:prstGeom prst="rect">
            <a:avLst/>
          </a:prstGeom>
          <a:noFill/>
        </p:spPr>
        <p:txBody>
          <a:bodyPr wrap="square" rtlCol="0">
            <a:spAutoFit/>
          </a:bodyPr>
          <a:lstStyle/>
          <a:p>
            <a:pPr>
              <a:lnSpc>
                <a:spcPct val="110000"/>
              </a:lnSpc>
            </a:pPr>
            <a:r>
              <a:rPr kumimoji="1" lang="ja-JP" altLang="en-US" sz="900" dirty="0">
                <a:latin typeface="メイリオ" panose="020B0604030504040204" pitchFamily="50" charset="-128"/>
                <a:ea typeface="メイリオ" panose="020B0604030504040204" pitchFamily="50" charset="-128"/>
              </a:rPr>
              <a:t>複合機・プリンターごとのプリンタードライバーは、すべてサーバー上での管理となるため </a:t>
            </a:r>
            <a:r>
              <a:rPr kumimoji="1" lang="ja-JP" altLang="en-US" sz="900" b="1" dirty="0">
                <a:latin typeface="メイリオ" panose="020B0604030504040204" pitchFamily="50" charset="-128"/>
                <a:ea typeface="メイリオ" panose="020B0604030504040204" pitchFamily="50" charset="-128"/>
              </a:rPr>
              <a:t>どこでもプリントドライバー </a:t>
            </a:r>
            <a:r>
              <a:rPr kumimoji="1" lang="ja-JP" altLang="en-US" sz="900" dirty="0">
                <a:latin typeface="メイリオ" panose="020B0604030504040204" pitchFamily="50" charset="-128"/>
                <a:ea typeface="メイリオ" panose="020B0604030504040204" pitchFamily="50" charset="-128"/>
              </a:rPr>
              <a:t>ひとつで運用が可能です。</a:t>
            </a:r>
          </a:p>
        </p:txBody>
      </p:sp>
      <p:sp>
        <p:nvSpPr>
          <p:cNvPr id="111" name="テキスト ボックス 110">
            <a:extLst>
              <a:ext uri="{FF2B5EF4-FFF2-40B4-BE49-F238E27FC236}">
                <a16:creationId xmlns:a16="http://schemas.microsoft.com/office/drawing/2014/main" id="{B9E0CADA-E2D2-4B0D-1F85-3B4FEDABC45B}"/>
              </a:ext>
            </a:extLst>
          </p:cNvPr>
          <p:cNvSpPr txBox="1"/>
          <p:nvPr/>
        </p:nvSpPr>
        <p:spPr>
          <a:xfrm>
            <a:off x="3365032" y="3526588"/>
            <a:ext cx="1361688" cy="461665"/>
          </a:xfrm>
          <a:prstGeom prst="rect">
            <a:avLst/>
          </a:prstGeom>
          <a:noFill/>
        </p:spPr>
        <p:txBody>
          <a:bodyPr wrap="square" rtlCol="0">
            <a:spAutoFit/>
          </a:bodyPr>
          <a:lstStyle/>
          <a:p>
            <a:r>
              <a:rPr kumimoji="1" lang="ja-JP" altLang="en-US" sz="800" b="1" kern="800" spc="100" dirty="0">
                <a:solidFill>
                  <a:srgbClr val="3366FF"/>
                </a:solidFill>
                <a:latin typeface="メイリオ" panose="020B0604030504040204" pitchFamily="50" charset="-128"/>
                <a:ea typeface="メイリオ" panose="020B0604030504040204" pitchFamily="50" charset="-128"/>
              </a:rPr>
              <a:t>利用者は意識せずに</a:t>
            </a:r>
            <a:endParaRPr kumimoji="1" lang="en-US" altLang="ja-JP" sz="800" b="1" kern="800" spc="100" dirty="0">
              <a:solidFill>
                <a:srgbClr val="3366FF"/>
              </a:solidFill>
              <a:latin typeface="メイリオ" panose="020B0604030504040204" pitchFamily="50" charset="-128"/>
              <a:ea typeface="メイリオ" panose="020B0604030504040204" pitchFamily="50" charset="-128"/>
            </a:endParaRPr>
          </a:p>
          <a:p>
            <a:r>
              <a:rPr kumimoji="1" lang="ja-JP" altLang="en-US" sz="800" b="1" kern="800" spc="100" dirty="0">
                <a:solidFill>
                  <a:srgbClr val="3366FF"/>
                </a:solidFill>
                <a:latin typeface="メイリオ" panose="020B0604030504040204" pitchFamily="50" charset="-128"/>
                <a:ea typeface="メイリオ" panose="020B0604030504040204" pitchFamily="50" charset="-128"/>
              </a:rPr>
              <a:t>異動先のプリンターが利用可能に</a:t>
            </a:r>
          </a:p>
        </p:txBody>
      </p:sp>
      <p:grpSp>
        <p:nvGrpSpPr>
          <p:cNvPr id="112" name="グループ化 111">
            <a:extLst>
              <a:ext uri="{FF2B5EF4-FFF2-40B4-BE49-F238E27FC236}">
                <a16:creationId xmlns:a16="http://schemas.microsoft.com/office/drawing/2014/main" id="{97400BB5-FD64-BE6A-FC5B-3FBF454802C5}"/>
              </a:ext>
            </a:extLst>
          </p:cNvPr>
          <p:cNvGrpSpPr>
            <a:grpSpLocks noChangeAspect="1"/>
          </p:cNvGrpSpPr>
          <p:nvPr/>
        </p:nvGrpSpPr>
        <p:grpSpPr bwMode="gray">
          <a:xfrm>
            <a:off x="3307109" y="4381307"/>
            <a:ext cx="460630" cy="310076"/>
            <a:chOff x="894489" y="3245962"/>
            <a:chExt cx="850582" cy="527685"/>
          </a:xfrm>
        </p:grpSpPr>
        <p:sp>
          <p:nvSpPr>
            <p:cNvPr id="113" name="Freeform 31">
              <a:extLst>
                <a:ext uri="{FF2B5EF4-FFF2-40B4-BE49-F238E27FC236}">
                  <a16:creationId xmlns:a16="http://schemas.microsoft.com/office/drawing/2014/main" id="{17D0BEB1-996C-5A02-E387-92323400B5E3}"/>
                </a:ext>
              </a:extLst>
            </p:cNvPr>
            <p:cNvSpPr>
              <a:spLocks noChangeAspect="1"/>
            </p:cNvSpPr>
            <p:nvPr/>
          </p:nvSpPr>
          <p:spPr bwMode="gray">
            <a:xfrm>
              <a:off x="894489" y="3245962"/>
              <a:ext cx="850582" cy="527685"/>
            </a:xfrm>
            <a:custGeom>
              <a:avLst/>
              <a:gdLst>
                <a:gd name="T0" fmla="*/ 1134 w 1134"/>
                <a:gd name="T1" fmla="*/ 677 h 704"/>
                <a:gd name="T2" fmla="*/ 1107 w 1134"/>
                <a:gd name="T3" fmla="*/ 704 h 704"/>
                <a:gd name="T4" fmla="*/ 27 w 1134"/>
                <a:gd name="T5" fmla="*/ 704 h 704"/>
                <a:gd name="T6" fmla="*/ 0 w 1134"/>
                <a:gd name="T7" fmla="*/ 677 h 704"/>
                <a:gd name="T8" fmla="*/ 0 w 1134"/>
                <a:gd name="T9" fmla="*/ 28 h 704"/>
                <a:gd name="T10" fmla="*/ 27 w 1134"/>
                <a:gd name="T11" fmla="*/ 0 h 704"/>
                <a:gd name="T12" fmla="*/ 1107 w 1134"/>
                <a:gd name="T13" fmla="*/ 0 h 704"/>
                <a:gd name="T14" fmla="*/ 1134 w 1134"/>
                <a:gd name="T15" fmla="*/ 28 h 704"/>
                <a:gd name="T16" fmla="*/ 1134 w 1134"/>
                <a:gd name="T17" fmla="*/ 677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4" h="704">
                  <a:moveTo>
                    <a:pt x="1134" y="677"/>
                  </a:moveTo>
                  <a:cubicBezTo>
                    <a:pt x="1134" y="692"/>
                    <a:pt x="1122" y="704"/>
                    <a:pt x="1107" y="704"/>
                  </a:cubicBezTo>
                  <a:cubicBezTo>
                    <a:pt x="27" y="704"/>
                    <a:pt x="27" y="704"/>
                    <a:pt x="27" y="704"/>
                  </a:cubicBezTo>
                  <a:cubicBezTo>
                    <a:pt x="12" y="704"/>
                    <a:pt x="0" y="692"/>
                    <a:pt x="0" y="677"/>
                  </a:cubicBezTo>
                  <a:cubicBezTo>
                    <a:pt x="0" y="28"/>
                    <a:pt x="0" y="28"/>
                    <a:pt x="0" y="28"/>
                  </a:cubicBezTo>
                  <a:cubicBezTo>
                    <a:pt x="0" y="13"/>
                    <a:pt x="12" y="0"/>
                    <a:pt x="27" y="0"/>
                  </a:cubicBezTo>
                  <a:cubicBezTo>
                    <a:pt x="1107" y="0"/>
                    <a:pt x="1107" y="0"/>
                    <a:pt x="1107" y="0"/>
                  </a:cubicBezTo>
                  <a:cubicBezTo>
                    <a:pt x="1122" y="0"/>
                    <a:pt x="1134" y="13"/>
                    <a:pt x="1134" y="28"/>
                  </a:cubicBezTo>
                  <a:lnTo>
                    <a:pt x="1134" y="677"/>
                  </a:lnTo>
                  <a:close/>
                </a:path>
              </a:pathLst>
            </a:custGeom>
            <a:solidFill>
              <a:srgbClr val="336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endParaRPr>
            </a:p>
          </p:txBody>
        </p:sp>
        <p:sp>
          <p:nvSpPr>
            <p:cNvPr id="114" name="Freeform 33">
              <a:extLst>
                <a:ext uri="{FF2B5EF4-FFF2-40B4-BE49-F238E27FC236}">
                  <a16:creationId xmlns:a16="http://schemas.microsoft.com/office/drawing/2014/main" id="{8220FE4B-B58A-D8F5-110D-0CD9BC2B7308}"/>
                </a:ext>
              </a:extLst>
            </p:cNvPr>
            <p:cNvSpPr>
              <a:spLocks noChangeAspect="1"/>
            </p:cNvSpPr>
            <p:nvPr/>
          </p:nvSpPr>
          <p:spPr bwMode="gray">
            <a:xfrm>
              <a:off x="961164" y="3302160"/>
              <a:ext cx="727392" cy="409258"/>
            </a:xfrm>
            <a:custGeom>
              <a:avLst/>
              <a:gdLst/>
              <a:ahLst/>
              <a:cxnLst/>
              <a:rect l="l" t="t" r="r" b="b"/>
              <a:pathLst>
                <a:path w="3636962" h="2046288">
                  <a:moveTo>
                    <a:pt x="71260" y="506412"/>
                  </a:moveTo>
                  <a:cubicBezTo>
                    <a:pt x="71280" y="506412"/>
                    <a:pt x="77162" y="506412"/>
                    <a:pt x="1807764" y="506412"/>
                  </a:cubicBezTo>
                  <a:cubicBezTo>
                    <a:pt x="1849020" y="506412"/>
                    <a:pt x="1882775" y="539988"/>
                    <a:pt x="1882775" y="581025"/>
                  </a:cubicBezTo>
                  <a:cubicBezTo>
                    <a:pt x="1882775" y="622062"/>
                    <a:pt x="1849020" y="655637"/>
                    <a:pt x="1807764" y="655637"/>
                  </a:cubicBezTo>
                  <a:cubicBezTo>
                    <a:pt x="1807739" y="655637"/>
                    <a:pt x="1801140" y="655637"/>
                    <a:pt x="71260" y="655637"/>
                  </a:cubicBezTo>
                  <a:cubicBezTo>
                    <a:pt x="30004" y="655637"/>
                    <a:pt x="0" y="622062"/>
                    <a:pt x="0" y="581025"/>
                  </a:cubicBezTo>
                  <a:cubicBezTo>
                    <a:pt x="0" y="539988"/>
                    <a:pt x="30004" y="506412"/>
                    <a:pt x="71260" y="506412"/>
                  </a:cubicBezTo>
                  <a:close/>
                  <a:moveTo>
                    <a:pt x="2724802" y="456758"/>
                  </a:moveTo>
                  <a:cubicBezTo>
                    <a:pt x="2782847" y="451131"/>
                    <a:pt x="2846510" y="471765"/>
                    <a:pt x="2910173" y="535542"/>
                  </a:cubicBezTo>
                  <a:cubicBezTo>
                    <a:pt x="3044988" y="678104"/>
                    <a:pt x="3194783" y="756889"/>
                    <a:pt x="3273425" y="764392"/>
                  </a:cubicBezTo>
                  <a:cubicBezTo>
                    <a:pt x="3262191" y="1030757"/>
                    <a:pt x="3104906" y="1244600"/>
                    <a:pt x="2910173" y="1244600"/>
                  </a:cubicBezTo>
                  <a:cubicBezTo>
                    <a:pt x="2707950" y="1244600"/>
                    <a:pt x="2543175" y="1015751"/>
                    <a:pt x="2543175" y="734379"/>
                  </a:cubicBezTo>
                  <a:cubicBezTo>
                    <a:pt x="2543175" y="663098"/>
                    <a:pt x="2554410" y="595569"/>
                    <a:pt x="2573134" y="535542"/>
                  </a:cubicBezTo>
                  <a:cubicBezTo>
                    <a:pt x="2614328" y="494275"/>
                    <a:pt x="2666756" y="462386"/>
                    <a:pt x="2724802" y="456758"/>
                  </a:cubicBezTo>
                  <a:close/>
                  <a:moveTo>
                    <a:pt x="2909821" y="112389"/>
                  </a:moveTo>
                  <a:cubicBezTo>
                    <a:pt x="2643703" y="112389"/>
                    <a:pt x="2430059" y="393360"/>
                    <a:pt x="2430059" y="734271"/>
                  </a:cubicBezTo>
                  <a:cubicBezTo>
                    <a:pt x="2430059" y="846794"/>
                    <a:pt x="2452141" y="948281"/>
                    <a:pt x="2492730" y="1038225"/>
                  </a:cubicBezTo>
                  <a:lnTo>
                    <a:pt x="2493777" y="1038225"/>
                  </a:lnTo>
                  <a:cubicBezTo>
                    <a:pt x="2576236" y="1225598"/>
                    <a:pt x="2729910" y="1356758"/>
                    <a:pt x="2909821" y="1356758"/>
                  </a:cubicBezTo>
                  <a:cubicBezTo>
                    <a:pt x="3085984" y="1356758"/>
                    <a:pt x="3243407" y="1225598"/>
                    <a:pt x="3325866" y="1038225"/>
                  </a:cubicBezTo>
                  <a:lnTo>
                    <a:pt x="3326913" y="1038225"/>
                  </a:lnTo>
                  <a:cubicBezTo>
                    <a:pt x="3367502" y="948281"/>
                    <a:pt x="3389584" y="846794"/>
                    <a:pt x="3389584" y="734271"/>
                  </a:cubicBezTo>
                  <a:cubicBezTo>
                    <a:pt x="3389584" y="393360"/>
                    <a:pt x="3172192" y="112389"/>
                    <a:pt x="2909821" y="112389"/>
                  </a:cubicBezTo>
                  <a:close/>
                  <a:moveTo>
                    <a:pt x="71260" y="104775"/>
                  </a:moveTo>
                  <a:cubicBezTo>
                    <a:pt x="71280" y="104775"/>
                    <a:pt x="77162" y="104775"/>
                    <a:pt x="1807764" y="104775"/>
                  </a:cubicBezTo>
                  <a:cubicBezTo>
                    <a:pt x="1849020" y="104775"/>
                    <a:pt x="1882775" y="138351"/>
                    <a:pt x="1882775" y="179388"/>
                  </a:cubicBezTo>
                  <a:cubicBezTo>
                    <a:pt x="1882775" y="220425"/>
                    <a:pt x="1849020" y="254000"/>
                    <a:pt x="1807764" y="254000"/>
                  </a:cubicBezTo>
                  <a:cubicBezTo>
                    <a:pt x="1807739" y="254000"/>
                    <a:pt x="1801140" y="254000"/>
                    <a:pt x="71260" y="254000"/>
                  </a:cubicBezTo>
                  <a:cubicBezTo>
                    <a:pt x="30004" y="254000"/>
                    <a:pt x="0" y="220425"/>
                    <a:pt x="0" y="179388"/>
                  </a:cubicBezTo>
                  <a:cubicBezTo>
                    <a:pt x="0" y="138351"/>
                    <a:pt x="30004" y="104775"/>
                    <a:pt x="71260" y="104775"/>
                  </a:cubicBezTo>
                  <a:close/>
                  <a:moveTo>
                    <a:pt x="2295125" y="0"/>
                  </a:moveTo>
                  <a:cubicBezTo>
                    <a:pt x="2295140" y="0"/>
                    <a:pt x="2299411" y="0"/>
                    <a:pt x="3535762" y="0"/>
                  </a:cubicBezTo>
                  <a:cubicBezTo>
                    <a:pt x="3591984" y="0"/>
                    <a:pt x="3636962" y="48702"/>
                    <a:pt x="3636962" y="104896"/>
                  </a:cubicBezTo>
                  <a:cubicBezTo>
                    <a:pt x="3636962" y="104919"/>
                    <a:pt x="3636962" y="109487"/>
                    <a:pt x="3636962" y="1038225"/>
                  </a:cubicBezTo>
                  <a:lnTo>
                    <a:pt x="3636962" y="1039140"/>
                  </a:lnTo>
                  <a:lnTo>
                    <a:pt x="3636962" y="1045544"/>
                  </a:lnTo>
                  <a:lnTo>
                    <a:pt x="3636962" y="1062928"/>
                  </a:lnTo>
                  <a:lnTo>
                    <a:pt x="3636962" y="1082675"/>
                  </a:lnTo>
                  <a:cubicBezTo>
                    <a:pt x="3636962" y="1135679"/>
                    <a:pt x="3636962" y="1251884"/>
                    <a:pt x="3636962" y="1506656"/>
                  </a:cubicBezTo>
                  <a:cubicBezTo>
                    <a:pt x="3505821" y="1469194"/>
                    <a:pt x="3389662" y="1439222"/>
                    <a:pt x="3389584" y="1439202"/>
                  </a:cubicBezTo>
                  <a:cubicBezTo>
                    <a:pt x="3389584" y="1439202"/>
                    <a:pt x="3389584" y="1439202"/>
                    <a:pt x="3198429" y="2046288"/>
                  </a:cubicBezTo>
                  <a:cubicBezTo>
                    <a:pt x="3198429" y="2046288"/>
                    <a:pt x="3198429" y="2046288"/>
                    <a:pt x="3052251" y="2046288"/>
                  </a:cubicBezTo>
                  <a:cubicBezTo>
                    <a:pt x="3052251" y="2046288"/>
                    <a:pt x="3052251" y="2046288"/>
                    <a:pt x="2988533" y="1506656"/>
                  </a:cubicBezTo>
                  <a:cubicBezTo>
                    <a:pt x="2988533" y="1506656"/>
                    <a:pt x="2988533" y="1506656"/>
                    <a:pt x="2842355" y="1506656"/>
                  </a:cubicBezTo>
                  <a:cubicBezTo>
                    <a:pt x="2842355" y="1506656"/>
                    <a:pt x="2842355" y="1506656"/>
                    <a:pt x="2782384" y="2046288"/>
                  </a:cubicBezTo>
                  <a:cubicBezTo>
                    <a:pt x="2782384" y="2046288"/>
                    <a:pt x="2782384" y="2046288"/>
                    <a:pt x="2636207" y="2046288"/>
                  </a:cubicBezTo>
                  <a:cubicBezTo>
                    <a:pt x="2636207" y="2046288"/>
                    <a:pt x="2636207" y="2046288"/>
                    <a:pt x="2441303" y="1439202"/>
                  </a:cubicBezTo>
                  <a:cubicBezTo>
                    <a:pt x="2441303" y="1439202"/>
                    <a:pt x="2321362" y="1469182"/>
                    <a:pt x="2193925" y="1506656"/>
                  </a:cubicBezTo>
                  <a:cubicBezTo>
                    <a:pt x="2193925" y="1506656"/>
                    <a:pt x="2193925" y="1506656"/>
                    <a:pt x="2193925" y="1082675"/>
                  </a:cubicBezTo>
                  <a:lnTo>
                    <a:pt x="2193925" y="1080600"/>
                  </a:lnTo>
                  <a:lnTo>
                    <a:pt x="2193925" y="1066839"/>
                  </a:lnTo>
                  <a:lnTo>
                    <a:pt x="2193925" y="1052039"/>
                  </a:lnTo>
                  <a:lnTo>
                    <a:pt x="2193925" y="1038225"/>
                  </a:lnTo>
                  <a:cubicBezTo>
                    <a:pt x="2193925" y="958130"/>
                    <a:pt x="2193925" y="733708"/>
                    <a:pt x="2193925" y="104896"/>
                  </a:cubicBezTo>
                  <a:cubicBezTo>
                    <a:pt x="2193925" y="48702"/>
                    <a:pt x="2238903" y="0"/>
                    <a:pt x="229512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endParaRPr>
            </a:p>
          </p:txBody>
        </p:sp>
      </p:grpSp>
      <p:sp>
        <p:nvSpPr>
          <p:cNvPr id="115" name="AutoShape 396">
            <a:extLst>
              <a:ext uri="{FF2B5EF4-FFF2-40B4-BE49-F238E27FC236}">
                <a16:creationId xmlns:a16="http://schemas.microsoft.com/office/drawing/2014/main" id="{2740902E-D195-E499-BFBA-5C4338C559D0}"/>
              </a:ext>
            </a:extLst>
          </p:cNvPr>
          <p:cNvSpPr>
            <a:spLocks noChangeArrowheads="1"/>
          </p:cNvSpPr>
          <p:nvPr/>
        </p:nvSpPr>
        <p:spPr bwMode="auto">
          <a:xfrm>
            <a:off x="2864768" y="4005064"/>
            <a:ext cx="505376" cy="432792"/>
          </a:xfrm>
          <a:prstGeom prst="wedgeEllipseCallout">
            <a:avLst>
              <a:gd name="adj1" fmla="val 41056"/>
              <a:gd name="adj2" fmla="val 59610"/>
            </a:avLst>
          </a:prstGeom>
          <a:solidFill>
            <a:srgbClr val="8BA7FF"/>
          </a:solidFill>
          <a:ln w="25400" cap="flat" cmpd="sng" algn="ctr">
            <a:noFill/>
            <a:prstDash val="solid"/>
            <a:headEnd/>
            <a:tailEnd/>
          </a:ln>
          <a:effectLst/>
        </p:spPr>
        <p:txBody>
          <a:bodyPr wrap="none" anchor="ctr">
            <a:spAutoFit/>
          </a:bodyPr>
          <a:lstStyle/>
          <a:p>
            <a:pPr fontAlgn="auto">
              <a:spcBef>
                <a:spcPts val="0"/>
              </a:spcBef>
              <a:spcAft>
                <a:spcPts val="0"/>
              </a:spcAft>
              <a:defRPr/>
            </a:pPr>
            <a:r>
              <a:rPr kumimoji="0" lang="en-US" altLang="ja-JP" sz="1400" kern="0" dirty="0">
                <a:solidFill>
                  <a:srgbClr val="FFFFFF"/>
                </a:solidFill>
                <a:effectLst>
                  <a:outerShdw blurRad="38100" dist="38100" dir="2700000" algn="tl">
                    <a:srgbClr val="FFFFFF"/>
                  </a:outerShdw>
                </a:effectLst>
                <a:latin typeface="メイリオ" panose="020B0604030504040204" pitchFamily="50" charset="-128"/>
                <a:ea typeface="メイリオ" panose="020B0604030504040204" pitchFamily="50" charset="-128"/>
                <a:cs typeface="Meiryo UI" panose="020B0604030504040204" pitchFamily="50" charset="-128"/>
              </a:rPr>
              <a:t>P!</a:t>
            </a:r>
          </a:p>
        </p:txBody>
      </p:sp>
      <p:sp>
        <p:nvSpPr>
          <p:cNvPr id="9" name="角丸四角形吹き出し 228">
            <a:extLst>
              <a:ext uri="{FF2B5EF4-FFF2-40B4-BE49-F238E27FC236}">
                <a16:creationId xmlns:a16="http://schemas.microsoft.com/office/drawing/2014/main" id="{15C6B58F-0160-31A8-4C32-F1BC0DBC6CA0}"/>
              </a:ext>
            </a:extLst>
          </p:cNvPr>
          <p:cNvSpPr/>
          <p:nvPr/>
        </p:nvSpPr>
        <p:spPr bwMode="auto">
          <a:xfrm>
            <a:off x="7573511" y="2882845"/>
            <a:ext cx="1846235" cy="474215"/>
          </a:xfrm>
          <a:prstGeom prst="wedgeRoundRectCallout">
            <a:avLst>
              <a:gd name="adj1" fmla="val -59752"/>
              <a:gd name="adj2" fmla="val 58471"/>
              <a:gd name="adj3" fmla="val 16667"/>
            </a:avLst>
          </a:prstGeom>
          <a:no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wrap="square" lIns="89192" tIns="44596" rIns="89192" bIns="44596">
            <a:spAutoFit/>
          </a:bodyPr>
          <a:lstStyle/>
          <a:p>
            <a:pPr algn="ctr" eaLnBrk="1" hangingPunct="1">
              <a:spcBef>
                <a:spcPct val="20000"/>
              </a:spcBef>
              <a:buClr>
                <a:srgbClr val="5330C1"/>
              </a:buClr>
              <a:defRPr/>
            </a:pPr>
            <a:r>
              <a:rPr lang="ja-JP" altLang="en-US" sz="1000" b="1" dirty="0">
                <a:solidFill>
                  <a:schemeClr val="tx1"/>
                </a:solidFill>
                <a:latin typeface="メイリオ" panose="020B0604030504040204" pitchFamily="50" charset="-128"/>
                <a:ea typeface="メイリオ" panose="020B0604030504040204" pitchFamily="50" charset="-128"/>
                <a:cs typeface="Meiryo UI" pitchFamily="50" charset="-128"/>
              </a:rPr>
              <a:t>クライアント数分</a:t>
            </a:r>
            <a:endParaRPr lang="en-US" altLang="ja-JP" sz="1000" b="1" dirty="0">
              <a:solidFill>
                <a:schemeClr val="tx1"/>
              </a:solidFill>
              <a:latin typeface="メイリオ" panose="020B0604030504040204" pitchFamily="50" charset="-128"/>
              <a:ea typeface="メイリオ" panose="020B0604030504040204" pitchFamily="50" charset="-128"/>
              <a:cs typeface="Meiryo UI" pitchFamily="50" charset="-128"/>
            </a:endParaRPr>
          </a:p>
          <a:p>
            <a:pPr algn="ctr" eaLnBrk="1" hangingPunct="1">
              <a:spcBef>
                <a:spcPct val="20000"/>
              </a:spcBef>
              <a:buClr>
                <a:srgbClr val="5330C1"/>
              </a:buClr>
              <a:defRPr/>
            </a:pPr>
            <a:r>
              <a:rPr lang="ja-JP" altLang="en-US" sz="1000" b="1" dirty="0">
                <a:solidFill>
                  <a:schemeClr val="tx1"/>
                </a:solidFill>
                <a:latin typeface="メイリオ" panose="020B0604030504040204" pitchFamily="50" charset="-128"/>
                <a:ea typeface="メイリオ" panose="020B0604030504040204" pitchFamily="50" charset="-128"/>
                <a:cs typeface="Meiryo UI" pitchFamily="50" charset="-128"/>
              </a:rPr>
              <a:t>プリンタードライバー追加</a:t>
            </a:r>
          </a:p>
        </p:txBody>
      </p:sp>
      <p:sp>
        <p:nvSpPr>
          <p:cNvPr id="116" name="スライド番号プレースホルダー 115">
            <a:extLst>
              <a:ext uri="{FF2B5EF4-FFF2-40B4-BE49-F238E27FC236}">
                <a16:creationId xmlns:a16="http://schemas.microsoft.com/office/drawing/2014/main" id="{32E09C60-E463-135C-0AA9-8E4E5C0D0BF9}"/>
              </a:ext>
            </a:extLst>
          </p:cNvPr>
          <p:cNvSpPr>
            <a:spLocks noGrp="1"/>
          </p:cNvSpPr>
          <p:nvPr>
            <p:ph type="sldNum" sz="quarter" idx="11"/>
          </p:nvPr>
        </p:nvSpPr>
        <p:spPr/>
        <p:txBody>
          <a:bodyPr/>
          <a:lstStyle/>
          <a:p>
            <a:fld id="{CA6536ED-BD5D-BB4A-995A-A44D28302799}" type="slidenum">
              <a:rPr lang="en-US" altLang="ja-JP" smtClean="0"/>
              <a:pPr/>
              <a:t>14</a:t>
            </a:fld>
            <a:endParaRPr lang="en-US" altLang="ja-JP"/>
          </a:p>
        </p:txBody>
      </p:sp>
    </p:spTree>
    <p:extLst>
      <p:ext uri="{BB962C8B-B14F-4D97-AF65-F5344CB8AC3E}">
        <p14:creationId xmlns:p14="http://schemas.microsoft.com/office/powerpoint/2010/main" val="1330754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442A52BE-ACC0-AEF3-29D7-492D903CB3FF}"/>
              </a:ext>
            </a:extLst>
          </p:cNvPr>
          <p:cNvSpPr/>
          <p:nvPr/>
        </p:nvSpPr>
        <p:spPr bwMode="auto">
          <a:xfrm>
            <a:off x="437948" y="2072413"/>
            <a:ext cx="4400679" cy="3545014"/>
          </a:xfrm>
          <a:prstGeom prst="rect">
            <a:avLst/>
          </a:prstGeom>
          <a:noFill/>
          <a:ln w="28575">
            <a:solidFill>
              <a:srgbClr val="3366FF"/>
            </a:solidFill>
            <a:prstDash val="solid"/>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p:txBody>
      </p:sp>
      <p:pic>
        <p:nvPicPr>
          <p:cNvPr id="16" name="図 15">
            <a:extLst>
              <a:ext uri="{FF2B5EF4-FFF2-40B4-BE49-F238E27FC236}">
                <a16:creationId xmlns:a16="http://schemas.microsoft.com/office/drawing/2014/main" id="{D1FFC40D-C88E-F8F2-FE0A-2B0167AC6006}"/>
              </a:ext>
            </a:extLst>
          </p:cNvPr>
          <p:cNvPicPr>
            <a:picLocks noChangeAspect="1"/>
          </p:cNvPicPr>
          <p:nvPr/>
        </p:nvPicPr>
        <p:blipFill rotWithShape="1">
          <a:blip r:embed="rId2"/>
          <a:srcRect l="14153" r="16851"/>
          <a:stretch/>
        </p:blipFill>
        <p:spPr>
          <a:xfrm>
            <a:off x="476692" y="2434768"/>
            <a:ext cx="4323575" cy="1754851"/>
          </a:xfrm>
          <a:prstGeom prst="rect">
            <a:avLst/>
          </a:prstGeom>
        </p:spPr>
      </p:pic>
      <p:sp>
        <p:nvSpPr>
          <p:cNvPr id="2" name="タイトル 1">
            <a:extLst>
              <a:ext uri="{FF2B5EF4-FFF2-40B4-BE49-F238E27FC236}">
                <a16:creationId xmlns:a16="http://schemas.microsoft.com/office/drawing/2014/main" id="{50C28A47-CC9F-750B-2B92-52FBF542C779}"/>
              </a:ext>
            </a:extLst>
          </p:cNvPr>
          <p:cNvSpPr>
            <a:spLocks noGrp="1"/>
          </p:cNvSpPr>
          <p:nvPr>
            <p:ph type="title"/>
          </p:nvPr>
        </p:nvSpPr>
        <p:spPr/>
        <p:txBody>
          <a:bodyPr/>
          <a:lstStyle/>
          <a:p>
            <a:r>
              <a:rPr kumimoji="1" lang="ja-JP" altLang="en-US" dirty="0"/>
              <a:t>コスト削減</a:t>
            </a:r>
          </a:p>
        </p:txBody>
      </p:sp>
      <p:sp>
        <p:nvSpPr>
          <p:cNvPr id="5" name="フッター プレースホルダー 4">
            <a:extLst>
              <a:ext uri="{FF2B5EF4-FFF2-40B4-BE49-F238E27FC236}">
                <a16:creationId xmlns:a16="http://schemas.microsoft.com/office/drawing/2014/main" id="{26190F02-9C50-E6EF-B35D-ED2D92B112D8}"/>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sp>
        <p:nvSpPr>
          <p:cNvPr id="6" name="矢印: 上向き折線 5">
            <a:extLst>
              <a:ext uri="{FF2B5EF4-FFF2-40B4-BE49-F238E27FC236}">
                <a16:creationId xmlns:a16="http://schemas.microsoft.com/office/drawing/2014/main" id="{C0C61BA8-ED02-FC5E-1ACA-9E604D32FDF9}"/>
              </a:ext>
            </a:extLst>
          </p:cNvPr>
          <p:cNvSpPr/>
          <p:nvPr/>
        </p:nvSpPr>
        <p:spPr bwMode="auto">
          <a:xfrm rot="5400000">
            <a:off x="2980497" y="4852529"/>
            <a:ext cx="746825" cy="2319368"/>
          </a:xfrm>
          <a:prstGeom prst="bentUpArrow">
            <a:avLst>
              <a:gd name="adj1" fmla="val 44353"/>
              <a:gd name="adj2" fmla="val 38196"/>
              <a:gd name="adj3" fmla="val 48241"/>
            </a:avLst>
          </a:prstGeom>
          <a:solidFill>
            <a:schemeClr val="bg1">
              <a:lumMod val="75000"/>
            </a:schemeClr>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grpSp>
        <p:nvGrpSpPr>
          <p:cNvPr id="8" name="グループ化 7">
            <a:extLst>
              <a:ext uri="{FF2B5EF4-FFF2-40B4-BE49-F238E27FC236}">
                <a16:creationId xmlns:a16="http://schemas.microsoft.com/office/drawing/2014/main" id="{B66C5F14-CC59-B1B0-E7BC-71DB512F102A}"/>
              </a:ext>
            </a:extLst>
          </p:cNvPr>
          <p:cNvGrpSpPr/>
          <p:nvPr/>
        </p:nvGrpSpPr>
        <p:grpSpPr>
          <a:xfrm>
            <a:off x="402452" y="1133231"/>
            <a:ext cx="684000" cy="648000"/>
            <a:chOff x="1373919" y="2831967"/>
            <a:chExt cx="1440000" cy="1440000"/>
          </a:xfrm>
        </p:grpSpPr>
        <p:sp>
          <p:nvSpPr>
            <p:cNvPr id="9" name="楕円 8">
              <a:extLst>
                <a:ext uri="{FF2B5EF4-FFF2-40B4-BE49-F238E27FC236}">
                  <a16:creationId xmlns:a16="http://schemas.microsoft.com/office/drawing/2014/main" id="{8BF5E77D-E37E-5DBE-30A2-D3CBFD815BE2}"/>
                </a:ext>
              </a:extLst>
            </p:cNvPr>
            <p:cNvSpPr/>
            <p:nvPr/>
          </p:nvSpPr>
          <p:spPr bwMode="auto">
            <a:xfrm>
              <a:off x="1373919" y="2831967"/>
              <a:ext cx="1440000" cy="1440000"/>
            </a:xfrm>
            <a:prstGeom prst="ellipse">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p:txBody>
        </p:sp>
        <p:grpSp>
          <p:nvGrpSpPr>
            <p:cNvPr id="10" name="グループ化 9">
              <a:extLst>
                <a:ext uri="{FF2B5EF4-FFF2-40B4-BE49-F238E27FC236}">
                  <a16:creationId xmlns:a16="http://schemas.microsoft.com/office/drawing/2014/main" id="{E56F9A14-9855-7779-5916-A8063197F013}"/>
                </a:ext>
              </a:extLst>
            </p:cNvPr>
            <p:cNvGrpSpPr/>
            <p:nvPr/>
          </p:nvGrpSpPr>
          <p:grpSpPr>
            <a:xfrm>
              <a:off x="1651664" y="3193167"/>
              <a:ext cx="917103" cy="802659"/>
              <a:chOff x="10818081" y="3203280"/>
              <a:chExt cx="917103" cy="802659"/>
            </a:xfrm>
          </p:grpSpPr>
          <p:sp>
            <p:nvSpPr>
              <p:cNvPr id="11" name="矢印: 下 10">
                <a:extLst>
                  <a:ext uri="{FF2B5EF4-FFF2-40B4-BE49-F238E27FC236}">
                    <a16:creationId xmlns:a16="http://schemas.microsoft.com/office/drawing/2014/main" id="{C8F20920-D8A6-EDE8-17E2-935A2D7C37C5}"/>
                  </a:ext>
                </a:extLst>
              </p:cNvPr>
              <p:cNvSpPr/>
              <p:nvPr/>
            </p:nvSpPr>
            <p:spPr bwMode="auto">
              <a:xfrm>
                <a:off x="10818081" y="3203280"/>
                <a:ext cx="917103" cy="802659"/>
              </a:xfrm>
              <a:prstGeom prst="downArrow">
                <a:avLst/>
              </a:prstGeom>
              <a:solidFill>
                <a:srgbClr val="568DFC"/>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p:txBody>
          </p:sp>
          <p:pic>
            <p:nvPicPr>
              <p:cNvPr id="12" name="グラフィックス 11" descr="元 単色塗りつぶし">
                <a:extLst>
                  <a:ext uri="{FF2B5EF4-FFF2-40B4-BE49-F238E27FC236}">
                    <a16:creationId xmlns:a16="http://schemas.microsoft.com/office/drawing/2014/main" id="{57EE6D63-E6C7-32E8-5A09-97E8EC575C0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006125" y="3323990"/>
                <a:ext cx="541013" cy="541013"/>
              </a:xfrm>
              <a:prstGeom prst="rect">
                <a:avLst/>
              </a:prstGeom>
            </p:spPr>
          </p:pic>
        </p:grpSp>
      </p:grpSp>
      <p:sp>
        <p:nvSpPr>
          <p:cNvPr id="14" name="コンテンツ プレースホルダー 2">
            <a:extLst>
              <a:ext uri="{FF2B5EF4-FFF2-40B4-BE49-F238E27FC236}">
                <a16:creationId xmlns:a16="http://schemas.microsoft.com/office/drawing/2014/main" id="{98C445DB-F61B-5705-01DF-66D04417E335}"/>
              </a:ext>
            </a:extLst>
          </p:cNvPr>
          <p:cNvSpPr>
            <a:spLocks noGrp="1"/>
          </p:cNvSpPr>
          <p:nvPr>
            <p:ph idx="1"/>
          </p:nvPr>
        </p:nvSpPr>
        <p:spPr>
          <a:xfrm>
            <a:off x="1153879" y="1032219"/>
            <a:ext cx="8185316" cy="371884"/>
          </a:xfrm>
        </p:spPr>
        <p:txBody>
          <a:bodyPr/>
          <a:lstStyle/>
          <a:p>
            <a:pPr marL="0" indent="0">
              <a:buNone/>
            </a:pPr>
            <a:r>
              <a:rPr kumimoji="1" lang="ja-JP" altLang="en-US" sz="1800" b="1" dirty="0">
                <a:solidFill>
                  <a:srgbClr val="3366FF"/>
                </a:solidFill>
              </a:rPr>
              <a:t>利便性を落とさずにプリンター削減</a:t>
            </a:r>
          </a:p>
        </p:txBody>
      </p:sp>
      <p:sp>
        <p:nvSpPr>
          <p:cNvPr id="15" name="コンテンツ プレースホルダー 2">
            <a:extLst>
              <a:ext uri="{FF2B5EF4-FFF2-40B4-BE49-F238E27FC236}">
                <a16:creationId xmlns:a16="http://schemas.microsoft.com/office/drawing/2014/main" id="{F3B76AAF-511D-BB30-2C75-FA051ED11C6D}"/>
              </a:ext>
            </a:extLst>
          </p:cNvPr>
          <p:cNvSpPr txBox="1">
            <a:spLocks/>
          </p:cNvSpPr>
          <p:nvPr/>
        </p:nvSpPr>
        <p:spPr bwMode="auto">
          <a:xfrm>
            <a:off x="1175773" y="1400327"/>
            <a:ext cx="8393038" cy="37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ja-JP" altLang="en-US" sz="1200" kern="0" dirty="0">
                <a:solidFill>
                  <a:schemeClr val="tx1"/>
                </a:solidFill>
              </a:rPr>
              <a:t>複数部門で複合機・プリンターを共有することができるため、１台あたりの稼働率が上がり、利便性を落とさずにプリンターを削減、省スペース化が可能となります。</a:t>
            </a:r>
          </a:p>
        </p:txBody>
      </p:sp>
      <p:sp>
        <p:nvSpPr>
          <p:cNvPr id="17" name="フリーフォーム 42">
            <a:extLst>
              <a:ext uri="{FF2B5EF4-FFF2-40B4-BE49-F238E27FC236}">
                <a16:creationId xmlns:a16="http://schemas.microsoft.com/office/drawing/2014/main" id="{2FD22B21-FC28-BF40-6307-61D43606C198}"/>
              </a:ext>
            </a:extLst>
          </p:cNvPr>
          <p:cNvSpPr>
            <a:spLocks noChangeAspect="1"/>
          </p:cNvSpPr>
          <p:nvPr/>
        </p:nvSpPr>
        <p:spPr bwMode="auto">
          <a:xfrm>
            <a:off x="1041281" y="2582434"/>
            <a:ext cx="355705" cy="353035"/>
          </a:xfrm>
          <a:custGeom>
            <a:avLst/>
            <a:gdLst>
              <a:gd name="connsiteX0" fmla="*/ 0 w 2409267"/>
              <a:gd name="connsiteY0" fmla="*/ 1381355 h 2391197"/>
              <a:gd name="connsiteX1" fmla="*/ 678473 w 2409267"/>
              <a:gd name="connsiteY1" fmla="*/ 1381355 h 2391197"/>
              <a:gd name="connsiteX2" fmla="*/ 682626 w 2409267"/>
              <a:gd name="connsiteY2" fmla="*/ 1387504 h 2391197"/>
              <a:gd name="connsiteX3" fmla="*/ 711703 w 2409267"/>
              <a:gd name="connsiteY3" fmla="*/ 1430543 h 2391197"/>
              <a:gd name="connsiteX4" fmla="*/ 828015 w 2409267"/>
              <a:gd name="connsiteY4" fmla="*/ 1493398 h 2391197"/>
              <a:gd name="connsiteX5" fmla="*/ 1656025 w 2409267"/>
              <a:gd name="connsiteY5" fmla="*/ 1493398 h 2391197"/>
              <a:gd name="connsiteX6" fmla="*/ 1772337 w 2409267"/>
              <a:gd name="connsiteY6" fmla="*/ 1430543 h 2391197"/>
              <a:gd name="connsiteX7" fmla="*/ 1776489 w 2409267"/>
              <a:gd name="connsiteY7" fmla="*/ 1424396 h 2391197"/>
              <a:gd name="connsiteX8" fmla="*/ 1805567 w 2409267"/>
              <a:gd name="connsiteY8" fmla="*/ 1381355 h 2391197"/>
              <a:gd name="connsiteX9" fmla="*/ 2409267 w 2409267"/>
              <a:gd name="connsiteY9" fmla="*/ 1381355 h 2391197"/>
              <a:gd name="connsiteX10" fmla="*/ 2409267 w 2409267"/>
              <a:gd name="connsiteY10" fmla="*/ 1719654 h 2391197"/>
              <a:gd name="connsiteX11" fmla="*/ 2409267 w 2409267"/>
              <a:gd name="connsiteY11" fmla="*/ 1733975 h 2391197"/>
              <a:gd name="connsiteX12" fmla="*/ 2409267 w 2409267"/>
              <a:gd name="connsiteY12" fmla="*/ 1791268 h 2391197"/>
              <a:gd name="connsiteX13" fmla="*/ 2409267 w 2409267"/>
              <a:gd name="connsiteY13" fmla="*/ 1900966 h 2391197"/>
              <a:gd name="connsiteX14" fmla="*/ 2409267 w 2409267"/>
              <a:gd name="connsiteY14" fmla="*/ 1905679 h 2391197"/>
              <a:gd name="connsiteX15" fmla="*/ 2409267 w 2409267"/>
              <a:gd name="connsiteY15" fmla="*/ 1916871 h 2391197"/>
              <a:gd name="connsiteX16" fmla="*/ 2409267 w 2409267"/>
              <a:gd name="connsiteY16" fmla="*/ 1938666 h 2391197"/>
              <a:gd name="connsiteX17" fmla="*/ 2409267 w 2409267"/>
              <a:gd name="connsiteY17" fmla="*/ 1974599 h 2391197"/>
              <a:gd name="connsiteX18" fmla="*/ 2409267 w 2409267"/>
              <a:gd name="connsiteY18" fmla="*/ 2028204 h 2391197"/>
              <a:gd name="connsiteX19" fmla="*/ 2409267 w 2409267"/>
              <a:gd name="connsiteY19" fmla="*/ 2103016 h 2391197"/>
              <a:gd name="connsiteX20" fmla="*/ 2409267 w 2409267"/>
              <a:gd name="connsiteY20" fmla="*/ 2202568 h 2391197"/>
              <a:gd name="connsiteX21" fmla="*/ 2409267 w 2409267"/>
              <a:gd name="connsiteY21" fmla="*/ 2228498 h 2391197"/>
              <a:gd name="connsiteX22" fmla="*/ 2409267 w 2409267"/>
              <a:gd name="connsiteY22" fmla="*/ 2259749 h 2391197"/>
              <a:gd name="connsiteX23" fmla="*/ 2277819 w 2409267"/>
              <a:gd name="connsiteY23" fmla="*/ 2391197 h 2391197"/>
              <a:gd name="connsiteX24" fmla="*/ 131448 w 2409267"/>
              <a:gd name="connsiteY24" fmla="*/ 2391197 h 2391197"/>
              <a:gd name="connsiteX25" fmla="*/ 0 w 2409267"/>
              <a:gd name="connsiteY25" fmla="*/ 2259749 h 2391197"/>
              <a:gd name="connsiteX26" fmla="*/ 0 w 2409267"/>
              <a:gd name="connsiteY26" fmla="*/ 2165563 h 2391197"/>
              <a:gd name="connsiteX27" fmla="*/ 0 w 2409267"/>
              <a:gd name="connsiteY27" fmla="*/ 2064343 h 2391197"/>
              <a:gd name="connsiteX28" fmla="*/ 0 w 2409267"/>
              <a:gd name="connsiteY28" fmla="*/ 1900966 h 2391197"/>
              <a:gd name="connsiteX29" fmla="*/ 0 w 2409267"/>
              <a:gd name="connsiteY29" fmla="*/ 1791268 h 2391197"/>
              <a:gd name="connsiteX30" fmla="*/ 0 w 2409267"/>
              <a:gd name="connsiteY30" fmla="*/ 1790326 h 2391197"/>
              <a:gd name="connsiteX31" fmla="*/ 0 w 2409267"/>
              <a:gd name="connsiteY31" fmla="*/ 1784394 h 2391197"/>
              <a:gd name="connsiteX32" fmla="*/ 0 w 2409267"/>
              <a:gd name="connsiteY32" fmla="*/ 1768780 h 2391197"/>
              <a:gd name="connsiteX33" fmla="*/ 0 w 2409267"/>
              <a:gd name="connsiteY33" fmla="*/ 1738796 h 2391197"/>
              <a:gd name="connsiteX34" fmla="*/ 0 w 2409267"/>
              <a:gd name="connsiteY34" fmla="*/ 1733975 h 2391197"/>
              <a:gd name="connsiteX35" fmla="*/ 0 w 2409267"/>
              <a:gd name="connsiteY35" fmla="*/ 1689752 h 2391197"/>
              <a:gd name="connsiteX36" fmla="*/ 0 w 2409267"/>
              <a:gd name="connsiteY36" fmla="*/ 1381355 h 2391197"/>
              <a:gd name="connsiteX37" fmla="*/ 0 w 2409267"/>
              <a:gd name="connsiteY37" fmla="*/ 861743 h 2391197"/>
              <a:gd name="connsiteX38" fmla="*/ 2409267 w 2409267"/>
              <a:gd name="connsiteY38" fmla="*/ 861743 h 2391197"/>
              <a:gd name="connsiteX39" fmla="*/ 2409267 w 2409267"/>
              <a:gd name="connsiteY39" fmla="*/ 1271657 h 2391197"/>
              <a:gd name="connsiteX40" fmla="*/ 0 w 2409267"/>
              <a:gd name="connsiteY40" fmla="*/ 1271657 h 2391197"/>
              <a:gd name="connsiteX41" fmla="*/ 1147259 w 2409267"/>
              <a:gd name="connsiteY41" fmla="*/ 18 h 2391197"/>
              <a:gd name="connsiteX42" fmla="*/ 1176250 w 2409267"/>
              <a:gd name="connsiteY42" fmla="*/ 4689 h 2391197"/>
              <a:gd name="connsiteX43" fmla="*/ 1221251 w 2409267"/>
              <a:gd name="connsiteY43" fmla="*/ 42039 h 2391197"/>
              <a:gd name="connsiteX44" fmla="*/ 1224363 w 2409267"/>
              <a:gd name="connsiteY44" fmla="*/ 47865 h 2391197"/>
              <a:gd name="connsiteX45" fmla="*/ 1246172 w 2409267"/>
              <a:gd name="connsiteY45" fmla="*/ 88642 h 2391197"/>
              <a:gd name="connsiteX46" fmla="*/ 1210171 w 2409267"/>
              <a:gd name="connsiteY46" fmla="*/ 187331 h 2391197"/>
              <a:gd name="connsiteX47" fmla="*/ 321238 w 2409267"/>
              <a:gd name="connsiteY47" fmla="*/ 604016 h 2391197"/>
              <a:gd name="connsiteX48" fmla="*/ 2334498 w 2409267"/>
              <a:gd name="connsiteY48" fmla="*/ 604016 h 2391197"/>
              <a:gd name="connsiteX49" fmla="*/ 2409267 w 2409267"/>
              <a:gd name="connsiteY49" fmla="*/ 678033 h 2391197"/>
              <a:gd name="connsiteX50" fmla="*/ 2409267 w 2409267"/>
              <a:gd name="connsiteY50" fmla="*/ 752049 h 2391197"/>
              <a:gd name="connsiteX51" fmla="*/ 0 w 2409267"/>
              <a:gd name="connsiteY51" fmla="*/ 752049 h 2391197"/>
              <a:gd name="connsiteX52" fmla="*/ 0 w 2409267"/>
              <a:gd name="connsiteY52" fmla="*/ 604016 h 2391197"/>
              <a:gd name="connsiteX53" fmla="*/ 66464 w 2409267"/>
              <a:gd name="connsiteY53" fmla="*/ 497104 h 2391197"/>
              <a:gd name="connsiteX54" fmla="*/ 1118786 w 2409267"/>
              <a:gd name="connsiteY54" fmla="*/ 6402 h 2391197"/>
              <a:gd name="connsiteX55" fmla="*/ 1147259 w 2409267"/>
              <a:gd name="connsiteY55" fmla="*/ 18 h 2391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409267" h="2391197">
                <a:moveTo>
                  <a:pt x="0" y="1381355"/>
                </a:moveTo>
                <a:cubicBezTo>
                  <a:pt x="41" y="1381355"/>
                  <a:pt x="5307" y="1381355"/>
                  <a:pt x="678473" y="1381355"/>
                </a:cubicBezTo>
                <a:cubicBezTo>
                  <a:pt x="678480" y="1381365"/>
                  <a:pt x="678649" y="1381617"/>
                  <a:pt x="682626" y="1387504"/>
                </a:cubicBezTo>
                <a:lnTo>
                  <a:pt x="711703" y="1430543"/>
                </a:lnTo>
                <a:cubicBezTo>
                  <a:pt x="733858" y="1466071"/>
                  <a:pt x="786472" y="1493398"/>
                  <a:pt x="828015" y="1493398"/>
                </a:cubicBezTo>
                <a:cubicBezTo>
                  <a:pt x="828044" y="1493398"/>
                  <a:pt x="832946" y="1493398"/>
                  <a:pt x="1656025" y="1493398"/>
                </a:cubicBezTo>
                <a:cubicBezTo>
                  <a:pt x="1697564" y="1493398"/>
                  <a:pt x="1750182" y="1466071"/>
                  <a:pt x="1772337" y="1430543"/>
                </a:cubicBezTo>
                <a:cubicBezTo>
                  <a:pt x="1772344" y="1430532"/>
                  <a:pt x="1772513" y="1430285"/>
                  <a:pt x="1776489" y="1424396"/>
                </a:cubicBezTo>
                <a:lnTo>
                  <a:pt x="1805567" y="1381355"/>
                </a:lnTo>
                <a:lnTo>
                  <a:pt x="2409267" y="1381355"/>
                </a:lnTo>
                <a:cubicBezTo>
                  <a:pt x="2409267" y="1381378"/>
                  <a:pt x="2409267" y="1384243"/>
                  <a:pt x="2409267" y="1719654"/>
                </a:cubicBezTo>
                <a:lnTo>
                  <a:pt x="2409267" y="1733975"/>
                </a:lnTo>
                <a:lnTo>
                  <a:pt x="2409267" y="1791268"/>
                </a:lnTo>
                <a:lnTo>
                  <a:pt x="2409267" y="1900966"/>
                </a:lnTo>
                <a:lnTo>
                  <a:pt x="2409267" y="1905679"/>
                </a:lnTo>
                <a:lnTo>
                  <a:pt x="2409267" y="1916871"/>
                </a:lnTo>
                <a:lnTo>
                  <a:pt x="2409267" y="1938666"/>
                </a:lnTo>
                <a:lnTo>
                  <a:pt x="2409267" y="1974599"/>
                </a:lnTo>
                <a:lnTo>
                  <a:pt x="2409267" y="2028204"/>
                </a:lnTo>
                <a:lnTo>
                  <a:pt x="2409267" y="2103016"/>
                </a:lnTo>
                <a:lnTo>
                  <a:pt x="2409267" y="2202568"/>
                </a:lnTo>
                <a:lnTo>
                  <a:pt x="2409267" y="2228498"/>
                </a:lnTo>
                <a:lnTo>
                  <a:pt x="2409267" y="2259749"/>
                </a:lnTo>
                <a:cubicBezTo>
                  <a:pt x="2409267" y="2332346"/>
                  <a:pt x="2350416" y="2391197"/>
                  <a:pt x="2277819" y="2391197"/>
                </a:cubicBezTo>
                <a:lnTo>
                  <a:pt x="131448" y="2391197"/>
                </a:lnTo>
                <a:cubicBezTo>
                  <a:pt x="58851" y="2391197"/>
                  <a:pt x="0" y="2332346"/>
                  <a:pt x="0" y="2259749"/>
                </a:cubicBezTo>
                <a:lnTo>
                  <a:pt x="0" y="2165563"/>
                </a:lnTo>
                <a:lnTo>
                  <a:pt x="0" y="2064343"/>
                </a:lnTo>
                <a:lnTo>
                  <a:pt x="0" y="1900966"/>
                </a:lnTo>
                <a:lnTo>
                  <a:pt x="0" y="1791268"/>
                </a:lnTo>
                <a:lnTo>
                  <a:pt x="0" y="1790326"/>
                </a:lnTo>
                <a:lnTo>
                  <a:pt x="0" y="1784394"/>
                </a:lnTo>
                <a:lnTo>
                  <a:pt x="0" y="1768780"/>
                </a:lnTo>
                <a:lnTo>
                  <a:pt x="0" y="1738796"/>
                </a:lnTo>
                <a:lnTo>
                  <a:pt x="0" y="1733975"/>
                </a:lnTo>
                <a:lnTo>
                  <a:pt x="0" y="1689752"/>
                </a:lnTo>
                <a:cubicBezTo>
                  <a:pt x="0" y="1629613"/>
                  <a:pt x="0" y="1533849"/>
                  <a:pt x="0" y="1381355"/>
                </a:cubicBezTo>
                <a:close/>
                <a:moveTo>
                  <a:pt x="0" y="861743"/>
                </a:moveTo>
                <a:lnTo>
                  <a:pt x="2409267" y="861743"/>
                </a:lnTo>
                <a:lnTo>
                  <a:pt x="2409267" y="1271657"/>
                </a:lnTo>
                <a:lnTo>
                  <a:pt x="0" y="1271657"/>
                </a:lnTo>
                <a:close/>
                <a:moveTo>
                  <a:pt x="1147259" y="18"/>
                </a:moveTo>
                <a:cubicBezTo>
                  <a:pt x="1157038" y="-196"/>
                  <a:pt x="1166904" y="1432"/>
                  <a:pt x="1176250" y="4689"/>
                </a:cubicBezTo>
                <a:cubicBezTo>
                  <a:pt x="1194943" y="11199"/>
                  <a:pt x="1211557" y="24219"/>
                  <a:pt x="1221251" y="42039"/>
                </a:cubicBezTo>
                <a:cubicBezTo>
                  <a:pt x="1221258" y="42054"/>
                  <a:pt x="1221420" y="42356"/>
                  <a:pt x="1224363" y="47865"/>
                </a:cubicBezTo>
                <a:lnTo>
                  <a:pt x="1246172" y="88642"/>
                </a:lnTo>
                <a:cubicBezTo>
                  <a:pt x="1262789" y="127021"/>
                  <a:pt x="1248943" y="170881"/>
                  <a:pt x="1210171" y="187331"/>
                </a:cubicBezTo>
                <a:cubicBezTo>
                  <a:pt x="1210120" y="187355"/>
                  <a:pt x="1203278" y="190563"/>
                  <a:pt x="321238" y="604016"/>
                </a:cubicBezTo>
                <a:cubicBezTo>
                  <a:pt x="321293" y="604016"/>
                  <a:pt x="331972" y="604016"/>
                  <a:pt x="2334498" y="604016"/>
                </a:cubicBezTo>
                <a:cubicBezTo>
                  <a:pt x="2376037" y="604016"/>
                  <a:pt x="2409267" y="636911"/>
                  <a:pt x="2409267" y="678033"/>
                </a:cubicBezTo>
                <a:lnTo>
                  <a:pt x="2409267" y="752049"/>
                </a:lnTo>
                <a:cubicBezTo>
                  <a:pt x="2367728" y="752049"/>
                  <a:pt x="36001" y="752049"/>
                  <a:pt x="0" y="752049"/>
                </a:cubicBezTo>
                <a:cubicBezTo>
                  <a:pt x="0" y="752005"/>
                  <a:pt x="0" y="749460"/>
                  <a:pt x="0" y="604016"/>
                </a:cubicBezTo>
                <a:cubicBezTo>
                  <a:pt x="0" y="562894"/>
                  <a:pt x="30463" y="513550"/>
                  <a:pt x="66464" y="497104"/>
                </a:cubicBezTo>
                <a:cubicBezTo>
                  <a:pt x="66527" y="497075"/>
                  <a:pt x="74637" y="493292"/>
                  <a:pt x="1118786" y="6402"/>
                </a:cubicBezTo>
                <a:cubicBezTo>
                  <a:pt x="1127787" y="2288"/>
                  <a:pt x="1137480" y="232"/>
                  <a:pt x="1147259" y="18"/>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eiryo UI" panose="020B0604030504040204" pitchFamily="50" charset="-128"/>
              <a:ea typeface="Meiryo UI" panose="020B0604030504040204" pitchFamily="50" charset="-128"/>
            </a:endParaRPr>
          </a:p>
        </p:txBody>
      </p:sp>
      <p:sp>
        <p:nvSpPr>
          <p:cNvPr id="18" name="テキスト ボックス 17">
            <a:extLst>
              <a:ext uri="{FF2B5EF4-FFF2-40B4-BE49-F238E27FC236}">
                <a16:creationId xmlns:a16="http://schemas.microsoft.com/office/drawing/2014/main" id="{3354062B-CB67-E4C8-D7D6-ABF66E50770C}"/>
              </a:ext>
            </a:extLst>
          </p:cNvPr>
          <p:cNvSpPr txBox="1"/>
          <p:nvPr/>
        </p:nvSpPr>
        <p:spPr>
          <a:xfrm>
            <a:off x="1011233" y="2775242"/>
            <a:ext cx="418737" cy="215444"/>
          </a:xfrm>
          <a:prstGeom prst="rect">
            <a:avLst/>
          </a:prstGeom>
          <a:noFill/>
        </p:spPr>
        <p:txBody>
          <a:bodyPr wrap="square" rtlCol="0">
            <a:spAutoFit/>
          </a:bodyPr>
          <a:lstStyle/>
          <a:p>
            <a:pPr algn="ctr"/>
            <a:r>
              <a:rPr kumimoji="1" lang="en-US" altLang="ja-JP" sz="800" b="1" dirty="0">
                <a:solidFill>
                  <a:schemeClr val="bg1"/>
                </a:solidFill>
                <a:latin typeface="メイリオ" panose="020B0604030504040204" pitchFamily="50" charset="-128"/>
                <a:ea typeface="メイリオ" panose="020B0604030504040204" pitchFamily="50" charset="-128"/>
              </a:rPr>
              <a:t>A</a:t>
            </a:r>
            <a:r>
              <a:rPr kumimoji="1" lang="ja-JP" altLang="en-US" sz="800" b="1" dirty="0">
                <a:solidFill>
                  <a:schemeClr val="bg1"/>
                </a:solidFill>
                <a:latin typeface="メイリオ" panose="020B0604030504040204" pitchFamily="50" charset="-128"/>
                <a:ea typeface="メイリオ" panose="020B0604030504040204" pitchFamily="50" charset="-128"/>
              </a:rPr>
              <a:t>社</a:t>
            </a:r>
          </a:p>
        </p:txBody>
      </p:sp>
      <p:sp>
        <p:nvSpPr>
          <p:cNvPr id="19" name="フリーフォーム 42">
            <a:extLst>
              <a:ext uri="{FF2B5EF4-FFF2-40B4-BE49-F238E27FC236}">
                <a16:creationId xmlns:a16="http://schemas.microsoft.com/office/drawing/2014/main" id="{199E5FB5-EE8B-4A25-7065-255F36880278}"/>
              </a:ext>
            </a:extLst>
          </p:cNvPr>
          <p:cNvSpPr>
            <a:spLocks noChangeAspect="1"/>
          </p:cNvSpPr>
          <p:nvPr/>
        </p:nvSpPr>
        <p:spPr bwMode="auto">
          <a:xfrm>
            <a:off x="3002632" y="2871267"/>
            <a:ext cx="385759" cy="382864"/>
          </a:xfrm>
          <a:custGeom>
            <a:avLst/>
            <a:gdLst>
              <a:gd name="connsiteX0" fmla="*/ 0 w 2409267"/>
              <a:gd name="connsiteY0" fmla="*/ 1381355 h 2391197"/>
              <a:gd name="connsiteX1" fmla="*/ 678473 w 2409267"/>
              <a:gd name="connsiteY1" fmla="*/ 1381355 h 2391197"/>
              <a:gd name="connsiteX2" fmla="*/ 682626 w 2409267"/>
              <a:gd name="connsiteY2" fmla="*/ 1387504 h 2391197"/>
              <a:gd name="connsiteX3" fmla="*/ 711703 w 2409267"/>
              <a:gd name="connsiteY3" fmla="*/ 1430543 h 2391197"/>
              <a:gd name="connsiteX4" fmla="*/ 828015 w 2409267"/>
              <a:gd name="connsiteY4" fmla="*/ 1493398 h 2391197"/>
              <a:gd name="connsiteX5" fmla="*/ 1656025 w 2409267"/>
              <a:gd name="connsiteY5" fmla="*/ 1493398 h 2391197"/>
              <a:gd name="connsiteX6" fmla="*/ 1772337 w 2409267"/>
              <a:gd name="connsiteY6" fmla="*/ 1430543 h 2391197"/>
              <a:gd name="connsiteX7" fmla="*/ 1776489 w 2409267"/>
              <a:gd name="connsiteY7" fmla="*/ 1424396 h 2391197"/>
              <a:gd name="connsiteX8" fmla="*/ 1805567 w 2409267"/>
              <a:gd name="connsiteY8" fmla="*/ 1381355 h 2391197"/>
              <a:gd name="connsiteX9" fmla="*/ 2409267 w 2409267"/>
              <a:gd name="connsiteY9" fmla="*/ 1381355 h 2391197"/>
              <a:gd name="connsiteX10" fmla="*/ 2409267 w 2409267"/>
              <a:gd name="connsiteY10" fmla="*/ 1719654 h 2391197"/>
              <a:gd name="connsiteX11" fmla="*/ 2409267 w 2409267"/>
              <a:gd name="connsiteY11" fmla="*/ 1733975 h 2391197"/>
              <a:gd name="connsiteX12" fmla="*/ 2409267 w 2409267"/>
              <a:gd name="connsiteY12" fmla="*/ 1791268 h 2391197"/>
              <a:gd name="connsiteX13" fmla="*/ 2409267 w 2409267"/>
              <a:gd name="connsiteY13" fmla="*/ 1900966 h 2391197"/>
              <a:gd name="connsiteX14" fmla="*/ 2409267 w 2409267"/>
              <a:gd name="connsiteY14" fmla="*/ 1905679 h 2391197"/>
              <a:gd name="connsiteX15" fmla="*/ 2409267 w 2409267"/>
              <a:gd name="connsiteY15" fmla="*/ 1916871 h 2391197"/>
              <a:gd name="connsiteX16" fmla="*/ 2409267 w 2409267"/>
              <a:gd name="connsiteY16" fmla="*/ 1938666 h 2391197"/>
              <a:gd name="connsiteX17" fmla="*/ 2409267 w 2409267"/>
              <a:gd name="connsiteY17" fmla="*/ 1974599 h 2391197"/>
              <a:gd name="connsiteX18" fmla="*/ 2409267 w 2409267"/>
              <a:gd name="connsiteY18" fmla="*/ 2028204 h 2391197"/>
              <a:gd name="connsiteX19" fmla="*/ 2409267 w 2409267"/>
              <a:gd name="connsiteY19" fmla="*/ 2103016 h 2391197"/>
              <a:gd name="connsiteX20" fmla="*/ 2409267 w 2409267"/>
              <a:gd name="connsiteY20" fmla="*/ 2202568 h 2391197"/>
              <a:gd name="connsiteX21" fmla="*/ 2409267 w 2409267"/>
              <a:gd name="connsiteY21" fmla="*/ 2228498 h 2391197"/>
              <a:gd name="connsiteX22" fmla="*/ 2409267 w 2409267"/>
              <a:gd name="connsiteY22" fmla="*/ 2259749 h 2391197"/>
              <a:gd name="connsiteX23" fmla="*/ 2277819 w 2409267"/>
              <a:gd name="connsiteY23" fmla="*/ 2391197 h 2391197"/>
              <a:gd name="connsiteX24" fmla="*/ 131448 w 2409267"/>
              <a:gd name="connsiteY24" fmla="*/ 2391197 h 2391197"/>
              <a:gd name="connsiteX25" fmla="*/ 0 w 2409267"/>
              <a:gd name="connsiteY25" fmla="*/ 2259749 h 2391197"/>
              <a:gd name="connsiteX26" fmla="*/ 0 w 2409267"/>
              <a:gd name="connsiteY26" fmla="*/ 2165563 h 2391197"/>
              <a:gd name="connsiteX27" fmla="*/ 0 w 2409267"/>
              <a:gd name="connsiteY27" fmla="*/ 2064343 h 2391197"/>
              <a:gd name="connsiteX28" fmla="*/ 0 w 2409267"/>
              <a:gd name="connsiteY28" fmla="*/ 1900966 h 2391197"/>
              <a:gd name="connsiteX29" fmla="*/ 0 w 2409267"/>
              <a:gd name="connsiteY29" fmla="*/ 1791268 h 2391197"/>
              <a:gd name="connsiteX30" fmla="*/ 0 w 2409267"/>
              <a:gd name="connsiteY30" fmla="*/ 1790326 h 2391197"/>
              <a:gd name="connsiteX31" fmla="*/ 0 w 2409267"/>
              <a:gd name="connsiteY31" fmla="*/ 1784394 h 2391197"/>
              <a:gd name="connsiteX32" fmla="*/ 0 w 2409267"/>
              <a:gd name="connsiteY32" fmla="*/ 1768780 h 2391197"/>
              <a:gd name="connsiteX33" fmla="*/ 0 w 2409267"/>
              <a:gd name="connsiteY33" fmla="*/ 1738796 h 2391197"/>
              <a:gd name="connsiteX34" fmla="*/ 0 w 2409267"/>
              <a:gd name="connsiteY34" fmla="*/ 1733975 h 2391197"/>
              <a:gd name="connsiteX35" fmla="*/ 0 w 2409267"/>
              <a:gd name="connsiteY35" fmla="*/ 1689752 h 2391197"/>
              <a:gd name="connsiteX36" fmla="*/ 0 w 2409267"/>
              <a:gd name="connsiteY36" fmla="*/ 1381355 h 2391197"/>
              <a:gd name="connsiteX37" fmla="*/ 0 w 2409267"/>
              <a:gd name="connsiteY37" fmla="*/ 861743 h 2391197"/>
              <a:gd name="connsiteX38" fmla="*/ 2409267 w 2409267"/>
              <a:gd name="connsiteY38" fmla="*/ 861743 h 2391197"/>
              <a:gd name="connsiteX39" fmla="*/ 2409267 w 2409267"/>
              <a:gd name="connsiteY39" fmla="*/ 1271657 h 2391197"/>
              <a:gd name="connsiteX40" fmla="*/ 0 w 2409267"/>
              <a:gd name="connsiteY40" fmla="*/ 1271657 h 2391197"/>
              <a:gd name="connsiteX41" fmla="*/ 1147259 w 2409267"/>
              <a:gd name="connsiteY41" fmla="*/ 18 h 2391197"/>
              <a:gd name="connsiteX42" fmla="*/ 1176250 w 2409267"/>
              <a:gd name="connsiteY42" fmla="*/ 4689 h 2391197"/>
              <a:gd name="connsiteX43" fmla="*/ 1221251 w 2409267"/>
              <a:gd name="connsiteY43" fmla="*/ 42039 h 2391197"/>
              <a:gd name="connsiteX44" fmla="*/ 1224363 w 2409267"/>
              <a:gd name="connsiteY44" fmla="*/ 47865 h 2391197"/>
              <a:gd name="connsiteX45" fmla="*/ 1246172 w 2409267"/>
              <a:gd name="connsiteY45" fmla="*/ 88642 h 2391197"/>
              <a:gd name="connsiteX46" fmla="*/ 1210171 w 2409267"/>
              <a:gd name="connsiteY46" fmla="*/ 187331 h 2391197"/>
              <a:gd name="connsiteX47" fmla="*/ 321238 w 2409267"/>
              <a:gd name="connsiteY47" fmla="*/ 604016 h 2391197"/>
              <a:gd name="connsiteX48" fmla="*/ 2334498 w 2409267"/>
              <a:gd name="connsiteY48" fmla="*/ 604016 h 2391197"/>
              <a:gd name="connsiteX49" fmla="*/ 2409267 w 2409267"/>
              <a:gd name="connsiteY49" fmla="*/ 678033 h 2391197"/>
              <a:gd name="connsiteX50" fmla="*/ 2409267 w 2409267"/>
              <a:gd name="connsiteY50" fmla="*/ 752049 h 2391197"/>
              <a:gd name="connsiteX51" fmla="*/ 0 w 2409267"/>
              <a:gd name="connsiteY51" fmla="*/ 752049 h 2391197"/>
              <a:gd name="connsiteX52" fmla="*/ 0 w 2409267"/>
              <a:gd name="connsiteY52" fmla="*/ 604016 h 2391197"/>
              <a:gd name="connsiteX53" fmla="*/ 66464 w 2409267"/>
              <a:gd name="connsiteY53" fmla="*/ 497104 h 2391197"/>
              <a:gd name="connsiteX54" fmla="*/ 1118786 w 2409267"/>
              <a:gd name="connsiteY54" fmla="*/ 6402 h 2391197"/>
              <a:gd name="connsiteX55" fmla="*/ 1147259 w 2409267"/>
              <a:gd name="connsiteY55" fmla="*/ 18 h 2391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409267" h="2391197">
                <a:moveTo>
                  <a:pt x="0" y="1381355"/>
                </a:moveTo>
                <a:cubicBezTo>
                  <a:pt x="41" y="1381355"/>
                  <a:pt x="5307" y="1381355"/>
                  <a:pt x="678473" y="1381355"/>
                </a:cubicBezTo>
                <a:cubicBezTo>
                  <a:pt x="678480" y="1381365"/>
                  <a:pt x="678649" y="1381617"/>
                  <a:pt x="682626" y="1387504"/>
                </a:cubicBezTo>
                <a:lnTo>
                  <a:pt x="711703" y="1430543"/>
                </a:lnTo>
                <a:cubicBezTo>
                  <a:pt x="733858" y="1466071"/>
                  <a:pt x="786472" y="1493398"/>
                  <a:pt x="828015" y="1493398"/>
                </a:cubicBezTo>
                <a:cubicBezTo>
                  <a:pt x="828044" y="1493398"/>
                  <a:pt x="832946" y="1493398"/>
                  <a:pt x="1656025" y="1493398"/>
                </a:cubicBezTo>
                <a:cubicBezTo>
                  <a:pt x="1697564" y="1493398"/>
                  <a:pt x="1750182" y="1466071"/>
                  <a:pt x="1772337" y="1430543"/>
                </a:cubicBezTo>
                <a:cubicBezTo>
                  <a:pt x="1772344" y="1430532"/>
                  <a:pt x="1772513" y="1430285"/>
                  <a:pt x="1776489" y="1424396"/>
                </a:cubicBezTo>
                <a:lnTo>
                  <a:pt x="1805567" y="1381355"/>
                </a:lnTo>
                <a:lnTo>
                  <a:pt x="2409267" y="1381355"/>
                </a:lnTo>
                <a:cubicBezTo>
                  <a:pt x="2409267" y="1381378"/>
                  <a:pt x="2409267" y="1384243"/>
                  <a:pt x="2409267" y="1719654"/>
                </a:cubicBezTo>
                <a:lnTo>
                  <a:pt x="2409267" y="1733975"/>
                </a:lnTo>
                <a:lnTo>
                  <a:pt x="2409267" y="1791268"/>
                </a:lnTo>
                <a:lnTo>
                  <a:pt x="2409267" y="1900966"/>
                </a:lnTo>
                <a:lnTo>
                  <a:pt x="2409267" y="1905679"/>
                </a:lnTo>
                <a:lnTo>
                  <a:pt x="2409267" y="1916871"/>
                </a:lnTo>
                <a:lnTo>
                  <a:pt x="2409267" y="1938666"/>
                </a:lnTo>
                <a:lnTo>
                  <a:pt x="2409267" y="1974599"/>
                </a:lnTo>
                <a:lnTo>
                  <a:pt x="2409267" y="2028204"/>
                </a:lnTo>
                <a:lnTo>
                  <a:pt x="2409267" y="2103016"/>
                </a:lnTo>
                <a:lnTo>
                  <a:pt x="2409267" y="2202568"/>
                </a:lnTo>
                <a:lnTo>
                  <a:pt x="2409267" y="2228498"/>
                </a:lnTo>
                <a:lnTo>
                  <a:pt x="2409267" y="2259749"/>
                </a:lnTo>
                <a:cubicBezTo>
                  <a:pt x="2409267" y="2332346"/>
                  <a:pt x="2350416" y="2391197"/>
                  <a:pt x="2277819" y="2391197"/>
                </a:cubicBezTo>
                <a:lnTo>
                  <a:pt x="131448" y="2391197"/>
                </a:lnTo>
                <a:cubicBezTo>
                  <a:pt x="58851" y="2391197"/>
                  <a:pt x="0" y="2332346"/>
                  <a:pt x="0" y="2259749"/>
                </a:cubicBezTo>
                <a:lnTo>
                  <a:pt x="0" y="2165563"/>
                </a:lnTo>
                <a:lnTo>
                  <a:pt x="0" y="2064343"/>
                </a:lnTo>
                <a:lnTo>
                  <a:pt x="0" y="1900966"/>
                </a:lnTo>
                <a:lnTo>
                  <a:pt x="0" y="1791268"/>
                </a:lnTo>
                <a:lnTo>
                  <a:pt x="0" y="1790326"/>
                </a:lnTo>
                <a:lnTo>
                  <a:pt x="0" y="1784394"/>
                </a:lnTo>
                <a:lnTo>
                  <a:pt x="0" y="1768780"/>
                </a:lnTo>
                <a:lnTo>
                  <a:pt x="0" y="1738796"/>
                </a:lnTo>
                <a:lnTo>
                  <a:pt x="0" y="1733975"/>
                </a:lnTo>
                <a:lnTo>
                  <a:pt x="0" y="1689752"/>
                </a:lnTo>
                <a:cubicBezTo>
                  <a:pt x="0" y="1629613"/>
                  <a:pt x="0" y="1533849"/>
                  <a:pt x="0" y="1381355"/>
                </a:cubicBezTo>
                <a:close/>
                <a:moveTo>
                  <a:pt x="0" y="861743"/>
                </a:moveTo>
                <a:lnTo>
                  <a:pt x="2409267" y="861743"/>
                </a:lnTo>
                <a:lnTo>
                  <a:pt x="2409267" y="1271657"/>
                </a:lnTo>
                <a:lnTo>
                  <a:pt x="0" y="1271657"/>
                </a:lnTo>
                <a:close/>
                <a:moveTo>
                  <a:pt x="1147259" y="18"/>
                </a:moveTo>
                <a:cubicBezTo>
                  <a:pt x="1157038" y="-196"/>
                  <a:pt x="1166904" y="1432"/>
                  <a:pt x="1176250" y="4689"/>
                </a:cubicBezTo>
                <a:cubicBezTo>
                  <a:pt x="1194943" y="11199"/>
                  <a:pt x="1211557" y="24219"/>
                  <a:pt x="1221251" y="42039"/>
                </a:cubicBezTo>
                <a:cubicBezTo>
                  <a:pt x="1221258" y="42054"/>
                  <a:pt x="1221420" y="42356"/>
                  <a:pt x="1224363" y="47865"/>
                </a:cubicBezTo>
                <a:lnTo>
                  <a:pt x="1246172" y="88642"/>
                </a:lnTo>
                <a:cubicBezTo>
                  <a:pt x="1262789" y="127021"/>
                  <a:pt x="1248943" y="170881"/>
                  <a:pt x="1210171" y="187331"/>
                </a:cubicBezTo>
                <a:cubicBezTo>
                  <a:pt x="1210120" y="187355"/>
                  <a:pt x="1203278" y="190563"/>
                  <a:pt x="321238" y="604016"/>
                </a:cubicBezTo>
                <a:cubicBezTo>
                  <a:pt x="321293" y="604016"/>
                  <a:pt x="331972" y="604016"/>
                  <a:pt x="2334498" y="604016"/>
                </a:cubicBezTo>
                <a:cubicBezTo>
                  <a:pt x="2376037" y="604016"/>
                  <a:pt x="2409267" y="636911"/>
                  <a:pt x="2409267" y="678033"/>
                </a:cubicBezTo>
                <a:lnTo>
                  <a:pt x="2409267" y="752049"/>
                </a:lnTo>
                <a:cubicBezTo>
                  <a:pt x="2367728" y="752049"/>
                  <a:pt x="36001" y="752049"/>
                  <a:pt x="0" y="752049"/>
                </a:cubicBezTo>
                <a:cubicBezTo>
                  <a:pt x="0" y="752005"/>
                  <a:pt x="0" y="749460"/>
                  <a:pt x="0" y="604016"/>
                </a:cubicBezTo>
                <a:cubicBezTo>
                  <a:pt x="0" y="562894"/>
                  <a:pt x="30463" y="513550"/>
                  <a:pt x="66464" y="497104"/>
                </a:cubicBezTo>
                <a:cubicBezTo>
                  <a:pt x="66527" y="497075"/>
                  <a:pt x="74637" y="493292"/>
                  <a:pt x="1118786" y="6402"/>
                </a:cubicBezTo>
                <a:cubicBezTo>
                  <a:pt x="1127787" y="2288"/>
                  <a:pt x="1137480" y="232"/>
                  <a:pt x="1147259" y="18"/>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eiryo UI" panose="020B0604030504040204" pitchFamily="50" charset="-128"/>
              <a:ea typeface="Meiryo UI" panose="020B0604030504040204" pitchFamily="50" charset="-128"/>
            </a:endParaRPr>
          </a:p>
        </p:txBody>
      </p:sp>
      <p:sp>
        <p:nvSpPr>
          <p:cNvPr id="20" name="テキスト ボックス 19">
            <a:extLst>
              <a:ext uri="{FF2B5EF4-FFF2-40B4-BE49-F238E27FC236}">
                <a16:creationId xmlns:a16="http://schemas.microsoft.com/office/drawing/2014/main" id="{61ACF95E-F8A6-34D6-90E4-A3C59EA6402F}"/>
              </a:ext>
            </a:extLst>
          </p:cNvPr>
          <p:cNvSpPr txBox="1"/>
          <p:nvPr/>
        </p:nvSpPr>
        <p:spPr>
          <a:xfrm>
            <a:off x="2983749" y="3084889"/>
            <a:ext cx="422489" cy="215444"/>
          </a:xfrm>
          <a:prstGeom prst="rect">
            <a:avLst/>
          </a:prstGeom>
          <a:noFill/>
        </p:spPr>
        <p:txBody>
          <a:bodyPr wrap="square" rtlCol="0">
            <a:spAutoFit/>
          </a:bodyPr>
          <a:lstStyle/>
          <a:p>
            <a:pPr algn="ctr"/>
            <a:r>
              <a:rPr lang="en-US" altLang="ja-JP" sz="800" b="1" dirty="0">
                <a:solidFill>
                  <a:schemeClr val="bg1"/>
                </a:solidFill>
                <a:latin typeface="メイリオ" panose="020B0604030504040204" pitchFamily="50" charset="-128"/>
                <a:ea typeface="メイリオ" panose="020B0604030504040204" pitchFamily="50" charset="-128"/>
              </a:rPr>
              <a:t>B</a:t>
            </a:r>
            <a:r>
              <a:rPr kumimoji="1" lang="ja-JP" altLang="en-US" sz="800" b="1" dirty="0">
                <a:solidFill>
                  <a:schemeClr val="bg1"/>
                </a:solidFill>
                <a:latin typeface="メイリオ" panose="020B0604030504040204" pitchFamily="50" charset="-128"/>
                <a:ea typeface="メイリオ" panose="020B0604030504040204" pitchFamily="50" charset="-128"/>
              </a:rPr>
              <a:t>社</a:t>
            </a:r>
          </a:p>
        </p:txBody>
      </p:sp>
      <p:sp>
        <p:nvSpPr>
          <p:cNvPr id="21" name="フリーフォーム 42">
            <a:extLst>
              <a:ext uri="{FF2B5EF4-FFF2-40B4-BE49-F238E27FC236}">
                <a16:creationId xmlns:a16="http://schemas.microsoft.com/office/drawing/2014/main" id="{736C7D5B-012C-A8CB-B728-7CCA9E1E2130}"/>
              </a:ext>
            </a:extLst>
          </p:cNvPr>
          <p:cNvSpPr>
            <a:spLocks noChangeAspect="1"/>
          </p:cNvSpPr>
          <p:nvPr/>
        </p:nvSpPr>
        <p:spPr bwMode="auto">
          <a:xfrm>
            <a:off x="3311491" y="3505980"/>
            <a:ext cx="355361" cy="352694"/>
          </a:xfrm>
          <a:custGeom>
            <a:avLst/>
            <a:gdLst>
              <a:gd name="connsiteX0" fmla="*/ 0 w 2409267"/>
              <a:gd name="connsiteY0" fmla="*/ 1381355 h 2391197"/>
              <a:gd name="connsiteX1" fmla="*/ 678473 w 2409267"/>
              <a:gd name="connsiteY1" fmla="*/ 1381355 h 2391197"/>
              <a:gd name="connsiteX2" fmla="*/ 682626 w 2409267"/>
              <a:gd name="connsiteY2" fmla="*/ 1387504 h 2391197"/>
              <a:gd name="connsiteX3" fmla="*/ 711703 w 2409267"/>
              <a:gd name="connsiteY3" fmla="*/ 1430543 h 2391197"/>
              <a:gd name="connsiteX4" fmla="*/ 828015 w 2409267"/>
              <a:gd name="connsiteY4" fmla="*/ 1493398 h 2391197"/>
              <a:gd name="connsiteX5" fmla="*/ 1656025 w 2409267"/>
              <a:gd name="connsiteY5" fmla="*/ 1493398 h 2391197"/>
              <a:gd name="connsiteX6" fmla="*/ 1772337 w 2409267"/>
              <a:gd name="connsiteY6" fmla="*/ 1430543 h 2391197"/>
              <a:gd name="connsiteX7" fmla="*/ 1776489 w 2409267"/>
              <a:gd name="connsiteY7" fmla="*/ 1424396 h 2391197"/>
              <a:gd name="connsiteX8" fmla="*/ 1805567 w 2409267"/>
              <a:gd name="connsiteY8" fmla="*/ 1381355 h 2391197"/>
              <a:gd name="connsiteX9" fmla="*/ 2409267 w 2409267"/>
              <a:gd name="connsiteY9" fmla="*/ 1381355 h 2391197"/>
              <a:gd name="connsiteX10" fmla="*/ 2409267 w 2409267"/>
              <a:gd name="connsiteY10" fmla="*/ 1719654 h 2391197"/>
              <a:gd name="connsiteX11" fmla="*/ 2409267 w 2409267"/>
              <a:gd name="connsiteY11" fmla="*/ 1733975 h 2391197"/>
              <a:gd name="connsiteX12" fmla="*/ 2409267 w 2409267"/>
              <a:gd name="connsiteY12" fmla="*/ 1791268 h 2391197"/>
              <a:gd name="connsiteX13" fmla="*/ 2409267 w 2409267"/>
              <a:gd name="connsiteY13" fmla="*/ 1900966 h 2391197"/>
              <a:gd name="connsiteX14" fmla="*/ 2409267 w 2409267"/>
              <a:gd name="connsiteY14" fmla="*/ 1905679 h 2391197"/>
              <a:gd name="connsiteX15" fmla="*/ 2409267 w 2409267"/>
              <a:gd name="connsiteY15" fmla="*/ 1916871 h 2391197"/>
              <a:gd name="connsiteX16" fmla="*/ 2409267 w 2409267"/>
              <a:gd name="connsiteY16" fmla="*/ 1938666 h 2391197"/>
              <a:gd name="connsiteX17" fmla="*/ 2409267 w 2409267"/>
              <a:gd name="connsiteY17" fmla="*/ 1974599 h 2391197"/>
              <a:gd name="connsiteX18" fmla="*/ 2409267 w 2409267"/>
              <a:gd name="connsiteY18" fmla="*/ 2028204 h 2391197"/>
              <a:gd name="connsiteX19" fmla="*/ 2409267 w 2409267"/>
              <a:gd name="connsiteY19" fmla="*/ 2103016 h 2391197"/>
              <a:gd name="connsiteX20" fmla="*/ 2409267 w 2409267"/>
              <a:gd name="connsiteY20" fmla="*/ 2202568 h 2391197"/>
              <a:gd name="connsiteX21" fmla="*/ 2409267 w 2409267"/>
              <a:gd name="connsiteY21" fmla="*/ 2228498 h 2391197"/>
              <a:gd name="connsiteX22" fmla="*/ 2409267 w 2409267"/>
              <a:gd name="connsiteY22" fmla="*/ 2259749 h 2391197"/>
              <a:gd name="connsiteX23" fmla="*/ 2277819 w 2409267"/>
              <a:gd name="connsiteY23" fmla="*/ 2391197 h 2391197"/>
              <a:gd name="connsiteX24" fmla="*/ 131448 w 2409267"/>
              <a:gd name="connsiteY24" fmla="*/ 2391197 h 2391197"/>
              <a:gd name="connsiteX25" fmla="*/ 0 w 2409267"/>
              <a:gd name="connsiteY25" fmla="*/ 2259749 h 2391197"/>
              <a:gd name="connsiteX26" fmla="*/ 0 w 2409267"/>
              <a:gd name="connsiteY26" fmla="*/ 2165563 h 2391197"/>
              <a:gd name="connsiteX27" fmla="*/ 0 w 2409267"/>
              <a:gd name="connsiteY27" fmla="*/ 2064343 h 2391197"/>
              <a:gd name="connsiteX28" fmla="*/ 0 w 2409267"/>
              <a:gd name="connsiteY28" fmla="*/ 1900966 h 2391197"/>
              <a:gd name="connsiteX29" fmla="*/ 0 w 2409267"/>
              <a:gd name="connsiteY29" fmla="*/ 1791268 h 2391197"/>
              <a:gd name="connsiteX30" fmla="*/ 0 w 2409267"/>
              <a:gd name="connsiteY30" fmla="*/ 1790326 h 2391197"/>
              <a:gd name="connsiteX31" fmla="*/ 0 w 2409267"/>
              <a:gd name="connsiteY31" fmla="*/ 1784394 h 2391197"/>
              <a:gd name="connsiteX32" fmla="*/ 0 w 2409267"/>
              <a:gd name="connsiteY32" fmla="*/ 1768780 h 2391197"/>
              <a:gd name="connsiteX33" fmla="*/ 0 w 2409267"/>
              <a:gd name="connsiteY33" fmla="*/ 1738796 h 2391197"/>
              <a:gd name="connsiteX34" fmla="*/ 0 w 2409267"/>
              <a:gd name="connsiteY34" fmla="*/ 1733975 h 2391197"/>
              <a:gd name="connsiteX35" fmla="*/ 0 w 2409267"/>
              <a:gd name="connsiteY35" fmla="*/ 1689752 h 2391197"/>
              <a:gd name="connsiteX36" fmla="*/ 0 w 2409267"/>
              <a:gd name="connsiteY36" fmla="*/ 1381355 h 2391197"/>
              <a:gd name="connsiteX37" fmla="*/ 0 w 2409267"/>
              <a:gd name="connsiteY37" fmla="*/ 861743 h 2391197"/>
              <a:gd name="connsiteX38" fmla="*/ 2409267 w 2409267"/>
              <a:gd name="connsiteY38" fmla="*/ 861743 h 2391197"/>
              <a:gd name="connsiteX39" fmla="*/ 2409267 w 2409267"/>
              <a:gd name="connsiteY39" fmla="*/ 1271657 h 2391197"/>
              <a:gd name="connsiteX40" fmla="*/ 0 w 2409267"/>
              <a:gd name="connsiteY40" fmla="*/ 1271657 h 2391197"/>
              <a:gd name="connsiteX41" fmla="*/ 1147259 w 2409267"/>
              <a:gd name="connsiteY41" fmla="*/ 18 h 2391197"/>
              <a:gd name="connsiteX42" fmla="*/ 1176250 w 2409267"/>
              <a:gd name="connsiteY42" fmla="*/ 4689 h 2391197"/>
              <a:gd name="connsiteX43" fmla="*/ 1221251 w 2409267"/>
              <a:gd name="connsiteY43" fmla="*/ 42039 h 2391197"/>
              <a:gd name="connsiteX44" fmla="*/ 1224363 w 2409267"/>
              <a:gd name="connsiteY44" fmla="*/ 47865 h 2391197"/>
              <a:gd name="connsiteX45" fmla="*/ 1246172 w 2409267"/>
              <a:gd name="connsiteY45" fmla="*/ 88642 h 2391197"/>
              <a:gd name="connsiteX46" fmla="*/ 1210171 w 2409267"/>
              <a:gd name="connsiteY46" fmla="*/ 187331 h 2391197"/>
              <a:gd name="connsiteX47" fmla="*/ 321238 w 2409267"/>
              <a:gd name="connsiteY47" fmla="*/ 604016 h 2391197"/>
              <a:gd name="connsiteX48" fmla="*/ 2334498 w 2409267"/>
              <a:gd name="connsiteY48" fmla="*/ 604016 h 2391197"/>
              <a:gd name="connsiteX49" fmla="*/ 2409267 w 2409267"/>
              <a:gd name="connsiteY49" fmla="*/ 678033 h 2391197"/>
              <a:gd name="connsiteX50" fmla="*/ 2409267 w 2409267"/>
              <a:gd name="connsiteY50" fmla="*/ 752049 h 2391197"/>
              <a:gd name="connsiteX51" fmla="*/ 0 w 2409267"/>
              <a:gd name="connsiteY51" fmla="*/ 752049 h 2391197"/>
              <a:gd name="connsiteX52" fmla="*/ 0 w 2409267"/>
              <a:gd name="connsiteY52" fmla="*/ 604016 h 2391197"/>
              <a:gd name="connsiteX53" fmla="*/ 66464 w 2409267"/>
              <a:gd name="connsiteY53" fmla="*/ 497104 h 2391197"/>
              <a:gd name="connsiteX54" fmla="*/ 1118786 w 2409267"/>
              <a:gd name="connsiteY54" fmla="*/ 6402 h 2391197"/>
              <a:gd name="connsiteX55" fmla="*/ 1147259 w 2409267"/>
              <a:gd name="connsiteY55" fmla="*/ 18 h 2391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409267" h="2391197">
                <a:moveTo>
                  <a:pt x="0" y="1381355"/>
                </a:moveTo>
                <a:cubicBezTo>
                  <a:pt x="41" y="1381355"/>
                  <a:pt x="5307" y="1381355"/>
                  <a:pt x="678473" y="1381355"/>
                </a:cubicBezTo>
                <a:cubicBezTo>
                  <a:pt x="678480" y="1381365"/>
                  <a:pt x="678649" y="1381617"/>
                  <a:pt x="682626" y="1387504"/>
                </a:cubicBezTo>
                <a:lnTo>
                  <a:pt x="711703" y="1430543"/>
                </a:lnTo>
                <a:cubicBezTo>
                  <a:pt x="733858" y="1466071"/>
                  <a:pt x="786472" y="1493398"/>
                  <a:pt x="828015" y="1493398"/>
                </a:cubicBezTo>
                <a:cubicBezTo>
                  <a:pt x="828044" y="1493398"/>
                  <a:pt x="832946" y="1493398"/>
                  <a:pt x="1656025" y="1493398"/>
                </a:cubicBezTo>
                <a:cubicBezTo>
                  <a:pt x="1697564" y="1493398"/>
                  <a:pt x="1750182" y="1466071"/>
                  <a:pt x="1772337" y="1430543"/>
                </a:cubicBezTo>
                <a:cubicBezTo>
                  <a:pt x="1772344" y="1430532"/>
                  <a:pt x="1772513" y="1430285"/>
                  <a:pt x="1776489" y="1424396"/>
                </a:cubicBezTo>
                <a:lnTo>
                  <a:pt x="1805567" y="1381355"/>
                </a:lnTo>
                <a:lnTo>
                  <a:pt x="2409267" y="1381355"/>
                </a:lnTo>
                <a:cubicBezTo>
                  <a:pt x="2409267" y="1381378"/>
                  <a:pt x="2409267" y="1384243"/>
                  <a:pt x="2409267" y="1719654"/>
                </a:cubicBezTo>
                <a:lnTo>
                  <a:pt x="2409267" y="1733975"/>
                </a:lnTo>
                <a:lnTo>
                  <a:pt x="2409267" y="1791268"/>
                </a:lnTo>
                <a:lnTo>
                  <a:pt x="2409267" y="1900966"/>
                </a:lnTo>
                <a:lnTo>
                  <a:pt x="2409267" y="1905679"/>
                </a:lnTo>
                <a:lnTo>
                  <a:pt x="2409267" y="1916871"/>
                </a:lnTo>
                <a:lnTo>
                  <a:pt x="2409267" y="1938666"/>
                </a:lnTo>
                <a:lnTo>
                  <a:pt x="2409267" y="1974599"/>
                </a:lnTo>
                <a:lnTo>
                  <a:pt x="2409267" y="2028204"/>
                </a:lnTo>
                <a:lnTo>
                  <a:pt x="2409267" y="2103016"/>
                </a:lnTo>
                <a:lnTo>
                  <a:pt x="2409267" y="2202568"/>
                </a:lnTo>
                <a:lnTo>
                  <a:pt x="2409267" y="2228498"/>
                </a:lnTo>
                <a:lnTo>
                  <a:pt x="2409267" y="2259749"/>
                </a:lnTo>
                <a:cubicBezTo>
                  <a:pt x="2409267" y="2332346"/>
                  <a:pt x="2350416" y="2391197"/>
                  <a:pt x="2277819" y="2391197"/>
                </a:cubicBezTo>
                <a:lnTo>
                  <a:pt x="131448" y="2391197"/>
                </a:lnTo>
                <a:cubicBezTo>
                  <a:pt x="58851" y="2391197"/>
                  <a:pt x="0" y="2332346"/>
                  <a:pt x="0" y="2259749"/>
                </a:cubicBezTo>
                <a:lnTo>
                  <a:pt x="0" y="2165563"/>
                </a:lnTo>
                <a:lnTo>
                  <a:pt x="0" y="2064343"/>
                </a:lnTo>
                <a:lnTo>
                  <a:pt x="0" y="1900966"/>
                </a:lnTo>
                <a:lnTo>
                  <a:pt x="0" y="1791268"/>
                </a:lnTo>
                <a:lnTo>
                  <a:pt x="0" y="1790326"/>
                </a:lnTo>
                <a:lnTo>
                  <a:pt x="0" y="1784394"/>
                </a:lnTo>
                <a:lnTo>
                  <a:pt x="0" y="1768780"/>
                </a:lnTo>
                <a:lnTo>
                  <a:pt x="0" y="1738796"/>
                </a:lnTo>
                <a:lnTo>
                  <a:pt x="0" y="1733975"/>
                </a:lnTo>
                <a:lnTo>
                  <a:pt x="0" y="1689752"/>
                </a:lnTo>
                <a:cubicBezTo>
                  <a:pt x="0" y="1629613"/>
                  <a:pt x="0" y="1533849"/>
                  <a:pt x="0" y="1381355"/>
                </a:cubicBezTo>
                <a:close/>
                <a:moveTo>
                  <a:pt x="0" y="861743"/>
                </a:moveTo>
                <a:lnTo>
                  <a:pt x="2409267" y="861743"/>
                </a:lnTo>
                <a:lnTo>
                  <a:pt x="2409267" y="1271657"/>
                </a:lnTo>
                <a:lnTo>
                  <a:pt x="0" y="1271657"/>
                </a:lnTo>
                <a:close/>
                <a:moveTo>
                  <a:pt x="1147259" y="18"/>
                </a:moveTo>
                <a:cubicBezTo>
                  <a:pt x="1157038" y="-196"/>
                  <a:pt x="1166904" y="1432"/>
                  <a:pt x="1176250" y="4689"/>
                </a:cubicBezTo>
                <a:cubicBezTo>
                  <a:pt x="1194943" y="11199"/>
                  <a:pt x="1211557" y="24219"/>
                  <a:pt x="1221251" y="42039"/>
                </a:cubicBezTo>
                <a:cubicBezTo>
                  <a:pt x="1221258" y="42054"/>
                  <a:pt x="1221420" y="42356"/>
                  <a:pt x="1224363" y="47865"/>
                </a:cubicBezTo>
                <a:lnTo>
                  <a:pt x="1246172" y="88642"/>
                </a:lnTo>
                <a:cubicBezTo>
                  <a:pt x="1262789" y="127021"/>
                  <a:pt x="1248943" y="170881"/>
                  <a:pt x="1210171" y="187331"/>
                </a:cubicBezTo>
                <a:cubicBezTo>
                  <a:pt x="1210120" y="187355"/>
                  <a:pt x="1203278" y="190563"/>
                  <a:pt x="321238" y="604016"/>
                </a:cubicBezTo>
                <a:cubicBezTo>
                  <a:pt x="321293" y="604016"/>
                  <a:pt x="331972" y="604016"/>
                  <a:pt x="2334498" y="604016"/>
                </a:cubicBezTo>
                <a:cubicBezTo>
                  <a:pt x="2376037" y="604016"/>
                  <a:pt x="2409267" y="636911"/>
                  <a:pt x="2409267" y="678033"/>
                </a:cubicBezTo>
                <a:lnTo>
                  <a:pt x="2409267" y="752049"/>
                </a:lnTo>
                <a:cubicBezTo>
                  <a:pt x="2367728" y="752049"/>
                  <a:pt x="36001" y="752049"/>
                  <a:pt x="0" y="752049"/>
                </a:cubicBezTo>
                <a:cubicBezTo>
                  <a:pt x="0" y="752005"/>
                  <a:pt x="0" y="749460"/>
                  <a:pt x="0" y="604016"/>
                </a:cubicBezTo>
                <a:cubicBezTo>
                  <a:pt x="0" y="562894"/>
                  <a:pt x="30463" y="513550"/>
                  <a:pt x="66464" y="497104"/>
                </a:cubicBezTo>
                <a:cubicBezTo>
                  <a:pt x="66527" y="497075"/>
                  <a:pt x="74637" y="493292"/>
                  <a:pt x="1118786" y="6402"/>
                </a:cubicBezTo>
                <a:cubicBezTo>
                  <a:pt x="1127787" y="2288"/>
                  <a:pt x="1137480" y="232"/>
                  <a:pt x="1147259" y="18"/>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eiryo UI" panose="020B0604030504040204" pitchFamily="50" charset="-128"/>
              <a:ea typeface="Meiryo UI" panose="020B0604030504040204" pitchFamily="50" charset="-128"/>
            </a:endParaRPr>
          </a:p>
        </p:txBody>
      </p:sp>
      <p:sp>
        <p:nvSpPr>
          <p:cNvPr id="22" name="テキスト ボックス 21">
            <a:extLst>
              <a:ext uri="{FF2B5EF4-FFF2-40B4-BE49-F238E27FC236}">
                <a16:creationId xmlns:a16="http://schemas.microsoft.com/office/drawing/2014/main" id="{7F25E208-D73A-145A-9570-F95BDCDD89EB}"/>
              </a:ext>
            </a:extLst>
          </p:cNvPr>
          <p:cNvSpPr txBox="1"/>
          <p:nvPr/>
        </p:nvSpPr>
        <p:spPr>
          <a:xfrm>
            <a:off x="3298467" y="3693679"/>
            <a:ext cx="368386" cy="215444"/>
          </a:xfrm>
          <a:prstGeom prst="rect">
            <a:avLst/>
          </a:prstGeom>
          <a:noFill/>
        </p:spPr>
        <p:txBody>
          <a:bodyPr wrap="square" rtlCol="0">
            <a:spAutoFit/>
          </a:bodyPr>
          <a:lstStyle/>
          <a:p>
            <a:r>
              <a:rPr lang="en-US" altLang="ja-JP" sz="800" b="1" dirty="0">
                <a:solidFill>
                  <a:schemeClr val="bg1"/>
                </a:solidFill>
                <a:latin typeface="メイリオ" panose="020B0604030504040204" pitchFamily="50" charset="-128"/>
                <a:ea typeface="メイリオ" panose="020B0604030504040204" pitchFamily="50" charset="-128"/>
              </a:rPr>
              <a:t>C</a:t>
            </a:r>
            <a:r>
              <a:rPr kumimoji="1" lang="ja-JP" altLang="en-US" sz="800" b="1" dirty="0">
                <a:solidFill>
                  <a:schemeClr val="bg1"/>
                </a:solidFill>
                <a:latin typeface="メイリオ" panose="020B0604030504040204" pitchFamily="50" charset="-128"/>
                <a:ea typeface="メイリオ" panose="020B0604030504040204" pitchFamily="50" charset="-128"/>
              </a:rPr>
              <a:t>社</a:t>
            </a:r>
          </a:p>
        </p:txBody>
      </p:sp>
      <p:sp>
        <p:nvSpPr>
          <p:cNvPr id="23" name="フリーフォーム 42">
            <a:extLst>
              <a:ext uri="{FF2B5EF4-FFF2-40B4-BE49-F238E27FC236}">
                <a16:creationId xmlns:a16="http://schemas.microsoft.com/office/drawing/2014/main" id="{60894A79-F7CE-4613-AF10-B51C45A357CE}"/>
              </a:ext>
            </a:extLst>
          </p:cNvPr>
          <p:cNvSpPr>
            <a:spLocks noChangeAspect="1"/>
          </p:cNvSpPr>
          <p:nvPr/>
        </p:nvSpPr>
        <p:spPr bwMode="auto">
          <a:xfrm>
            <a:off x="2318337" y="2708920"/>
            <a:ext cx="351072" cy="348436"/>
          </a:xfrm>
          <a:custGeom>
            <a:avLst/>
            <a:gdLst>
              <a:gd name="connsiteX0" fmla="*/ 0 w 2409267"/>
              <a:gd name="connsiteY0" fmla="*/ 1381355 h 2391197"/>
              <a:gd name="connsiteX1" fmla="*/ 678473 w 2409267"/>
              <a:gd name="connsiteY1" fmla="*/ 1381355 h 2391197"/>
              <a:gd name="connsiteX2" fmla="*/ 682626 w 2409267"/>
              <a:gd name="connsiteY2" fmla="*/ 1387504 h 2391197"/>
              <a:gd name="connsiteX3" fmla="*/ 711703 w 2409267"/>
              <a:gd name="connsiteY3" fmla="*/ 1430543 h 2391197"/>
              <a:gd name="connsiteX4" fmla="*/ 828015 w 2409267"/>
              <a:gd name="connsiteY4" fmla="*/ 1493398 h 2391197"/>
              <a:gd name="connsiteX5" fmla="*/ 1656025 w 2409267"/>
              <a:gd name="connsiteY5" fmla="*/ 1493398 h 2391197"/>
              <a:gd name="connsiteX6" fmla="*/ 1772337 w 2409267"/>
              <a:gd name="connsiteY6" fmla="*/ 1430543 h 2391197"/>
              <a:gd name="connsiteX7" fmla="*/ 1776489 w 2409267"/>
              <a:gd name="connsiteY7" fmla="*/ 1424396 h 2391197"/>
              <a:gd name="connsiteX8" fmla="*/ 1805567 w 2409267"/>
              <a:gd name="connsiteY8" fmla="*/ 1381355 h 2391197"/>
              <a:gd name="connsiteX9" fmla="*/ 2409267 w 2409267"/>
              <a:gd name="connsiteY9" fmla="*/ 1381355 h 2391197"/>
              <a:gd name="connsiteX10" fmla="*/ 2409267 w 2409267"/>
              <a:gd name="connsiteY10" fmla="*/ 1719654 h 2391197"/>
              <a:gd name="connsiteX11" fmla="*/ 2409267 w 2409267"/>
              <a:gd name="connsiteY11" fmla="*/ 1733975 h 2391197"/>
              <a:gd name="connsiteX12" fmla="*/ 2409267 w 2409267"/>
              <a:gd name="connsiteY12" fmla="*/ 1791268 h 2391197"/>
              <a:gd name="connsiteX13" fmla="*/ 2409267 w 2409267"/>
              <a:gd name="connsiteY13" fmla="*/ 1900966 h 2391197"/>
              <a:gd name="connsiteX14" fmla="*/ 2409267 w 2409267"/>
              <a:gd name="connsiteY14" fmla="*/ 1905679 h 2391197"/>
              <a:gd name="connsiteX15" fmla="*/ 2409267 w 2409267"/>
              <a:gd name="connsiteY15" fmla="*/ 1916871 h 2391197"/>
              <a:gd name="connsiteX16" fmla="*/ 2409267 w 2409267"/>
              <a:gd name="connsiteY16" fmla="*/ 1938666 h 2391197"/>
              <a:gd name="connsiteX17" fmla="*/ 2409267 w 2409267"/>
              <a:gd name="connsiteY17" fmla="*/ 1974599 h 2391197"/>
              <a:gd name="connsiteX18" fmla="*/ 2409267 w 2409267"/>
              <a:gd name="connsiteY18" fmla="*/ 2028204 h 2391197"/>
              <a:gd name="connsiteX19" fmla="*/ 2409267 w 2409267"/>
              <a:gd name="connsiteY19" fmla="*/ 2103016 h 2391197"/>
              <a:gd name="connsiteX20" fmla="*/ 2409267 w 2409267"/>
              <a:gd name="connsiteY20" fmla="*/ 2202568 h 2391197"/>
              <a:gd name="connsiteX21" fmla="*/ 2409267 w 2409267"/>
              <a:gd name="connsiteY21" fmla="*/ 2228498 h 2391197"/>
              <a:gd name="connsiteX22" fmla="*/ 2409267 w 2409267"/>
              <a:gd name="connsiteY22" fmla="*/ 2259749 h 2391197"/>
              <a:gd name="connsiteX23" fmla="*/ 2277819 w 2409267"/>
              <a:gd name="connsiteY23" fmla="*/ 2391197 h 2391197"/>
              <a:gd name="connsiteX24" fmla="*/ 131448 w 2409267"/>
              <a:gd name="connsiteY24" fmla="*/ 2391197 h 2391197"/>
              <a:gd name="connsiteX25" fmla="*/ 0 w 2409267"/>
              <a:gd name="connsiteY25" fmla="*/ 2259749 h 2391197"/>
              <a:gd name="connsiteX26" fmla="*/ 0 w 2409267"/>
              <a:gd name="connsiteY26" fmla="*/ 2165563 h 2391197"/>
              <a:gd name="connsiteX27" fmla="*/ 0 w 2409267"/>
              <a:gd name="connsiteY27" fmla="*/ 2064343 h 2391197"/>
              <a:gd name="connsiteX28" fmla="*/ 0 w 2409267"/>
              <a:gd name="connsiteY28" fmla="*/ 1900966 h 2391197"/>
              <a:gd name="connsiteX29" fmla="*/ 0 w 2409267"/>
              <a:gd name="connsiteY29" fmla="*/ 1791268 h 2391197"/>
              <a:gd name="connsiteX30" fmla="*/ 0 w 2409267"/>
              <a:gd name="connsiteY30" fmla="*/ 1790326 h 2391197"/>
              <a:gd name="connsiteX31" fmla="*/ 0 w 2409267"/>
              <a:gd name="connsiteY31" fmla="*/ 1784394 h 2391197"/>
              <a:gd name="connsiteX32" fmla="*/ 0 w 2409267"/>
              <a:gd name="connsiteY32" fmla="*/ 1768780 h 2391197"/>
              <a:gd name="connsiteX33" fmla="*/ 0 w 2409267"/>
              <a:gd name="connsiteY33" fmla="*/ 1738796 h 2391197"/>
              <a:gd name="connsiteX34" fmla="*/ 0 w 2409267"/>
              <a:gd name="connsiteY34" fmla="*/ 1733975 h 2391197"/>
              <a:gd name="connsiteX35" fmla="*/ 0 w 2409267"/>
              <a:gd name="connsiteY35" fmla="*/ 1689752 h 2391197"/>
              <a:gd name="connsiteX36" fmla="*/ 0 w 2409267"/>
              <a:gd name="connsiteY36" fmla="*/ 1381355 h 2391197"/>
              <a:gd name="connsiteX37" fmla="*/ 0 w 2409267"/>
              <a:gd name="connsiteY37" fmla="*/ 861743 h 2391197"/>
              <a:gd name="connsiteX38" fmla="*/ 2409267 w 2409267"/>
              <a:gd name="connsiteY38" fmla="*/ 861743 h 2391197"/>
              <a:gd name="connsiteX39" fmla="*/ 2409267 w 2409267"/>
              <a:gd name="connsiteY39" fmla="*/ 1271657 h 2391197"/>
              <a:gd name="connsiteX40" fmla="*/ 0 w 2409267"/>
              <a:gd name="connsiteY40" fmla="*/ 1271657 h 2391197"/>
              <a:gd name="connsiteX41" fmla="*/ 1147259 w 2409267"/>
              <a:gd name="connsiteY41" fmla="*/ 18 h 2391197"/>
              <a:gd name="connsiteX42" fmla="*/ 1176250 w 2409267"/>
              <a:gd name="connsiteY42" fmla="*/ 4689 h 2391197"/>
              <a:gd name="connsiteX43" fmla="*/ 1221251 w 2409267"/>
              <a:gd name="connsiteY43" fmla="*/ 42039 h 2391197"/>
              <a:gd name="connsiteX44" fmla="*/ 1224363 w 2409267"/>
              <a:gd name="connsiteY44" fmla="*/ 47865 h 2391197"/>
              <a:gd name="connsiteX45" fmla="*/ 1246172 w 2409267"/>
              <a:gd name="connsiteY45" fmla="*/ 88642 h 2391197"/>
              <a:gd name="connsiteX46" fmla="*/ 1210171 w 2409267"/>
              <a:gd name="connsiteY46" fmla="*/ 187331 h 2391197"/>
              <a:gd name="connsiteX47" fmla="*/ 321238 w 2409267"/>
              <a:gd name="connsiteY47" fmla="*/ 604016 h 2391197"/>
              <a:gd name="connsiteX48" fmla="*/ 2334498 w 2409267"/>
              <a:gd name="connsiteY48" fmla="*/ 604016 h 2391197"/>
              <a:gd name="connsiteX49" fmla="*/ 2409267 w 2409267"/>
              <a:gd name="connsiteY49" fmla="*/ 678033 h 2391197"/>
              <a:gd name="connsiteX50" fmla="*/ 2409267 w 2409267"/>
              <a:gd name="connsiteY50" fmla="*/ 752049 h 2391197"/>
              <a:gd name="connsiteX51" fmla="*/ 0 w 2409267"/>
              <a:gd name="connsiteY51" fmla="*/ 752049 h 2391197"/>
              <a:gd name="connsiteX52" fmla="*/ 0 w 2409267"/>
              <a:gd name="connsiteY52" fmla="*/ 604016 h 2391197"/>
              <a:gd name="connsiteX53" fmla="*/ 66464 w 2409267"/>
              <a:gd name="connsiteY53" fmla="*/ 497104 h 2391197"/>
              <a:gd name="connsiteX54" fmla="*/ 1118786 w 2409267"/>
              <a:gd name="connsiteY54" fmla="*/ 6402 h 2391197"/>
              <a:gd name="connsiteX55" fmla="*/ 1147259 w 2409267"/>
              <a:gd name="connsiteY55" fmla="*/ 18 h 2391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409267" h="2391197">
                <a:moveTo>
                  <a:pt x="0" y="1381355"/>
                </a:moveTo>
                <a:cubicBezTo>
                  <a:pt x="41" y="1381355"/>
                  <a:pt x="5307" y="1381355"/>
                  <a:pt x="678473" y="1381355"/>
                </a:cubicBezTo>
                <a:cubicBezTo>
                  <a:pt x="678480" y="1381365"/>
                  <a:pt x="678649" y="1381617"/>
                  <a:pt x="682626" y="1387504"/>
                </a:cubicBezTo>
                <a:lnTo>
                  <a:pt x="711703" y="1430543"/>
                </a:lnTo>
                <a:cubicBezTo>
                  <a:pt x="733858" y="1466071"/>
                  <a:pt x="786472" y="1493398"/>
                  <a:pt x="828015" y="1493398"/>
                </a:cubicBezTo>
                <a:cubicBezTo>
                  <a:pt x="828044" y="1493398"/>
                  <a:pt x="832946" y="1493398"/>
                  <a:pt x="1656025" y="1493398"/>
                </a:cubicBezTo>
                <a:cubicBezTo>
                  <a:pt x="1697564" y="1493398"/>
                  <a:pt x="1750182" y="1466071"/>
                  <a:pt x="1772337" y="1430543"/>
                </a:cubicBezTo>
                <a:cubicBezTo>
                  <a:pt x="1772344" y="1430532"/>
                  <a:pt x="1772513" y="1430285"/>
                  <a:pt x="1776489" y="1424396"/>
                </a:cubicBezTo>
                <a:lnTo>
                  <a:pt x="1805567" y="1381355"/>
                </a:lnTo>
                <a:lnTo>
                  <a:pt x="2409267" y="1381355"/>
                </a:lnTo>
                <a:cubicBezTo>
                  <a:pt x="2409267" y="1381378"/>
                  <a:pt x="2409267" y="1384243"/>
                  <a:pt x="2409267" y="1719654"/>
                </a:cubicBezTo>
                <a:lnTo>
                  <a:pt x="2409267" y="1733975"/>
                </a:lnTo>
                <a:lnTo>
                  <a:pt x="2409267" y="1791268"/>
                </a:lnTo>
                <a:lnTo>
                  <a:pt x="2409267" y="1900966"/>
                </a:lnTo>
                <a:lnTo>
                  <a:pt x="2409267" y="1905679"/>
                </a:lnTo>
                <a:lnTo>
                  <a:pt x="2409267" y="1916871"/>
                </a:lnTo>
                <a:lnTo>
                  <a:pt x="2409267" y="1938666"/>
                </a:lnTo>
                <a:lnTo>
                  <a:pt x="2409267" y="1974599"/>
                </a:lnTo>
                <a:lnTo>
                  <a:pt x="2409267" y="2028204"/>
                </a:lnTo>
                <a:lnTo>
                  <a:pt x="2409267" y="2103016"/>
                </a:lnTo>
                <a:lnTo>
                  <a:pt x="2409267" y="2202568"/>
                </a:lnTo>
                <a:lnTo>
                  <a:pt x="2409267" y="2228498"/>
                </a:lnTo>
                <a:lnTo>
                  <a:pt x="2409267" y="2259749"/>
                </a:lnTo>
                <a:cubicBezTo>
                  <a:pt x="2409267" y="2332346"/>
                  <a:pt x="2350416" y="2391197"/>
                  <a:pt x="2277819" y="2391197"/>
                </a:cubicBezTo>
                <a:lnTo>
                  <a:pt x="131448" y="2391197"/>
                </a:lnTo>
                <a:cubicBezTo>
                  <a:pt x="58851" y="2391197"/>
                  <a:pt x="0" y="2332346"/>
                  <a:pt x="0" y="2259749"/>
                </a:cubicBezTo>
                <a:lnTo>
                  <a:pt x="0" y="2165563"/>
                </a:lnTo>
                <a:lnTo>
                  <a:pt x="0" y="2064343"/>
                </a:lnTo>
                <a:lnTo>
                  <a:pt x="0" y="1900966"/>
                </a:lnTo>
                <a:lnTo>
                  <a:pt x="0" y="1791268"/>
                </a:lnTo>
                <a:lnTo>
                  <a:pt x="0" y="1790326"/>
                </a:lnTo>
                <a:lnTo>
                  <a:pt x="0" y="1784394"/>
                </a:lnTo>
                <a:lnTo>
                  <a:pt x="0" y="1768780"/>
                </a:lnTo>
                <a:lnTo>
                  <a:pt x="0" y="1738796"/>
                </a:lnTo>
                <a:lnTo>
                  <a:pt x="0" y="1733975"/>
                </a:lnTo>
                <a:lnTo>
                  <a:pt x="0" y="1689752"/>
                </a:lnTo>
                <a:cubicBezTo>
                  <a:pt x="0" y="1629613"/>
                  <a:pt x="0" y="1533849"/>
                  <a:pt x="0" y="1381355"/>
                </a:cubicBezTo>
                <a:close/>
                <a:moveTo>
                  <a:pt x="0" y="861743"/>
                </a:moveTo>
                <a:lnTo>
                  <a:pt x="2409267" y="861743"/>
                </a:lnTo>
                <a:lnTo>
                  <a:pt x="2409267" y="1271657"/>
                </a:lnTo>
                <a:lnTo>
                  <a:pt x="0" y="1271657"/>
                </a:lnTo>
                <a:close/>
                <a:moveTo>
                  <a:pt x="1147259" y="18"/>
                </a:moveTo>
                <a:cubicBezTo>
                  <a:pt x="1157038" y="-196"/>
                  <a:pt x="1166904" y="1432"/>
                  <a:pt x="1176250" y="4689"/>
                </a:cubicBezTo>
                <a:cubicBezTo>
                  <a:pt x="1194943" y="11199"/>
                  <a:pt x="1211557" y="24219"/>
                  <a:pt x="1221251" y="42039"/>
                </a:cubicBezTo>
                <a:cubicBezTo>
                  <a:pt x="1221258" y="42054"/>
                  <a:pt x="1221420" y="42356"/>
                  <a:pt x="1224363" y="47865"/>
                </a:cubicBezTo>
                <a:lnTo>
                  <a:pt x="1246172" y="88642"/>
                </a:lnTo>
                <a:cubicBezTo>
                  <a:pt x="1262789" y="127021"/>
                  <a:pt x="1248943" y="170881"/>
                  <a:pt x="1210171" y="187331"/>
                </a:cubicBezTo>
                <a:cubicBezTo>
                  <a:pt x="1210120" y="187355"/>
                  <a:pt x="1203278" y="190563"/>
                  <a:pt x="321238" y="604016"/>
                </a:cubicBezTo>
                <a:cubicBezTo>
                  <a:pt x="321293" y="604016"/>
                  <a:pt x="331972" y="604016"/>
                  <a:pt x="2334498" y="604016"/>
                </a:cubicBezTo>
                <a:cubicBezTo>
                  <a:pt x="2376037" y="604016"/>
                  <a:pt x="2409267" y="636911"/>
                  <a:pt x="2409267" y="678033"/>
                </a:cubicBezTo>
                <a:lnTo>
                  <a:pt x="2409267" y="752049"/>
                </a:lnTo>
                <a:cubicBezTo>
                  <a:pt x="2367728" y="752049"/>
                  <a:pt x="36001" y="752049"/>
                  <a:pt x="0" y="752049"/>
                </a:cubicBezTo>
                <a:cubicBezTo>
                  <a:pt x="0" y="752005"/>
                  <a:pt x="0" y="749460"/>
                  <a:pt x="0" y="604016"/>
                </a:cubicBezTo>
                <a:cubicBezTo>
                  <a:pt x="0" y="562894"/>
                  <a:pt x="30463" y="513550"/>
                  <a:pt x="66464" y="497104"/>
                </a:cubicBezTo>
                <a:cubicBezTo>
                  <a:pt x="66527" y="497075"/>
                  <a:pt x="74637" y="493292"/>
                  <a:pt x="1118786" y="6402"/>
                </a:cubicBezTo>
                <a:cubicBezTo>
                  <a:pt x="1127787" y="2288"/>
                  <a:pt x="1137480" y="232"/>
                  <a:pt x="1147259" y="18"/>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eiryo UI" panose="020B0604030504040204" pitchFamily="50" charset="-128"/>
              <a:ea typeface="Meiryo UI" panose="020B0604030504040204" pitchFamily="50" charset="-128"/>
            </a:endParaRPr>
          </a:p>
        </p:txBody>
      </p:sp>
      <p:sp>
        <p:nvSpPr>
          <p:cNvPr id="24" name="テキスト ボックス 23">
            <a:extLst>
              <a:ext uri="{FF2B5EF4-FFF2-40B4-BE49-F238E27FC236}">
                <a16:creationId xmlns:a16="http://schemas.microsoft.com/office/drawing/2014/main" id="{BD32309D-1026-53C2-C127-F716AC1002E6}"/>
              </a:ext>
            </a:extLst>
          </p:cNvPr>
          <p:cNvSpPr txBox="1"/>
          <p:nvPr/>
        </p:nvSpPr>
        <p:spPr>
          <a:xfrm>
            <a:off x="2308936" y="2875364"/>
            <a:ext cx="367622" cy="215444"/>
          </a:xfrm>
          <a:prstGeom prst="rect">
            <a:avLst/>
          </a:prstGeom>
          <a:noFill/>
        </p:spPr>
        <p:txBody>
          <a:bodyPr wrap="square" rtlCol="0">
            <a:spAutoFit/>
          </a:bodyPr>
          <a:lstStyle/>
          <a:p>
            <a:pPr algn="ctr"/>
            <a:r>
              <a:rPr lang="en-US" altLang="ja-JP" sz="800" b="1" dirty="0">
                <a:solidFill>
                  <a:schemeClr val="bg1"/>
                </a:solidFill>
                <a:latin typeface="Meiryo UI" panose="020B0604030504040204" pitchFamily="50" charset="-128"/>
                <a:ea typeface="Meiryo UI" panose="020B0604030504040204" pitchFamily="50" charset="-128"/>
              </a:rPr>
              <a:t>D</a:t>
            </a:r>
            <a:r>
              <a:rPr kumimoji="1" lang="ja-JP" altLang="en-US" sz="800" b="1" dirty="0">
                <a:solidFill>
                  <a:schemeClr val="bg1"/>
                </a:solidFill>
                <a:latin typeface="Meiryo UI" panose="020B0604030504040204" pitchFamily="50" charset="-128"/>
                <a:ea typeface="Meiryo UI" panose="020B0604030504040204" pitchFamily="50" charset="-128"/>
              </a:rPr>
              <a:t>社</a:t>
            </a:r>
          </a:p>
        </p:txBody>
      </p:sp>
      <p:sp>
        <p:nvSpPr>
          <p:cNvPr id="25" name="テキスト ボックス 24">
            <a:extLst>
              <a:ext uri="{FF2B5EF4-FFF2-40B4-BE49-F238E27FC236}">
                <a16:creationId xmlns:a16="http://schemas.microsoft.com/office/drawing/2014/main" id="{AF708DA5-7B2A-038F-EADE-4A0592B23EE0}"/>
              </a:ext>
            </a:extLst>
          </p:cNvPr>
          <p:cNvSpPr txBox="1"/>
          <p:nvPr/>
        </p:nvSpPr>
        <p:spPr>
          <a:xfrm>
            <a:off x="1182071" y="3681435"/>
            <a:ext cx="1748654" cy="346459"/>
          </a:xfrm>
          <a:prstGeom prst="rect">
            <a:avLst/>
          </a:prstGeom>
          <a:solidFill>
            <a:schemeClr val="bg1">
              <a:lumMod val="85000"/>
            </a:schemeClr>
          </a:solidFill>
          <a:ln>
            <a:solidFill>
              <a:schemeClr val="bg1">
                <a:lumMod val="85000"/>
              </a:schemeClr>
            </a:solidFill>
          </a:ln>
        </p:spPr>
        <p:txBody>
          <a:bodyPr wrap="square" rtlCol="0" anchor="ctr" anchorCtr="0">
            <a:noAutofit/>
          </a:bodyPr>
          <a:lstStyle/>
          <a:p>
            <a:pPr algn="ctr"/>
            <a:r>
              <a:rPr lang="ja-JP" altLang="en-US" sz="900" b="1" dirty="0">
                <a:latin typeface="メイリオ" panose="020B0604030504040204" pitchFamily="50" charset="-128"/>
                <a:ea typeface="メイリオ" panose="020B0604030504040204" pitchFamily="50" charset="-128"/>
              </a:rPr>
              <a:t> </a:t>
            </a:r>
            <a:r>
              <a:rPr lang="en-US" altLang="ja-JP" sz="900" b="1" dirty="0">
                <a:latin typeface="メイリオ" panose="020B0604030504040204" pitchFamily="50" charset="-128"/>
                <a:ea typeface="メイリオ" panose="020B0604030504040204" pitchFamily="50" charset="-128"/>
              </a:rPr>
              <a:t>A</a:t>
            </a:r>
            <a:r>
              <a:rPr lang="ja-JP" altLang="en-US" sz="900" b="1" dirty="0">
                <a:latin typeface="メイリオ" panose="020B0604030504040204" pitchFamily="50" charset="-128"/>
                <a:ea typeface="メイリオ" panose="020B0604030504040204" pitchFamily="50" charset="-128"/>
              </a:rPr>
              <a:t>社プリンター用ドライバー</a:t>
            </a:r>
            <a:endParaRPr lang="en-US" altLang="ja-JP" sz="900" b="1" dirty="0">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B3C52B82-FDB5-7423-CB6D-AC61CA96E66E}"/>
              </a:ext>
            </a:extLst>
          </p:cNvPr>
          <p:cNvSpPr txBox="1"/>
          <p:nvPr/>
        </p:nvSpPr>
        <p:spPr>
          <a:xfrm>
            <a:off x="1166792" y="4454041"/>
            <a:ext cx="1753664" cy="346459"/>
          </a:xfrm>
          <a:prstGeom prst="rect">
            <a:avLst/>
          </a:prstGeom>
          <a:solidFill>
            <a:schemeClr val="bg1">
              <a:lumMod val="85000"/>
            </a:schemeClr>
          </a:solidFill>
          <a:ln>
            <a:solidFill>
              <a:schemeClr val="bg1">
                <a:lumMod val="85000"/>
              </a:schemeClr>
            </a:solidFill>
          </a:ln>
        </p:spPr>
        <p:txBody>
          <a:bodyPr wrap="square" rtlCol="0" anchor="ctr" anchorCtr="0">
            <a:noAutofit/>
          </a:bodyPr>
          <a:lstStyle/>
          <a:p>
            <a:pPr algn="ctr"/>
            <a:r>
              <a:rPr lang="ja-JP" altLang="en-US" sz="900" b="1" dirty="0">
                <a:latin typeface="メイリオ" panose="020B0604030504040204" pitchFamily="50" charset="-128"/>
                <a:ea typeface="メイリオ" panose="020B0604030504040204" pitchFamily="50" charset="-128"/>
              </a:rPr>
              <a:t> </a:t>
            </a:r>
            <a:r>
              <a:rPr lang="en-US" altLang="ja-JP" sz="900" b="1" dirty="0">
                <a:latin typeface="メイリオ" panose="020B0604030504040204" pitchFamily="50" charset="-128"/>
                <a:ea typeface="メイリオ" panose="020B0604030504040204" pitchFamily="50" charset="-128"/>
              </a:rPr>
              <a:t>D</a:t>
            </a:r>
            <a:r>
              <a:rPr lang="ja-JP" altLang="en-US" sz="900" b="1" dirty="0">
                <a:latin typeface="メイリオ" panose="020B0604030504040204" pitchFamily="50" charset="-128"/>
                <a:ea typeface="メイリオ" panose="020B0604030504040204" pitchFamily="50" charset="-128"/>
              </a:rPr>
              <a:t>社プリンター用ドライバー</a:t>
            </a:r>
            <a:endParaRPr lang="en-US" altLang="ja-JP" sz="900" b="1" dirty="0">
              <a:latin typeface="メイリオ" panose="020B0604030504040204" pitchFamily="50" charset="-128"/>
              <a:ea typeface="メイリオ" panose="020B0604030504040204" pitchFamily="50" charset="-128"/>
            </a:endParaRPr>
          </a:p>
        </p:txBody>
      </p:sp>
      <p:pic>
        <p:nvPicPr>
          <p:cNvPr id="27" name="グラフィックス 26" descr="コピー機">
            <a:extLst>
              <a:ext uri="{FF2B5EF4-FFF2-40B4-BE49-F238E27FC236}">
                <a16:creationId xmlns:a16="http://schemas.microsoft.com/office/drawing/2014/main" id="{2D8E65B3-4E88-0CE3-5DC3-D1B84AF4392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523211" y="2206449"/>
            <a:ext cx="658477" cy="658477"/>
          </a:xfrm>
          <a:prstGeom prst="rect">
            <a:avLst/>
          </a:prstGeom>
        </p:spPr>
      </p:pic>
      <p:sp>
        <p:nvSpPr>
          <p:cNvPr id="28" name="テキスト ボックス 27">
            <a:extLst>
              <a:ext uri="{FF2B5EF4-FFF2-40B4-BE49-F238E27FC236}">
                <a16:creationId xmlns:a16="http://schemas.microsoft.com/office/drawing/2014/main" id="{43E5F6B0-9215-7B90-28DA-D2978F0835DF}"/>
              </a:ext>
            </a:extLst>
          </p:cNvPr>
          <p:cNvSpPr txBox="1"/>
          <p:nvPr/>
        </p:nvSpPr>
        <p:spPr>
          <a:xfrm>
            <a:off x="1677961" y="2741617"/>
            <a:ext cx="453915" cy="215444"/>
          </a:xfrm>
          <a:prstGeom prst="rect">
            <a:avLst/>
          </a:prstGeom>
          <a:noFill/>
        </p:spPr>
        <p:txBody>
          <a:bodyPr wrap="square" rtlCol="0">
            <a:spAutoFit/>
          </a:bodyPr>
          <a:lstStyle/>
          <a:p>
            <a:pPr algn="ctr"/>
            <a:r>
              <a:rPr kumimoji="1" lang="en-US" altLang="ja-JP" sz="800" b="1" dirty="0">
                <a:latin typeface="Meiryo UI" panose="020B0604030504040204" pitchFamily="50" charset="-128"/>
                <a:ea typeface="Meiryo UI" panose="020B0604030504040204" pitchFamily="50" charset="-128"/>
              </a:rPr>
              <a:t>A</a:t>
            </a:r>
            <a:r>
              <a:rPr kumimoji="1" lang="ja-JP" altLang="en-US" sz="800" b="1" dirty="0">
                <a:latin typeface="Meiryo UI" panose="020B0604030504040204" pitchFamily="50" charset="-128"/>
                <a:ea typeface="Meiryo UI" panose="020B0604030504040204" pitchFamily="50" charset="-128"/>
              </a:rPr>
              <a:t>社</a:t>
            </a:r>
          </a:p>
        </p:txBody>
      </p:sp>
      <p:pic>
        <p:nvPicPr>
          <p:cNvPr id="29" name="グラフィックス 28" descr="コピー機">
            <a:extLst>
              <a:ext uri="{FF2B5EF4-FFF2-40B4-BE49-F238E27FC236}">
                <a16:creationId xmlns:a16="http://schemas.microsoft.com/office/drawing/2014/main" id="{90802DC7-0B04-4C76-B548-84969BADB7A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406238" y="2598135"/>
            <a:ext cx="658477" cy="658477"/>
          </a:xfrm>
          <a:prstGeom prst="rect">
            <a:avLst/>
          </a:prstGeom>
        </p:spPr>
      </p:pic>
      <p:sp>
        <p:nvSpPr>
          <p:cNvPr id="30" name="テキスト ボックス 29">
            <a:extLst>
              <a:ext uri="{FF2B5EF4-FFF2-40B4-BE49-F238E27FC236}">
                <a16:creationId xmlns:a16="http://schemas.microsoft.com/office/drawing/2014/main" id="{E2F61B83-C131-E65F-76D3-C741AC7E4495}"/>
              </a:ext>
            </a:extLst>
          </p:cNvPr>
          <p:cNvSpPr txBox="1"/>
          <p:nvPr/>
        </p:nvSpPr>
        <p:spPr>
          <a:xfrm>
            <a:off x="3642303" y="3131391"/>
            <a:ext cx="383553" cy="215444"/>
          </a:xfrm>
          <a:prstGeom prst="rect">
            <a:avLst/>
          </a:prstGeom>
          <a:noFill/>
        </p:spPr>
        <p:txBody>
          <a:bodyPr wrap="square" rtlCol="0">
            <a:spAutoFit/>
          </a:bodyPr>
          <a:lstStyle/>
          <a:p>
            <a:r>
              <a:rPr lang="en-US" altLang="ja-JP" sz="800" b="1" dirty="0">
                <a:latin typeface="メイリオ" panose="020B0604030504040204" pitchFamily="50" charset="-128"/>
                <a:ea typeface="メイリオ" panose="020B0604030504040204" pitchFamily="50" charset="-128"/>
              </a:rPr>
              <a:t>B</a:t>
            </a:r>
            <a:r>
              <a:rPr kumimoji="1" lang="ja-JP" altLang="en-US" sz="800" b="1" dirty="0">
                <a:latin typeface="メイリオ" panose="020B0604030504040204" pitchFamily="50" charset="-128"/>
                <a:ea typeface="メイリオ" panose="020B0604030504040204" pitchFamily="50" charset="-128"/>
              </a:rPr>
              <a:t>社</a:t>
            </a:r>
          </a:p>
        </p:txBody>
      </p:sp>
      <p:sp>
        <p:nvSpPr>
          <p:cNvPr id="31" name="楕円 30">
            <a:extLst>
              <a:ext uri="{FF2B5EF4-FFF2-40B4-BE49-F238E27FC236}">
                <a16:creationId xmlns:a16="http://schemas.microsoft.com/office/drawing/2014/main" id="{BEA7E1C0-E671-FB80-43C5-34808CD49A76}"/>
              </a:ext>
            </a:extLst>
          </p:cNvPr>
          <p:cNvSpPr/>
          <p:nvPr/>
        </p:nvSpPr>
        <p:spPr bwMode="auto">
          <a:xfrm>
            <a:off x="1518884" y="2206449"/>
            <a:ext cx="765146" cy="753629"/>
          </a:xfrm>
          <a:prstGeom prst="ellipse">
            <a:avLst/>
          </a:prstGeom>
          <a:solidFill>
            <a:srgbClr val="3366FF">
              <a:alpha val="30000"/>
            </a:srgbClr>
          </a:solidFill>
          <a:ln w="19050">
            <a:noFill/>
          </a:ln>
          <a:effectLst/>
        </p:spPr>
        <p:txBody>
          <a:bodyPr vert="horz" wrap="none" lIns="0" tIns="36000" rIns="0" bIns="0" numCol="1" rtlCol="0" anchor="ctr" anchorCtr="0" compatLnSpc="1">
            <a:prstTxWarp prst="textNoShape">
              <a:avLst/>
            </a:prstTxWarp>
          </a:bodyPr>
          <a:lstStyle/>
          <a:p>
            <a:pPr algn="ctr">
              <a:lnSpc>
                <a:spcPct val="110000"/>
              </a:lnSpc>
              <a:spcBef>
                <a:spcPct val="20000"/>
              </a:spcBef>
              <a:buClr>
                <a:srgbClr val="5330C1"/>
              </a:buClr>
            </a:pPr>
            <a:endParaRPr lang="ja-JP" altLang="en-US" sz="1200" b="1" dirty="0">
              <a:solidFill>
                <a:schemeClr val="bg1"/>
              </a:solidFill>
              <a:latin typeface="Meiryo UI" panose="020B0604030504040204" pitchFamily="50" charset="-128"/>
              <a:ea typeface="Meiryo UI" panose="020B0604030504040204" pitchFamily="50" charset="-128"/>
            </a:endParaRPr>
          </a:p>
        </p:txBody>
      </p:sp>
      <p:sp>
        <p:nvSpPr>
          <p:cNvPr id="32" name="楕円 31">
            <a:extLst>
              <a:ext uri="{FF2B5EF4-FFF2-40B4-BE49-F238E27FC236}">
                <a16:creationId xmlns:a16="http://schemas.microsoft.com/office/drawing/2014/main" id="{2BF4593B-0236-3477-730D-868B24F20FAE}"/>
              </a:ext>
            </a:extLst>
          </p:cNvPr>
          <p:cNvSpPr/>
          <p:nvPr/>
        </p:nvSpPr>
        <p:spPr bwMode="auto">
          <a:xfrm>
            <a:off x="960101" y="2522821"/>
            <a:ext cx="510097" cy="527540"/>
          </a:xfrm>
          <a:prstGeom prst="ellipse">
            <a:avLst/>
          </a:prstGeom>
          <a:solidFill>
            <a:srgbClr val="3366FF">
              <a:alpha val="30000"/>
            </a:srgbClr>
          </a:solidFill>
          <a:ln w="19050">
            <a:noFill/>
          </a:ln>
          <a:effectLst/>
        </p:spPr>
        <p:txBody>
          <a:bodyPr vert="horz" wrap="none" lIns="0" tIns="36000" rIns="0" bIns="0" numCol="1" rtlCol="0" anchor="ctr" anchorCtr="0" compatLnSpc="1">
            <a:prstTxWarp prst="textNoShape">
              <a:avLst/>
            </a:prstTxWarp>
          </a:bodyPr>
          <a:lstStyle/>
          <a:p>
            <a:pPr algn="ctr">
              <a:lnSpc>
                <a:spcPct val="110000"/>
              </a:lnSpc>
              <a:spcBef>
                <a:spcPct val="20000"/>
              </a:spcBef>
              <a:buClr>
                <a:srgbClr val="5330C1"/>
              </a:buClr>
            </a:pPr>
            <a:endParaRPr lang="ja-JP" altLang="en-US" sz="1200" b="1" dirty="0">
              <a:solidFill>
                <a:schemeClr val="bg1"/>
              </a:solidFill>
              <a:latin typeface="Meiryo UI" panose="020B0604030504040204" pitchFamily="50" charset="-128"/>
              <a:ea typeface="Meiryo UI" panose="020B0604030504040204" pitchFamily="50" charset="-128"/>
            </a:endParaRPr>
          </a:p>
        </p:txBody>
      </p:sp>
      <p:sp>
        <p:nvSpPr>
          <p:cNvPr id="33" name="楕円 32">
            <a:extLst>
              <a:ext uri="{FF2B5EF4-FFF2-40B4-BE49-F238E27FC236}">
                <a16:creationId xmlns:a16="http://schemas.microsoft.com/office/drawing/2014/main" id="{192472A4-964F-1C5A-D804-B11C48BB853E}"/>
              </a:ext>
            </a:extLst>
          </p:cNvPr>
          <p:cNvSpPr/>
          <p:nvPr/>
        </p:nvSpPr>
        <p:spPr bwMode="auto">
          <a:xfrm>
            <a:off x="2231501" y="2626996"/>
            <a:ext cx="510097" cy="527540"/>
          </a:xfrm>
          <a:prstGeom prst="ellipse">
            <a:avLst/>
          </a:prstGeom>
          <a:solidFill>
            <a:srgbClr val="3366FF">
              <a:alpha val="30000"/>
            </a:srgbClr>
          </a:solidFill>
          <a:ln w="19050">
            <a:noFill/>
          </a:ln>
          <a:effectLst/>
        </p:spPr>
        <p:txBody>
          <a:bodyPr vert="horz" wrap="none" lIns="0" tIns="36000" rIns="0" bIns="0" numCol="1" rtlCol="0" anchor="ctr" anchorCtr="0" compatLnSpc="1">
            <a:prstTxWarp prst="textNoShape">
              <a:avLst/>
            </a:prstTxWarp>
          </a:bodyPr>
          <a:lstStyle/>
          <a:p>
            <a:pPr algn="ctr">
              <a:lnSpc>
                <a:spcPct val="110000"/>
              </a:lnSpc>
              <a:spcBef>
                <a:spcPct val="20000"/>
              </a:spcBef>
              <a:buClr>
                <a:srgbClr val="5330C1"/>
              </a:buClr>
            </a:pPr>
            <a:endParaRPr lang="ja-JP" altLang="en-US" sz="1200" b="1" dirty="0">
              <a:solidFill>
                <a:schemeClr val="bg1"/>
              </a:solidFill>
              <a:latin typeface="Meiryo UI" panose="020B0604030504040204" pitchFamily="50" charset="-128"/>
              <a:ea typeface="Meiryo UI" panose="020B0604030504040204" pitchFamily="50" charset="-128"/>
            </a:endParaRPr>
          </a:p>
        </p:txBody>
      </p:sp>
      <p:cxnSp>
        <p:nvCxnSpPr>
          <p:cNvPr id="34" name="コネクタ: カギ線 33">
            <a:extLst>
              <a:ext uri="{FF2B5EF4-FFF2-40B4-BE49-F238E27FC236}">
                <a16:creationId xmlns:a16="http://schemas.microsoft.com/office/drawing/2014/main" id="{AA6EAC3C-2CE0-903E-0C59-8B4D4970AEE8}"/>
              </a:ext>
            </a:extLst>
          </p:cNvPr>
          <p:cNvCxnSpPr>
            <a:cxnSpLocks/>
            <a:endCxn id="32" idx="4"/>
          </p:cNvCxnSpPr>
          <p:nvPr/>
        </p:nvCxnSpPr>
        <p:spPr bwMode="auto">
          <a:xfrm rot="5400000" flipH="1" flipV="1">
            <a:off x="536448" y="3508919"/>
            <a:ext cx="1137260" cy="220144"/>
          </a:xfrm>
          <a:prstGeom prst="bentConnector3">
            <a:avLst>
              <a:gd name="adj1" fmla="val 50000"/>
            </a:avLst>
          </a:prstGeom>
          <a:noFill/>
          <a:ln w="349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コネクタ: カギ線 34">
            <a:extLst>
              <a:ext uri="{FF2B5EF4-FFF2-40B4-BE49-F238E27FC236}">
                <a16:creationId xmlns:a16="http://schemas.microsoft.com/office/drawing/2014/main" id="{39EAF042-FF00-9F74-12F9-5689B736E3B6}"/>
              </a:ext>
            </a:extLst>
          </p:cNvPr>
          <p:cNvCxnSpPr>
            <a:cxnSpLocks/>
          </p:cNvCxnSpPr>
          <p:nvPr/>
        </p:nvCxnSpPr>
        <p:spPr bwMode="auto">
          <a:xfrm rot="5400000">
            <a:off x="1142939" y="2859898"/>
            <a:ext cx="665766" cy="860089"/>
          </a:xfrm>
          <a:prstGeom prst="bentConnector2">
            <a:avLst/>
          </a:prstGeom>
          <a:noFill/>
          <a:ln w="349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正方形/長方形 35">
            <a:extLst>
              <a:ext uri="{FF2B5EF4-FFF2-40B4-BE49-F238E27FC236}">
                <a16:creationId xmlns:a16="http://schemas.microsoft.com/office/drawing/2014/main" id="{9A484277-33E6-AEE3-9346-A5A230F92041}"/>
              </a:ext>
            </a:extLst>
          </p:cNvPr>
          <p:cNvSpPr/>
          <p:nvPr/>
        </p:nvSpPr>
        <p:spPr bwMode="auto">
          <a:xfrm>
            <a:off x="4513271" y="1957496"/>
            <a:ext cx="4945866" cy="4402012"/>
          </a:xfrm>
          <a:prstGeom prst="rect">
            <a:avLst/>
          </a:prstGeom>
          <a:solidFill>
            <a:schemeClr val="bg1"/>
          </a:solidFill>
          <a:ln w="28575">
            <a:solidFill>
              <a:srgbClr val="3366FF"/>
            </a:solidFill>
            <a:prstDash val="solid"/>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p:txBody>
      </p:sp>
      <p:pic>
        <p:nvPicPr>
          <p:cNvPr id="37" name="図 36">
            <a:extLst>
              <a:ext uri="{FF2B5EF4-FFF2-40B4-BE49-F238E27FC236}">
                <a16:creationId xmlns:a16="http://schemas.microsoft.com/office/drawing/2014/main" id="{846736BA-529C-BB46-A4B4-B1973FCF5BAF}"/>
              </a:ext>
            </a:extLst>
          </p:cNvPr>
          <p:cNvPicPr>
            <a:picLocks noChangeAspect="1"/>
          </p:cNvPicPr>
          <p:nvPr/>
        </p:nvPicPr>
        <p:blipFill rotWithShape="1">
          <a:blip r:embed="rId2"/>
          <a:srcRect l="11488" r="10910"/>
          <a:stretch/>
        </p:blipFill>
        <p:spPr>
          <a:xfrm>
            <a:off x="4540886" y="3505980"/>
            <a:ext cx="4892850" cy="1765685"/>
          </a:xfrm>
          <a:prstGeom prst="rect">
            <a:avLst/>
          </a:prstGeom>
        </p:spPr>
      </p:pic>
      <p:sp>
        <p:nvSpPr>
          <p:cNvPr id="38" name="フリーフォーム 42">
            <a:extLst>
              <a:ext uri="{FF2B5EF4-FFF2-40B4-BE49-F238E27FC236}">
                <a16:creationId xmlns:a16="http://schemas.microsoft.com/office/drawing/2014/main" id="{F2D0CFCC-955F-BCF6-A0FF-2A791F9E870C}"/>
              </a:ext>
            </a:extLst>
          </p:cNvPr>
          <p:cNvSpPr>
            <a:spLocks noChangeAspect="1"/>
          </p:cNvSpPr>
          <p:nvPr/>
        </p:nvSpPr>
        <p:spPr bwMode="auto">
          <a:xfrm>
            <a:off x="6839529" y="4482782"/>
            <a:ext cx="339504" cy="336956"/>
          </a:xfrm>
          <a:custGeom>
            <a:avLst/>
            <a:gdLst>
              <a:gd name="connsiteX0" fmla="*/ 0 w 2409267"/>
              <a:gd name="connsiteY0" fmla="*/ 1381355 h 2391197"/>
              <a:gd name="connsiteX1" fmla="*/ 678473 w 2409267"/>
              <a:gd name="connsiteY1" fmla="*/ 1381355 h 2391197"/>
              <a:gd name="connsiteX2" fmla="*/ 682626 w 2409267"/>
              <a:gd name="connsiteY2" fmla="*/ 1387504 h 2391197"/>
              <a:gd name="connsiteX3" fmla="*/ 711703 w 2409267"/>
              <a:gd name="connsiteY3" fmla="*/ 1430543 h 2391197"/>
              <a:gd name="connsiteX4" fmla="*/ 828015 w 2409267"/>
              <a:gd name="connsiteY4" fmla="*/ 1493398 h 2391197"/>
              <a:gd name="connsiteX5" fmla="*/ 1656025 w 2409267"/>
              <a:gd name="connsiteY5" fmla="*/ 1493398 h 2391197"/>
              <a:gd name="connsiteX6" fmla="*/ 1772337 w 2409267"/>
              <a:gd name="connsiteY6" fmla="*/ 1430543 h 2391197"/>
              <a:gd name="connsiteX7" fmla="*/ 1776489 w 2409267"/>
              <a:gd name="connsiteY7" fmla="*/ 1424396 h 2391197"/>
              <a:gd name="connsiteX8" fmla="*/ 1805567 w 2409267"/>
              <a:gd name="connsiteY8" fmla="*/ 1381355 h 2391197"/>
              <a:gd name="connsiteX9" fmla="*/ 2409267 w 2409267"/>
              <a:gd name="connsiteY9" fmla="*/ 1381355 h 2391197"/>
              <a:gd name="connsiteX10" fmla="*/ 2409267 w 2409267"/>
              <a:gd name="connsiteY10" fmla="*/ 1719654 h 2391197"/>
              <a:gd name="connsiteX11" fmla="*/ 2409267 w 2409267"/>
              <a:gd name="connsiteY11" fmla="*/ 1733975 h 2391197"/>
              <a:gd name="connsiteX12" fmla="*/ 2409267 w 2409267"/>
              <a:gd name="connsiteY12" fmla="*/ 1791268 h 2391197"/>
              <a:gd name="connsiteX13" fmla="*/ 2409267 w 2409267"/>
              <a:gd name="connsiteY13" fmla="*/ 1900966 h 2391197"/>
              <a:gd name="connsiteX14" fmla="*/ 2409267 w 2409267"/>
              <a:gd name="connsiteY14" fmla="*/ 1905679 h 2391197"/>
              <a:gd name="connsiteX15" fmla="*/ 2409267 w 2409267"/>
              <a:gd name="connsiteY15" fmla="*/ 1916871 h 2391197"/>
              <a:gd name="connsiteX16" fmla="*/ 2409267 w 2409267"/>
              <a:gd name="connsiteY16" fmla="*/ 1938666 h 2391197"/>
              <a:gd name="connsiteX17" fmla="*/ 2409267 w 2409267"/>
              <a:gd name="connsiteY17" fmla="*/ 1974599 h 2391197"/>
              <a:gd name="connsiteX18" fmla="*/ 2409267 w 2409267"/>
              <a:gd name="connsiteY18" fmla="*/ 2028204 h 2391197"/>
              <a:gd name="connsiteX19" fmla="*/ 2409267 w 2409267"/>
              <a:gd name="connsiteY19" fmla="*/ 2103016 h 2391197"/>
              <a:gd name="connsiteX20" fmla="*/ 2409267 w 2409267"/>
              <a:gd name="connsiteY20" fmla="*/ 2202568 h 2391197"/>
              <a:gd name="connsiteX21" fmla="*/ 2409267 w 2409267"/>
              <a:gd name="connsiteY21" fmla="*/ 2228498 h 2391197"/>
              <a:gd name="connsiteX22" fmla="*/ 2409267 w 2409267"/>
              <a:gd name="connsiteY22" fmla="*/ 2259749 h 2391197"/>
              <a:gd name="connsiteX23" fmla="*/ 2277819 w 2409267"/>
              <a:gd name="connsiteY23" fmla="*/ 2391197 h 2391197"/>
              <a:gd name="connsiteX24" fmla="*/ 131448 w 2409267"/>
              <a:gd name="connsiteY24" fmla="*/ 2391197 h 2391197"/>
              <a:gd name="connsiteX25" fmla="*/ 0 w 2409267"/>
              <a:gd name="connsiteY25" fmla="*/ 2259749 h 2391197"/>
              <a:gd name="connsiteX26" fmla="*/ 0 w 2409267"/>
              <a:gd name="connsiteY26" fmla="*/ 2165563 h 2391197"/>
              <a:gd name="connsiteX27" fmla="*/ 0 w 2409267"/>
              <a:gd name="connsiteY27" fmla="*/ 2064343 h 2391197"/>
              <a:gd name="connsiteX28" fmla="*/ 0 w 2409267"/>
              <a:gd name="connsiteY28" fmla="*/ 1900966 h 2391197"/>
              <a:gd name="connsiteX29" fmla="*/ 0 w 2409267"/>
              <a:gd name="connsiteY29" fmla="*/ 1791268 h 2391197"/>
              <a:gd name="connsiteX30" fmla="*/ 0 w 2409267"/>
              <a:gd name="connsiteY30" fmla="*/ 1790326 h 2391197"/>
              <a:gd name="connsiteX31" fmla="*/ 0 w 2409267"/>
              <a:gd name="connsiteY31" fmla="*/ 1784394 h 2391197"/>
              <a:gd name="connsiteX32" fmla="*/ 0 w 2409267"/>
              <a:gd name="connsiteY32" fmla="*/ 1768780 h 2391197"/>
              <a:gd name="connsiteX33" fmla="*/ 0 w 2409267"/>
              <a:gd name="connsiteY33" fmla="*/ 1738796 h 2391197"/>
              <a:gd name="connsiteX34" fmla="*/ 0 w 2409267"/>
              <a:gd name="connsiteY34" fmla="*/ 1733975 h 2391197"/>
              <a:gd name="connsiteX35" fmla="*/ 0 w 2409267"/>
              <a:gd name="connsiteY35" fmla="*/ 1689752 h 2391197"/>
              <a:gd name="connsiteX36" fmla="*/ 0 w 2409267"/>
              <a:gd name="connsiteY36" fmla="*/ 1381355 h 2391197"/>
              <a:gd name="connsiteX37" fmla="*/ 0 w 2409267"/>
              <a:gd name="connsiteY37" fmla="*/ 861743 h 2391197"/>
              <a:gd name="connsiteX38" fmla="*/ 2409267 w 2409267"/>
              <a:gd name="connsiteY38" fmla="*/ 861743 h 2391197"/>
              <a:gd name="connsiteX39" fmla="*/ 2409267 w 2409267"/>
              <a:gd name="connsiteY39" fmla="*/ 1271657 h 2391197"/>
              <a:gd name="connsiteX40" fmla="*/ 0 w 2409267"/>
              <a:gd name="connsiteY40" fmla="*/ 1271657 h 2391197"/>
              <a:gd name="connsiteX41" fmla="*/ 1147259 w 2409267"/>
              <a:gd name="connsiteY41" fmla="*/ 18 h 2391197"/>
              <a:gd name="connsiteX42" fmla="*/ 1176250 w 2409267"/>
              <a:gd name="connsiteY42" fmla="*/ 4689 h 2391197"/>
              <a:gd name="connsiteX43" fmla="*/ 1221251 w 2409267"/>
              <a:gd name="connsiteY43" fmla="*/ 42039 h 2391197"/>
              <a:gd name="connsiteX44" fmla="*/ 1224363 w 2409267"/>
              <a:gd name="connsiteY44" fmla="*/ 47865 h 2391197"/>
              <a:gd name="connsiteX45" fmla="*/ 1246172 w 2409267"/>
              <a:gd name="connsiteY45" fmla="*/ 88642 h 2391197"/>
              <a:gd name="connsiteX46" fmla="*/ 1210171 w 2409267"/>
              <a:gd name="connsiteY46" fmla="*/ 187331 h 2391197"/>
              <a:gd name="connsiteX47" fmla="*/ 321238 w 2409267"/>
              <a:gd name="connsiteY47" fmla="*/ 604016 h 2391197"/>
              <a:gd name="connsiteX48" fmla="*/ 2334498 w 2409267"/>
              <a:gd name="connsiteY48" fmla="*/ 604016 h 2391197"/>
              <a:gd name="connsiteX49" fmla="*/ 2409267 w 2409267"/>
              <a:gd name="connsiteY49" fmla="*/ 678033 h 2391197"/>
              <a:gd name="connsiteX50" fmla="*/ 2409267 w 2409267"/>
              <a:gd name="connsiteY50" fmla="*/ 752049 h 2391197"/>
              <a:gd name="connsiteX51" fmla="*/ 0 w 2409267"/>
              <a:gd name="connsiteY51" fmla="*/ 752049 h 2391197"/>
              <a:gd name="connsiteX52" fmla="*/ 0 w 2409267"/>
              <a:gd name="connsiteY52" fmla="*/ 604016 h 2391197"/>
              <a:gd name="connsiteX53" fmla="*/ 66464 w 2409267"/>
              <a:gd name="connsiteY53" fmla="*/ 497104 h 2391197"/>
              <a:gd name="connsiteX54" fmla="*/ 1118786 w 2409267"/>
              <a:gd name="connsiteY54" fmla="*/ 6402 h 2391197"/>
              <a:gd name="connsiteX55" fmla="*/ 1147259 w 2409267"/>
              <a:gd name="connsiteY55" fmla="*/ 18 h 2391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409267" h="2391197">
                <a:moveTo>
                  <a:pt x="0" y="1381355"/>
                </a:moveTo>
                <a:cubicBezTo>
                  <a:pt x="41" y="1381355"/>
                  <a:pt x="5307" y="1381355"/>
                  <a:pt x="678473" y="1381355"/>
                </a:cubicBezTo>
                <a:cubicBezTo>
                  <a:pt x="678480" y="1381365"/>
                  <a:pt x="678649" y="1381617"/>
                  <a:pt x="682626" y="1387504"/>
                </a:cubicBezTo>
                <a:lnTo>
                  <a:pt x="711703" y="1430543"/>
                </a:lnTo>
                <a:cubicBezTo>
                  <a:pt x="733858" y="1466071"/>
                  <a:pt x="786472" y="1493398"/>
                  <a:pt x="828015" y="1493398"/>
                </a:cubicBezTo>
                <a:cubicBezTo>
                  <a:pt x="828044" y="1493398"/>
                  <a:pt x="832946" y="1493398"/>
                  <a:pt x="1656025" y="1493398"/>
                </a:cubicBezTo>
                <a:cubicBezTo>
                  <a:pt x="1697564" y="1493398"/>
                  <a:pt x="1750182" y="1466071"/>
                  <a:pt x="1772337" y="1430543"/>
                </a:cubicBezTo>
                <a:cubicBezTo>
                  <a:pt x="1772344" y="1430532"/>
                  <a:pt x="1772513" y="1430285"/>
                  <a:pt x="1776489" y="1424396"/>
                </a:cubicBezTo>
                <a:lnTo>
                  <a:pt x="1805567" y="1381355"/>
                </a:lnTo>
                <a:lnTo>
                  <a:pt x="2409267" y="1381355"/>
                </a:lnTo>
                <a:cubicBezTo>
                  <a:pt x="2409267" y="1381378"/>
                  <a:pt x="2409267" y="1384243"/>
                  <a:pt x="2409267" y="1719654"/>
                </a:cubicBezTo>
                <a:lnTo>
                  <a:pt x="2409267" y="1733975"/>
                </a:lnTo>
                <a:lnTo>
                  <a:pt x="2409267" y="1791268"/>
                </a:lnTo>
                <a:lnTo>
                  <a:pt x="2409267" y="1900966"/>
                </a:lnTo>
                <a:lnTo>
                  <a:pt x="2409267" y="1905679"/>
                </a:lnTo>
                <a:lnTo>
                  <a:pt x="2409267" y="1916871"/>
                </a:lnTo>
                <a:lnTo>
                  <a:pt x="2409267" y="1938666"/>
                </a:lnTo>
                <a:lnTo>
                  <a:pt x="2409267" y="1974599"/>
                </a:lnTo>
                <a:lnTo>
                  <a:pt x="2409267" y="2028204"/>
                </a:lnTo>
                <a:lnTo>
                  <a:pt x="2409267" y="2103016"/>
                </a:lnTo>
                <a:lnTo>
                  <a:pt x="2409267" y="2202568"/>
                </a:lnTo>
                <a:lnTo>
                  <a:pt x="2409267" y="2228498"/>
                </a:lnTo>
                <a:lnTo>
                  <a:pt x="2409267" y="2259749"/>
                </a:lnTo>
                <a:cubicBezTo>
                  <a:pt x="2409267" y="2332346"/>
                  <a:pt x="2350416" y="2391197"/>
                  <a:pt x="2277819" y="2391197"/>
                </a:cubicBezTo>
                <a:lnTo>
                  <a:pt x="131448" y="2391197"/>
                </a:lnTo>
                <a:cubicBezTo>
                  <a:pt x="58851" y="2391197"/>
                  <a:pt x="0" y="2332346"/>
                  <a:pt x="0" y="2259749"/>
                </a:cubicBezTo>
                <a:lnTo>
                  <a:pt x="0" y="2165563"/>
                </a:lnTo>
                <a:lnTo>
                  <a:pt x="0" y="2064343"/>
                </a:lnTo>
                <a:lnTo>
                  <a:pt x="0" y="1900966"/>
                </a:lnTo>
                <a:lnTo>
                  <a:pt x="0" y="1791268"/>
                </a:lnTo>
                <a:lnTo>
                  <a:pt x="0" y="1790326"/>
                </a:lnTo>
                <a:lnTo>
                  <a:pt x="0" y="1784394"/>
                </a:lnTo>
                <a:lnTo>
                  <a:pt x="0" y="1768780"/>
                </a:lnTo>
                <a:lnTo>
                  <a:pt x="0" y="1738796"/>
                </a:lnTo>
                <a:lnTo>
                  <a:pt x="0" y="1733975"/>
                </a:lnTo>
                <a:lnTo>
                  <a:pt x="0" y="1689752"/>
                </a:lnTo>
                <a:cubicBezTo>
                  <a:pt x="0" y="1629613"/>
                  <a:pt x="0" y="1533849"/>
                  <a:pt x="0" y="1381355"/>
                </a:cubicBezTo>
                <a:close/>
                <a:moveTo>
                  <a:pt x="0" y="861743"/>
                </a:moveTo>
                <a:lnTo>
                  <a:pt x="2409267" y="861743"/>
                </a:lnTo>
                <a:lnTo>
                  <a:pt x="2409267" y="1271657"/>
                </a:lnTo>
                <a:lnTo>
                  <a:pt x="0" y="1271657"/>
                </a:lnTo>
                <a:close/>
                <a:moveTo>
                  <a:pt x="1147259" y="18"/>
                </a:moveTo>
                <a:cubicBezTo>
                  <a:pt x="1157038" y="-196"/>
                  <a:pt x="1166904" y="1432"/>
                  <a:pt x="1176250" y="4689"/>
                </a:cubicBezTo>
                <a:cubicBezTo>
                  <a:pt x="1194943" y="11199"/>
                  <a:pt x="1211557" y="24219"/>
                  <a:pt x="1221251" y="42039"/>
                </a:cubicBezTo>
                <a:cubicBezTo>
                  <a:pt x="1221258" y="42054"/>
                  <a:pt x="1221420" y="42356"/>
                  <a:pt x="1224363" y="47865"/>
                </a:cubicBezTo>
                <a:lnTo>
                  <a:pt x="1246172" y="88642"/>
                </a:lnTo>
                <a:cubicBezTo>
                  <a:pt x="1262789" y="127021"/>
                  <a:pt x="1248943" y="170881"/>
                  <a:pt x="1210171" y="187331"/>
                </a:cubicBezTo>
                <a:cubicBezTo>
                  <a:pt x="1210120" y="187355"/>
                  <a:pt x="1203278" y="190563"/>
                  <a:pt x="321238" y="604016"/>
                </a:cubicBezTo>
                <a:cubicBezTo>
                  <a:pt x="321293" y="604016"/>
                  <a:pt x="331972" y="604016"/>
                  <a:pt x="2334498" y="604016"/>
                </a:cubicBezTo>
                <a:cubicBezTo>
                  <a:pt x="2376037" y="604016"/>
                  <a:pt x="2409267" y="636911"/>
                  <a:pt x="2409267" y="678033"/>
                </a:cubicBezTo>
                <a:lnTo>
                  <a:pt x="2409267" y="752049"/>
                </a:lnTo>
                <a:cubicBezTo>
                  <a:pt x="2367728" y="752049"/>
                  <a:pt x="36001" y="752049"/>
                  <a:pt x="0" y="752049"/>
                </a:cubicBezTo>
                <a:cubicBezTo>
                  <a:pt x="0" y="752005"/>
                  <a:pt x="0" y="749460"/>
                  <a:pt x="0" y="604016"/>
                </a:cubicBezTo>
                <a:cubicBezTo>
                  <a:pt x="0" y="562894"/>
                  <a:pt x="30463" y="513550"/>
                  <a:pt x="66464" y="497104"/>
                </a:cubicBezTo>
                <a:cubicBezTo>
                  <a:pt x="66527" y="497075"/>
                  <a:pt x="74637" y="493292"/>
                  <a:pt x="1118786" y="6402"/>
                </a:cubicBezTo>
                <a:cubicBezTo>
                  <a:pt x="1127787" y="2288"/>
                  <a:pt x="1137480" y="232"/>
                  <a:pt x="1147259" y="18"/>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eiryo UI" panose="020B0604030504040204" pitchFamily="50" charset="-128"/>
              <a:ea typeface="Meiryo UI" panose="020B0604030504040204" pitchFamily="50" charset="-128"/>
            </a:endParaRPr>
          </a:p>
        </p:txBody>
      </p:sp>
      <p:sp>
        <p:nvSpPr>
          <p:cNvPr id="39" name="テキスト ボックス 38">
            <a:extLst>
              <a:ext uri="{FF2B5EF4-FFF2-40B4-BE49-F238E27FC236}">
                <a16:creationId xmlns:a16="http://schemas.microsoft.com/office/drawing/2014/main" id="{864A0171-C864-DDD3-CAC0-2E5D122143AB}"/>
              </a:ext>
            </a:extLst>
          </p:cNvPr>
          <p:cNvSpPr txBox="1"/>
          <p:nvPr/>
        </p:nvSpPr>
        <p:spPr>
          <a:xfrm>
            <a:off x="6789291" y="4669453"/>
            <a:ext cx="430753" cy="215444"/>
          </a:xfrm>
          <a:prstGeom prst="rect">
            <a:avLst/>
          </a:prstGeom>
          <a:noFill/>
        </p:spPr>
        <p:txBody>
          <a:bodyPr wrap="square" rtlCol="0">
            <a:spAutoFit/>
          </a:bodyPr>
          <a:lstStyle/>
          <a:p>
            <a:pPr algn="ctr"/>
            <a:r>
              <a:rPr lang="en-US" altLang="ja-JP" sz="800" b="1" dirty="0">
                <a:solidFill>
                  <a:schemeClr val="bg1"/>
                </a:solidFill>
                <a:latin typeface="メイリオ" panose="020B0604030504040204" pitchFamily="50" charset="-128"/>
                <a:ea typeface="メイリオ" panose="020B0604030504040204" pitchFamily="50" charset="-128"/>
              </a:rPr>
              <a:t>C</a:t>
            </a:r>
            <a:r>
              <a:rPr kumimoji="1" lang="ja-JP" altLang="en-US" sz="800" b="1" dirty="0">
                <a:solidFill>
                  <a:schemeClr val="bg1"/>
                </a:solidFill>
                <a:latin typeface="メイリオ" panose="020B0604030504040204" pitchFamily="50" charset="-128"/>
                <a:ea typeface="メイリオ" panose="020B0604030504040204" pitchFamily="50" charset="-128"/>
              </a:rPr>
              <a:t>社</a:t>
            </a:r>
          </a:p>
        </p:txBody>
      </p:sp>
      <p:pic>
        <p:nvPicPr>
          <p:cNvPr id="40" name="グラフィックス 39" descr="コピー機">
            <a:extLst>
              <a:ext uri="{FF2B5EF4-FFF2-40B4-BE49-F238E27FC236}">
                <a16:creationId xmlns:a16="http://schemas.microsoft.com/office/drawing/2014/main" id="{D0E13CD6-CFE6-0981-7E02-37CE0509439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961601" y="3728691"/>
            <a:ext cx="629094" cy="629094"/>
          </a:xfrm>
          <a:prstGeom prst="rect">
            <a:avLst/>
          </a:prstGeom>
        </p:spPr>
      </p:pic>
      <p:sp>
        <p:nvSpPr>
          <p:cNvPr id="41" name="テキスト ボックス 40">
            <a:extLst>
              <a:ext uri="{FF2B5EF4-FFF2-40B4-BE49-F238E27FC236}">
                <a16:creationId xmlns:a16="http://schemas.microsoft.com/office/drawing/2014/main" id="{003540FF-3CA5-1603-E8E9-04625A6BBAB0}"/>
              </a:ext>
            </a:extLst>
          </p:cNvPr>
          <p:cNvSpPr txBox="1"/>
          <p:nvPr/>
        </p:nvSpPr>
        <p:spPr>
          <a:xfrm>
            <a:off x="8068078" y="4249795"/>
            <a:ext cx="448489" cy="215444"/>
          </a:xfrm>
          <a:prstGeom prst="rect">
            <a:avLst/>
          </a:prstGeom>
          <a:noFill/>
        </p:spPr>
        <p:txBody>
          <a:bodyPr wrap="square" rtlCol="0">
            <a:spAutoFit/>
          </a:bodyPr>
          <a:lstStyle/>
          <a:p>
            <a:pPr algn="ctr"/>
            <a:r>
              <a:rPr lang="en-US" altLang="ja-JP" sz="800" b="1" dirty="0">
                <a:latin typeface="メイリオ" panose="020B0604030504040204" pitchFamily="50" charset="-128"/>
                <a:ea typeface="メイリオ" panose="020B0604030504040204" pitchFamily="50" charset="-128"/>
              </a:rPr>
              <a:t>B</a:t>
            </a:r>
            <a:r>
              <a:rPr kumimoji="1" lang="ja-JP" altLang="en-US" sz="800" b="1" dirty="0">
                <a:latin typeface="メイリオ" panose="020B0604030504040204" pitchFamily="50" charset="-128"/>
                <a:ea typeface="メイリオ" panose="020B0604030504040204" pitchFamily="50" charset="-128"/>
              </a:rPr>
              <a:t>社</a:t>
            </a:r>
          </a:p>
        </p:txBody>
      </p:sp>
      <p:sp>
        <p:nvSpPr>
          <p:cNvPr id="42" name="楕円 41">
            <a:extLst>
              <a:ext uri="{FF2B5EF4-FFF2-40B4-BE49-F238E27FC236}">
                <a16:creationId xmlns:a16="http://schemas.microsoft.com/office/drawing/2014/main" id="{A5693D96-D5AE-416A-2EB0-BCC3FBD9802E}"/>
              </a:ext>
            </a:extLst>
          </p:cNvPr>
          <p:cNvSpPr/>
          <p:nvPr/>
        </p:nvSpPr>
        <p:spPr bwMode="auto">
          <a:xfrm>
            <a:off x="7915139" y="3704225"/>
            <a:ext cx="756000" cy="720000"/>
          </a:xfrm>
          <a:prstGeom prst="ellipse">
            <a:avLst/>
          </a:prstGeom>
          <a:solidFill>
            <a:srgbClr val="3366FF">
              <a:alpha val="30000"/>
            </a:srgbClr>
          </a:solidFill>
          <a:ln w="19050">
            <a:noFill/>
          </a:ln>
          <a:effectLst/>
        </p:spPr>
        <p:txBody>
          <a:bodyPr vert="horz" wrap="none" lIns="0" tIns="36000" rIns="0" bIns="0" numCol="1" rtlCol="0" anchor="ctr" anchorCtr="0" compatLnSpc="1">
            <a:prstTxWarp prst="textNoShape">
              <a:avLst/>
            </a:prstTxWarp>
          </a:bodyPr>
          <a:lstStyle/>
          <a:p>
            <a:pPr algn="ctr">
              <a:lnSpc>
                <a:spcPct val="110000"/>
              </a:lnSpc>
              <a:spcBef>
                <a:spcPct val="20000"/>
              </a:spcBef>
              <a:buClr>
                <a:srgbClr val="5330C1"/>
              </a:buClr>
            </a:pPr>
            <a:endParaRPr lang="ja-JP" altLang="en-US" sz="1200" b="1" dirty="0">
              <a:solidFill>
                <a:schemeClr val="bg1"/>
              </a:solidFill>
              <a:latin typeface="Meiryo UI" panose="020B0604030504040204" pitchFamily="50" charset="-128"/>
              <a:ea typeface="Meiryo UI" panose="020B0604030504040204" pitchFamily="50" charset="-128"/>
            </a:endParaRPr>
          </a:p>
        </p:txBody>
      </p:sp>
      <p:sp>
        <p:nvSpPr>
          <p:cNvPr id="43" name="楕円 42">
            <a:extLst>
              <a:ext uri="{FF2B5EF4-FFF2-40B4-BE49-F238E27FC236}">
                <a16:creationId xmlns:a16="http://schemas.microsoft.com/office/drawing/2014/main" id="{01E16997-1D73-09E6-43F4-717C5C1D5442}"/>
              </a:ext>
            </a:extLst>
          </p:cNvPr>
          <p:cNvSpPr/>
          <p:nvPr/>
        </p:nvSpPr>
        <p:spPr bwMode="auto">
          <a:xfrm>
            <a:off x="6752325" y="4422558"/>
            <a:ext cx="504000" cy="504000"/>
          </a:xfrm>
          <a:prstGeom prst="ellipse">
            <a:avLst/>
          </a:prstGeom>
          <a:solidFill>
            <a:srgbClr val="3366FF">
              <a:alpha val="30000"/>
            </a:srgbClr>
          </a:solidFill>
          <a:ln w="19050">
            <a:noFill/>
          </a:ln>
          <a:effectLst/>
        </p:spPr>
        <p:txBody>
          <a:bodyPr vert="horz" wrap="none" lIns="0" tIns="36000" rIns="0" bIns="0" numCol="1" rtlCol="0" anchor="ctr" anchorCtr="0" compatLnSpc="1">
            <a:prstTxWarp prst="textNoShape">
              <a:avLst/>
            </a:prstTxWarp>
          </a:bodyPr>
          <a:lstStyle/>
          <a:p>
            <a:pPr algn="ctr">
              <a:lnSpc>
                <a:spcPct val="110000"/>
              </a:lnSpc>
              <a:spcBef>
                <a:spcPct val="20000"/>
              </a:spcBef>
              <a:buClr>
                <a:srgbClr val="5330C1"/>
              </a:buClr>
            </a:pPr>
            <a:endParaRPr lang="ja-JP" altLang="en-US" sz="1200" b="1" dirty="0">
              <a:solidFill>
                <a:schemeClr val="bg1"/>
              </a:solidFill>
              <a:latin typeface="Meiryo UI" panose="020B0604030504040204" pitchFamily="50" charset="-128"/>
              <a:ea typeface="Meiryo UI" panose="020B0604030504040204" pitchFamily="50" charset="-128"/>
            </a:endParaRPr>
          </a:p>
        </p:txBody>
      </p:sp>
      <p:sp>
        <p:nvSpPr>
          <p:cNvPr id="44" name="テキスト ボックス 43">
            <a:extLst>
              <a:ext uri="{FF2B5EF4-FFF2-40B4-BE49-F238E27FC236}">
                <a16:creationId xmlns:a16="http://schemas.microsoft.com/office/drawing/2014/main" id="{ECC51533-B34B-46F6-9AF5-BC55D365BAE8}"/>
              </a:ext>
            </a:extLst>
          </p:cNvPr>
          <p:cNvSpPr txBox="1"/>
          <p:nvPr/>
        </p:nvSpPr>
        <p:spPr>
          <a:xfrm>
            <a:off x="1172392" y="4071409"/>
            <a:ext cx="1748654" cy="346459"/>
          </a:xfrm>
          <a:prstGeom prst="rect">
            <a:avLst/>
          </a:prstGeom>
          <a:solidFill>
            <a:schemeClr val="bg1">
              <a:lumMod val="85000"/>
            </a:schemeClr>
          </a:solidFill>
          <a:ln>
            <a:solidFill>
              <a:schemeClr val="bg1">
                <a:lumMod val="85000"/>
              </a:schemeClr>
            </a:solidFill>
          </a:ln>
        </p:spPr>
        <p:txBody>
          <a:bodyPr wrap="square" rtlCol="0" anchor="ctr" anchorCtr="0">
            <a:noAutofit/>
          </a:bodyPr>
          <a:lstStyle/>
          <a:p>
            <a:pPr algn="ctr"/>
            <a:r>
              <a:rPr lang="ja-JP" altLang="en-US" sz="900" b="1" dirty="0">
                <a:latin typeface="メイリオ" panose="020B0604030504040204" pitchFamily="50" charset="-128"/>
                <a:ea typeface="メイリオ" panose="020B0604030504040204" pitchFamily="50" charset="-128"/>
              </a:rPr>
              <a:t> </a:t>
            </a:r>
            <a:r>
              <a:rPr lang="en-US" altLang="ja-JP" sz="900" b="1" dirty="0">
                <a:latin typeface="メイリオ" panose="020B0604030504040204" pitchFamily="50" charset="-128"/>
                <a:ea typeface="メイリオ" panose="020B0604030504040204" pitchFamily="50" charset="-128"/>
              </a:rPr>
              <a:t>A</a:t>
            </a:r>
            <a:r>
              <a:rPr lang="ja-JP" altLang="en-US" sz="900" b="1" dirty="0">
                <a:latin typeface="メイリオ" panose="020B0604030504040204" pitchFamily="50" charset="-128"/>
                <a:ea typeface="メイリオ" panose="020B0604030504040204" pitchFamily="50" charset="-128"/>
              </a:rPr>
              <a:t>社複合機用ドライバー</a:t>
            </a:r>
            <a:endParaRPr lang="en-US" altLang="ja-JP" sz="900" b="1" dirty="0">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E59A3C75-08A6-A02E-6795-B7B7706688BB}"/>
              </a:ext>
            </a:extLst>
          </p:cNvPr>
          <p:cNvSpPr txBox="1"/>
          <p:nvPr/>
        </p:nvSpPr>
        <p:spPr>
          <a:xfrm>
            <a:off x="5521251" y="4944058"/>
            <a:ext cx="2732673" cy="427246"/>
          </a:xfrm>
          <a:prstGeom prst="rect">
            <a:avLst/>
          </a:prstGeom>
          <a:solidFill>
            <a:srgbClr val="3366FF"/>
          </a:solidFill>
        </p:spPr>
        <p:txBody>
          <a:bodyPr wrap="square" rtlCol="0" anchor="ctr" anchorCtr="0">
            <a:noAutofit/>
          </a:bodyPr>
          <a:lstStyle/>
          <a:p>
            <a:pPr algn="ctr"/>
            <a:r>
              <a:rPr lang="en-US" altLang="ja-JP" sz="1200" b="1" kern="700" spc="50" dirty="0">
                <a:solidFill>
                  <a:schemeClr val="bg1"/>
                </a:solidFill>
                <a:latin typeface="メイリオ" panose="020B0604030504040204" pitchFamily="50" charset="-128"/>
                <a:ea typeface="メイリオ" panose="020B0604030504040204" pitchFamily="50" charset="-128"/>
              </a:rPr>
              <a:t>SmartSESAME</a:t>
            </a:r>
            <a:r>
              <a:rPr lang="ja-JP" altLang="en-US" sz="1200" b="1" kern="700" spc="50" dirty="0">
                <a:solidFill>
                  <a:schemeClr val="bg1"/>
                </a:solidFill>
                <a:latin typeface="メイリオ" panose="020B0604030504040204" pitchFamily="50" charset="-128"/>
                <a:ea typeface="メイリオ" panose="020B0604030504040204" pitchFamily="50" charset="-128"/>
              </a:rPr>
              <a:t> </a:t>
            </a:r>
            <a:r>
              <a:rPr lang="en-US" altLang="ja-JP" sz="1200" b="1" kern="700" spc="50" dirty="0">
                <a:solidFill>
                  <a:schemeClr val="bg1"/>
                </a:solidFill>
                <a:latin typeface="メイリオ" panose="020B0604030504040204" pitchFamily="50" charset="-128"/>
                <a:ea typeface="メイリオ" panose="020B0604030504040204" pitchFamily="50" charset="-128"/>
              </a:rPr>
              <a:t>SecurePrinter</a:t>
            </a:r>
          </a:p>
          <a:p>
            <a:pPr algn="ctr"/>
            <a:r>
              <a:rPr lang="ja-JP" altLang="en-US" sz="1000" b="1" kern="700" spc="50" dirty="0">
                <a:solidFill>
                  <a:schemeClr val="bg1"/>
                </a:solidFill>
                <a:latin typeface="メイリオ" panose="020B0604030504040204" pitchFamily="50" charset="-128"/>
                <a:ea typeface="メイリオ" panose="020B0604030504040204" pitchFamily="50" charset="-128"/>
              </a:rPr>
              <a:t>（どこでもプリントドライバー）</a:t>
            </a:r>
            <a:endParaRPr lang="en-US" altLang="ja-JP" sz="1000" b="1" kern="700" spc="50" dirty="0">
              <a:solidFill>
                <a:schemeClr val="bg1"/>
              </a:solidFill>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077A8B33-9AAF-C8EF-D45E-A6B4D6D11FCC}"/>
              </a:ext>
            </a:extLst>
          </p:cNvPr>
          <p:cNvSpPr txBox="1"/>
          <p:nvPr/>
        </p:nvSpPr>
        <p:spPr>
          <a:xfrm>
            <a:off x="696880" y="4918276"/>
            <a:ext cx="3580326" cy="634926"/>
          </a:xfrm>
          <a:prstGeom prst="rect">
            <a:avLst/>
          </a:prstGeom>
          <a:noFill/>
        </p:spPr>
        <p:txBody>
          <a:bodyPr wrap="square" lIns="0" rIns="0" rtlCol="0" anchor="t" anchorCtr="0">
            <a:noAutofit/>
          </a:bodyPr>
          <a:lstStyle/>
          <a:p>
            <a:pPr marL="285750" indent="-285750">
              <a:lnSpc>
                <a:spcPct val="110000"/>
              </a:lnSpc>
              <a:spcBef>
                <a:spcPts val="100"/>
              </a:spcBef>
              <a:buFont typeface="Wingdings" panose="05000000000000000000" pitchFamily="2" charset="2"/>
              <a:buChar char="ü"/>
            </a:pPr>
            <a:r>
              <a:rPr lang="ja-JP" altLang="en-US" sz="1100" dirty="0">
                <a:latin typeface="メイリオ" panose="020B0604030504040204" pitchFamily="50" charset="-128"/>
                <a:ea typeface="メイリオ" panose="020B0604030504040204" pitchFamily="50" charset="-128"/>
                <a:cs typeface="Verdana" panose="020B0604030504040204" pitchFamily="34" charset="0"/>
              </a:rPr>
              <a:t>部署ごとに利用できるプリンターを設置</a:t>
            </a:r>
            <a:endParaRPr lang="en-US" altLang="ja-JP" sz="1100" dirty="0">
              <a:latin typeface="メイリオ" panose="020B0604030504040204" pitchFamily="50" charset="-128"/>
              <a:ea typeface="メイリオ" panose="020B0604030504040204" pitchFamily="50" charset="-128"/>
              <a:cs typeface="Verdana" panose="020B0604030504040204" pitchFamily="34" charset="0"/>
            </a:endParaRPr>
          </a:p>
          <a:p>
            <a:pPr marL="285750" indent="-285750">
              <a:lnSpc>
                <a:spcPct val="110000"/>
              </a:lnSpc>
              <a:spcBef>
                <a:spcPts val="100"/>
              </a:spcBef>
              <a:buFont typeface="Wingdings" panose="05000000000000000000" pitchFamily="2" charset="2"/>
              <a:buChar char="ü"/>
            </a:pPr>
            <a:r>
              <a:rPr lang="ja-JP" altLang="en-US" sz="1100" dirty="0">
                <a:latin typeface="メイリオ" panose="020B0604030504040204" pitchFamily="50" charset="-128"/>
                <a:ea typeface="メイリオ" panose="020B0604030504040204" pitchFamily="50" charset="-128"/>
                <a:cs typeface="Verdana" panose="020B0604030504040204" pitchFamily="34" charset="0"/>
              </a:rPr>
              <a:t>プリンターごとにドライバーのインストールが必要</a:t>
            </a:r>
          </a:p>
        </p:txBody>
      </p:sp>
      <p:sp>
        <p:nvSpPr>
          <p:cNvPr id="47" name="テキスト ボックス 46">
            <a:extLst>
              <a:ext uri="{FF2B5EF4-FFF2-40B4-BE49-F238E27FC236}">
                <a16:creationId xmlns:a16="http://schemas.microsoft.com/office/drawing/2014/main" id="{F2D93399-82C3-01FD-7373-8E50726A3738}"/>
              </a:ext>
            </a:extLst>
          </p:cNvPr>
          <p:cNvSpPr txBox="1"/>
          <p:nvPr/>
        </p:nvSpPr>
        <p:spPr>
          <a:xfrm>
            <a:off x="5553821" y="5447603"/>
            <a:ext cx="3332446" cy="634926"/>
          </a:xfrm>
          <a:prstGeom prst="rect">
            <a:avLst/>
          </a:prstGeom>
          <a:noFill/>
        </p:spPr>
        <p:txBody>
          <a:bodyPr wrap="square" lIns="0" rIns="0" rtlCol="0" anchor="t" anchorCtr="0">
            <a:noAutofit/>
          </a:bodyPr>
          <a:lstStyle/>
          <a:p>
            <a:pPr marL="285750" indent="-285750">
              <a:lnSpc>
                <a:spcPct val="110000"/>
              </a:lnSpc>
              <a:spcBef>
                <a:spcPts val="100"/>
              </a:spcBef>
              <a:buFont typeface="Wingdings" panose="05000000000000000000" pitchFamily="2" charset="2"/>
              <a:buChar char="ü"/>
            </a:pPr>
            <a:r>
              <a:rPr lang="ja-JP" altLang="en-US" sz="1100" dirty="0">
                <a:latin typeface="メイリオ" panose="020B0604030504040204" pitchFamily="50" charset="-128"/>
                <a:ea typeface="メイリオ" panose="020B0604030504040204" pitchFamily="50" charset="-128"/>
                <a:cs typeface="Verdana" panose="020B0604030504040204" pitchFamily="34" charset="0"/>
              </a:rPr>
              <a:t>部署をまたいでプリンターを共有利用</a:t>
            </a:r>
          </a:p>
          <a:p>
            <a:pPr>
              <a:lnSpc>
                <a:spcPct val="110000"/>
              </a:lnSpc>
              <a:spcBef>
                <a:spcPts val="100"/>
              </a:spcBef>
            </a:pPr>
            <a:r>
              <a:rPr lang="ja-JP" altLang="en-US" sz="1100" dirty="0">
                <a:latin typeface="メイリオ" panose="020B0604030504040204" pitchFamily="50" charset="-128"/>
                <a:ea typeface="メイリオ" panose="020B0604030504040204" pitchFamily="50" charset="-128"/>
                <a:cs typeface="Verdana" panose="020B0604030504040204" pitchFamily="34" charset="0"/>
              </a:rPr>
              <a:t>   （認証印刷で混在を防ぎセキュリティを担保）</a:t>
            </a:r>
          </a:p>
          <a:p>
            <a:pPr marL="285750" indent="-285750">
              <a:lnSpc>
                <a:spcPct val="110000"/>
              </a:lnSpc>
              <a:spcBef>
                <a:spcPts val="100"/>
              </a:spcBef>
              <a:buFont typeface="Wingdings" panose="05000000000000000000" pitchFamily="2" charset="2"/>
              <a:buChar char="ü"/>
            </a:pPr>
            <a:r>
              <a:rPr lang="ja-JP" altLang="en-US" sz="1100" dirty="0">
                <a:latin typeface="メイリオ" panose="020B0604030504040204" pitchFamily="50" charset="-128"/>
                <a:ea typeface="メイリオ" panose="020B0604030504040204" pitchFamily="50" charset="-128"/>
                <a:cs typeface="Verdana" panose="020B0604030504040204" pitchFamily="34" charset="0"/>
              </a:rPr>
              <a:t>ドライバーはひとつで運用</a:t>
            </a:r>
            <a:r>
              <a:rPr lang="en-US" altLang="ja-JP" sz="1100" dirty="0">
                <a:latin typeface="メイリオ" panose="020B0604030504040204" pitchFamily="50" charset="-128"/>
                <a:ea typeface="メイリオ" panose="020B0604030504040204" pitchFamily="50" charset="-128"/>
                <a:cs typeface="Verdana" panose="020B0604030504040204" pitchFamily="34" charset="0"/>
              </a:rPr>
              <a:t>OK         </a:t>
            </a:r>
            <a:endParaRPr lang="ja-JP" altLang="en-US" sz="1100" dirty="0">
              <a:latin typeface="メイリオ" panose="020B0604030504040204" pitchFamily="50" charset="-128"/>
              <a:ea typeface="メイリオ" panose="020B0604030504040204" pitchFamily="50" charset="-128"/>
              <a:cs typeface="Verdana" panose="020B0604030504040204" pitchFamily="34" charset="0"/>
            </a:endParaRPr>
          </a:p>
        </p:txBody>
      </p:sp>
      <p:cxnSp>
        <p:nvCxnSpPr>
          <p:cNvPr id="48" name="コネクタ: 曲線 47">
            <a:extLst>
              <a:ext uri="{FF2B5EF4-FFF2-40B4-BE49-F238E27FC236}">
                <a16:creationId xmlns:a16="http://schemas.microsoft.com/office/drawing/2014/main" id="{C0BFBCE2-A597-DA11-B825-9F8774CC3F23}"/>
              </a:ext>
            </a:extLst>
          </p:cNvPr>
          <p:cNvCxnSpPr>
            <a:cxnSpLocks/>
          </p:cNvCxnSpPr>
          <p:nvPr/>
        </p:nvCxnSpPr>
        <p:spPr bwMode="auto">
          <a:xfrm rot="5400000" flipH="1" flipV="1">
            <a:off x="4985133" y="3700542"/>
            <a:ext cx="1629560" cy="1010075"/>
          </a:xfrm>
          <a:prstGeom prst="curvedConnector3">
            <a:avLst>
              <a:gd name="adj1" fmla="val 118237"/>
            </a:avLst>
          </a:prstGeom>
          <a:ln w="38100">
            <a:solidFill>
              <a:srgbClr val="8BA7FF"/>
            </a:solidFill>
            <a:tailEnd type="triangle"/>
          </a:ln>
        </p:spPr>
        <p:style>
          <a:lnRef idx="1">
            <a:schemeClr val="dk1"/>
          </a:lnRef>
          <a:fillRef idx="0">
            <a:schemeClr val="dk1"/>
          </a:fillRef>
          <a:effectRef idx="0">
            <a:schemeClr val="dk1"/>
          </a:effectRef>
          <a:fontRef idx="minor">
            <a:schemeClr val="tx1"/>
          </a:fontRef>
        </p:style>
      </p:cxnSp>
      <p:cxnSp>
        <p:nvCxnSpPr>
          <p:cNvPr id="49" name="コネクタ: 曲線 48">
            <a:extLst>
              <a:ext uri="{FF2B5EF4-FFF2-40B4-BE49-F238E27FC236}">
                <a16:creationId xmlns:a16="http://schemas.microsoft.com/office/drawing/2014/main" id="{6FFCB917-9A9C-1782-AF05-63C472E16531}"/>
              </a:ext>
            </a:extLst>
          </p:cNvPr>
          <p:cNvCxnSpPr>
            <a:cxnSpLocks/>
            <a:stCxn id="54" idx="5"/>
            <a:endCxn id="43" idx="0"/>
          </p:cNvCxnSpPr>
          <p:nvPr/>
        </p:nvCxnSpPr>
        <p:spPr bwMode="auto">
          <a:xfrm rot="10800000" flipH="1">
            <a:off x="5298147" y="4422559"/>
            <a:ext cx="1706178" cy="617509"/>
          </a:xfrm>
          <a:prstGeom prst="curvedConnector4">
            <a:avLst>
              <a:gd name="adj1" fmla="val -15919"/>
              <a:gd name="adj2" fmla="val 137020"/>
            </a:avLst>
          </a:prstGeom>
          <a:ln w="38100">
            <a:solidFill>
              <a:srgbClr val="8BA7FF"/>
            </a:solidFill>
            <a:tailEnd type="triangle"/>
          </a:ln>
        </p:spPr>
        <p:style>
          <a:lnRef idx="1">
            <a:schemeClr val="dk1"/>
          </a:lnRef>
          <a:fillRef idx="0">
            <a:schemeClr val="dk1"/>
          </a:fillRef>
          <a:effectRef idx="0">
            <a:schemeClr val="dk1"/>
          </a:effectRef>
          <a:fontRef idx="minor">
            <a:schemeClr val="tx1"/>
          </a:fontRef>
        </p:style>
      </p:cxnSp>
      <p:cxnSp>
        <p:nvCxnSpPr>
          <p:cNvPr id="50" name="コネクタ: 曲線 49">
            <a:extLst>
              <a:ext uri="{FF2B5EF4-FFF2-40B4-BE49-F238E27FC236}">
                <a16:creationId xmlns:a16="http://schemas.microsoft.com/office/drawing/2014/main" id="{C6A993C1-525E-D712-33CD-BA2E6270ACC9}"/>
              </a:ext>
            </a:extLst>
          </p:cNvPr>
          <p:cNvCxnSpPr>
            <a:cxnSpLocks/>
            <a:stCxn id="54" idx="5"/>
            <a:endCxn id="42" idx="1"/>
          </p:cNvCxnSpPr>
          <p:nvPr/>
        </p:nvCxnSpPr>
        <p:spPr bwMode="auto">
          <a:xfrm rot="10800000" flipH="1">
            <a:off x="5298147" y="3809667"/>
            <a:ext cx="2727706" cy="1230400"/>
          </a:xfrm>
          <a:prstGeom prst="curvedConnector4">
            <a:avLst>
              <a:gd name="adj1" fmla="val -9957"/>
              <a:gd name="adj2" fmla="val 127149"/>
            </a:avLst>
          </a:prstGeom>
          <a:ln w="38100">
            <a:solidFill>
              <a:srgbClr val="8BA7FF"/>
            </a:solidFill>
            <a:tailEnd type="triangle"/>
          </a:ln>
        </p:spPr>
        <p:style>
          <a:lnRef idx="1">
            <a:schemeClr val="dk1"/>
          </a:lnRef>
          <a:fillRef idx="0">
            <a:schemeClr val="dk1"/>
          </a:fillRef>
          <a:effectRef idx="0">
            <a:schemeClr val="dk1"/>
          </a:effectRef>
          <a:fontRef idx="minor">
            <a:schemeClr val="tx1"/>
          </a:fontRef>
        </p:style>
      </p:cxnSp>
      <p:grpSp>
        <p:nvGrpSpPr>
          <p:cNvPr id="51" name="グループ化 50">
            <a:extLst>
              <a:ext uri="{FF2B5EF4-FFF2-40B4-BE49-F238E27FC236}">
                <a16:creationId xmlns:a16="http://schemas.microsoft.com/office/drawing/2014/main" id="{C9CCF44B-D039-CDA5-0B57-11EEE95DC4FB}"/>
              </a:ext>
            </a:extLst>
          </p:cNvPr>
          <p:cNvGrpSpPr>
            <a:grpSpLocks noChangeAspect="1"/>
          </p:cNvGrpSpPr>
          <p:nvPr/>
        </p:nvGrpSpPr>
        <p:grpSpPr>
          <a:xfrm flipH="1">
            <a:off x="5028335" y="4875665"/>
            <a:ext cx="525486" cy="396000"/>
            <a:chOff x="4621213" y="3227388"/>
            <a:chExt cx="673101" cy="495301"/>
          </a:xfrm>
          <a:solidFill>
            <a:schemeClr val="tx2"/>
          </a:solidFill>
        </p:grpSpPr>
        <p:sp>
          <p:nvSpPr>
            <p:cNvPr id="52" name="Freeform 36">
              <a:extLst>
                <a:ext uri="{FF2B5EF4-FFF2-40B4-BE49-F238E27FC236}">
                  <a16:creationId xmlns:a16="http://schemas.microsoft.com/office/drawing/2014/main" id="{103EF086-1DD7-9394-6732-CDDBBCF4E734}"/>
                </a:ext>
              </a:extLst>
            </p:cNvPr>
            <p:cNvSpPr>
              <a:spLocks/>
            </p:cNvSpPr>
            <p:nvPr/>
          </p:nvSpPr>
          <p:spPr bwMode="auto">
            <a:xfrm>
              <a:off x="4810126" y="3495676"/>
              <a:ext cx="484188" cy="227013"/>
            </a:xfrm>
            <a:custGeom>
              <a:avLst/>
              <a:gdLst>
                <a:gd name="T0" fmla="*/ 157 w 158"/>
                <a:gd name="T1" fmla="*/ 74 h 74"/>
                <a:gd name="T2" fmla="*/ 1 w 158"/>
                <a:gd name="T3" fmla="*/ 74 h 74"/>
                <a:gd name="T4" fmla="*/ 1 w 158"/>
                <a:gd name="T5" fmla="*/ 55 h 74"/>
                <a:gd name="T6" fmla="*/ 6 w 158"/>
                <a:gd name="T7" fmla="*/ 51 h 74"/>
                <a:gd name="T8" fmla="*/ 56 w 158"/>
                <a:gd name="T9" fmla="*/ 41 h 74"/>
                <a:gd name="T10" fmla="*/ 63 w 158"/>
                <a:gd name="T11" fmla="*/ 34 h 74"/>
                <a:gd name="T12" fmla="*/ 111 w 158"/>
                <a:gd name="T13" fmla="*/ 1 h 74"/>
                <a:gd name="T14" fmla="*/ 130 w 158"/>
                <a:gd name="T15" fmla="*/ 2 h 74"/>
                <a:gd name="T16" fmla="*/ 156 w 158"/>
                <a:gd name="T17" fmla="*/ 33 h 74"/>
                <a:gd name="T18" fmla="*/ 157 w 158"/>
                <a:gd name="T19"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8" h="74">
                  <a:moveTo>
                    <a:pt x="157" y="74"/>
                  </a:moveTo>
                  <a:cubicBezTo>
                    <a:pt x="105" y="74"/>
                    <a:pt x="53" y="74"/>
                    <a:pt x="1" y="74"/>
                  </a:cubicBezTo>
                  <a:cubicBezTo>
                    <a:pt x="1" y="67"/>
                    <a:pt x="0" y="61"/>
                    <a:pt x="1" y="55"/>
                  </a:cubicBezTo>
                  <a:cubicBezTo>
                    <a:pt x="1" y="53"/>
                    <a:pt x="4" y="51"/>
                    <a:pt x="6" y="51"/>
                  </a:cubicBezTo>
                  <a:cubicBezTo>
                    <a:pt x="22" y="47"/>
                    <a:pt x="39" y="44"/>
                    <a:pt x="56" y="41"/>
                  </a:cubicBezTo>
                  <a:cubicBezTo>
                    <a:pt x="60" y="40"/>
                    <a:pt x="62" y="39"/>
                    <a:pt x="63" y="34"/>
                  </a:cubicBezTo>
                  <a:cubicBezTo>
                    <a:pt x="71" y="12"/>
                    <a:pt x="87" y="0"/>
                    <a:pt x="111" y="1"/>
                  </a:cubicBezTo>
                  <a:cubicBezTo>
                    <a:pt x="117" y="1"/>
                    <a:pt x="124" y="1"/>
                    <a:pt x="130" y="2"/>
                  </a:cubicBezTo>
                  <a:cubicBezTo>
                    <a:pt x="145" y="7"/>
                    <a:pt x="155" y="18"/>
                    <a:pt x="156" y="33"/>
                  </a:cubicBezTo>
                  <a:cubicBezTo>
                    <a:pt x="158" y="46"/>
                    <a:pt x="157" y="60"/>
                    <a:pt x="157"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800">
                <a:latin typeface="Meiryo UI" panose="020B0604030504040204" pitchFamily="50" charset="-128"/>
                <a:ea typeface="Meiryo UI" panose="020B0604030504040204" pitchFamily="50" charset="-128"/>
              </a:endParaRPr>
            </a:p>
          </p:txBody>
        </p:sp>
        <p:sp>
          <p:nvSpPr>
            <p:cNvPr id="53" name="Freeform 37">
              <a:extLst>
                <a:ext uri="{FF2B5EF4-FFF2-40B4-BE49-F238E27FC236}">
                  <a16:creationId xmlns:a16="http://schemas.microsoft.com/office/drawing/2014/main" id="{63CA0611-FF00-351C-B828-BDB34B65E2B1}"/>
                </a:ext>
              </a:extLst>
            </p:cNvPr>
            <p:cNvSpPr>
              <a:spLocks/>
            </p:cNvSpPr>
            <p:nvPr/>
          </p:nvSpPr>
          <p:spPr bwMode="auto">
            <a:xfrm>
              <a:off x="4997451" y="3227388"/>
              <a:ext cx="250825" cy="249238"/>
            </a:xfrm>
            <a:custGeom>
              <a:avLst/>
              <a:gdLst>
                <a:gd name="T0" fmla="*/ 41 w 82"/>
                <a:gd name="T1" fmla="*/ 81 h 81"/>
                <a:gd name="T2" fmla="*/ 0 w 82"/>
                <a:gd name="T3" fmla="*/ 41 h 81"/>
                <a:gd name="T4" fmla="*/ 41 w 82"/>
                <a:gd name="T5" fmla="*/ 0 h 81"/>
                <a:gd name="T6" fmla="*/ 82 w 82"/>
                <a:gd name="T7" fmla="*/ 41 h 81"/>
                <a:gd name="T8" fmla="*/ 41 w 82"/>
                <a:gd name="T9" fmla="*/ 81 h 81"/>
              </a:gdLst>
              <a:ahLst/>
              <a:cxnLst>
                <a:cxn ang="0">
                  <a:pos x="T0" y="T1"/>
                </a:cxn>
                <a:cxn ang="0">
                  <a:pos x="T2" y="T3"/>
                </a:cxn>
                <a:cxn ang="0">
                  <a:pos x="T4" y="T5"/>
                </a:cxn>
                <a:cxn ang="0">
                  <a:pos x="T6" y="T7"/>
                </a:cxn>
                <a:cxn ang="0">
                  <a:pos x="T8" y="T9"/>
                </a:cxn>
              </a:cxnLst>
              <a:rect l="0" t="0" r="r" b="b"/>
              <a:pathLst>
                <a:path w="82" h="81">
                  <a:moveTo>
                    <a:pt x="41" y="81"/>
                  </a:moveTo>
                  <a:cubicBezTo>
                    <a:pt x="18" y="81"/>
                    <a:pt x="0" y="64"/>
                    <a:pt x="0" y="41"/>
                  </a:cubicBezTo>
                  <a:cubicBezTo>
                    <a:pt x="0" y="18"/>
                    <a:pt x="18" y="0"/>
                    <a:pt x="41" y="0"/>
                  </a:cubicBezTo>
                  <a:cubicBezTo>
                    <a:pt x="64" y="0"/>
                    <a:pt x="82" y="18"/>
                    <a:pt x="82" y="41"/>
                  </a:cubicBezTo>
                  <a:cubicBezTo>
                    <a:pt x="81" y="63"/>
                    <a:pt x="64" y="81"/>
                    <a:pt x="41"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800">
                <a:latin typeface="Meiryo UI" panose="020B0604030504040204" pitchFamily="50" charset="-128"/>
                <a:ea typeface="Meiryo UI" panose="020B0604030504040204" pitchFamily="50" charset="-128"/>
              </a:endParaRPr>
            </a:p>
          </p:txBody>
        </p:sp>
        <p:sp>
          <p:nvSpPr>
            <p:cNvPr id="54" name="Freeform 38">
              <a:extLst>
                <a:ext uri="{FF2B5EF4-FFF2-40B4-BE49-F238E27FC236}">
                  <a16:creationId xmlns:a16="http://schemas.microsoft.com/office/drawing/2014/main" id="{977E9A32-243E-33F0-CEDF-16077D72C580}"/>
                </a:ext>
              </a:extLst>
            </p:cNvPr>
            <p:cNvSpPr>
              <a:spLocks/>
            </p:cNvSpPr>
            <p:nvPr/>
          </p:nvSpPr>
          <p:spPr bwMode="auto">
            <a:xfrm>
              <a:off x="4621213" y="3408363"/>
              <a:ext cx="382588" cy="314325"/>
            </a:xfrm>
            <a:custGeom>
              <a:avLst/>
              <a:gdLst>
                <a:gd name="T0" fmla="*/ 51 w 125"/>
                <a:gd name="T1" fmla="*/ 93 h 102"/>
                <a:gd name="T2" fmla="*/ 35 w 125"/>
                <a:gd name="T3" fmla="*/ 93 h 102"/>
                <a:gd name="T4" fmla="*/ 31 w 125"/>
                <a:gd name="T5" fmla="*/ 90 h 102"/>
                <a:gd name="T6" fmla="*/ 13 w 125"/>
                <a:gd name="T7" fmla="*/ 11 h 102"/>
                <a:gd name="T8" fmla="*/ 16 w 125"/>
                <a:gd name="T9" fmla="*/ 8 h 102"/>
                <a:gd name="T10" fmla="*/ 107 w 125"/>
                <a:gd name="T11" fmla="*/ 8 h 102"/>
                <a:gd name="T12" fmla="*/ 110 w 125"/>
                <a:gd name="T13" fmla="*/ 11 h 102"/>
                <a:gd name="T14" fmla="*/ 119 w 125"/>
                <a:gd name="T15" fmla="*/ 48 h 102"/>
                <a:gd name="T16" fmla="*/ 125 w 125"/>
                <a:gd name="T17" fmla="*/ 39 h 102"/>
                <a:gd name="T18" fmla="*/ 116 w 125"/>
                <a:gd name="T19" fmla="*/ 4 h 102"/>
                <a:gd name="T20" fmla="*/ 112 w 125"/>
                <a:gd name="T21" fmla="*/ 0 h 102"/>
                <a:gd name="T22" fmla="*/ 3 w 125"/>
                <a:gd name="T23" fmla="*/ 0 h 102"/>
                <a:gd name="T24" fmla="*/ 0 w 125"/>
                <a:gd name="T25" fmla="*/ 4 h 102"/>
                <a:gd name="T26" fmla="*/ 22 w 125"/>
                <a:gd name="T27" fmla="*/ 98 h 102"/>
                <a:gd name="T28" fmla="*/ 27 w 125"/>
                <a:gd name="T29" fmla="*/ 102 h 102"/>
                <a:gd name="T30" fmla="*/ 51 w 125"/>
                <a:gd name="T31" fmla="*/ 102 h 102"/>
                <a:gd name="T32" fmla="*/ 51 w 125"/>
                <a:gd name="T33" fmla="*/ 97 h 102"/>
                <a:gd name="T34" fmla="*/ 51 w 125"/>
                <a:gd name="T35" fmla="*/ 9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5" h="102">
                  <a:moveTo>
                    <a:pt x="51" y="93"/>
                  </a:moveTo>
                  <a:cubicBezTo>
                    <a:pt x="35" y="93"/>
                    <a:pt x="35" y="93"/>
                    <a:pt x="35" y="93"/>
                  </a:cubicBezTo>
                  <a:cubicBezTo>
                    <a:pt x="34" y="93"/>
                    <a:pt x="32" y="92"/>
                    <a:pt x="31" y="90"/>
                  </a:cubicBezTo>
                  <a:cubicBezTo>
                    <a:pt x="13" y="11"/>
                    <a:pt x="13" y="11"/>
                    <a:pt x="13" y="11"/>
                  </a:cubicBezTo>
                  <a:cubicBezTo>
                    <a:pt x="13" y="9"/>
                    <a:pt x="14" y="8"/>
                    <a:pt x="16" y="8"/>
                  </a:cubicBezTo>
                  <a:cubicBezTo>
                    <a:pt x="107" y="8"/>
                    <a:pt x="107" y="8"/>
                    <a:pt x="107" y="8"/>
                  </a:cubicBezTo>
                  <a:cubicBezTo>
                    <a:pt x="108" y="8"/>
                    <a:pt x="110" y="9"/>
                    <a:pt x="110" y="11"/>
                  </a:cubicBezTo>
                  <a:cubicBezTo>
                    <a:pt x="119" y="48"/>
                    <a:pt x="119" y="48"/>
                    <a:pt x="119" y="48"/>
                  </a:cubicBezTo>
                  <a:cubicBezTo>
                    <a:pt x="121" y="45"/>
                    <a:pt x="123" y="42"/>
                    <a:pt x="125" y="39"/>
                  </a:cubicBezTo>
                  <a:cubicBezTo>
                    <a:pt x="116" y="4"/>
                    <a:pt x="116" y="4"/>
                    <a:pt x="116" y="4"/>
                  </a:cubicBezTo>
                  <a:cubicBezTo>
                    <a:pt x="116" y="2"/>
                    <a:pt x="114" y="0"/>
                    <a:pt x="112" y="0"/>
                  </a:cubicBezTo>
                  <a:cubicBezTo>
                    <a:pt x="3" y="0"/>
                    <a:pt x="3" y="0"/>
                    <a:pt x="3" y="0"/>
                  </a:cubicBezTo>
                  <a:cubicBezTo>
                    <a:pt x="1" y="0"/>
                    <a:pt x="0" y="2"/>
                    <a:pt x="0" y="4"/>
                  </a:cubicBezTo>
                  <a:cubicBezTo>
                    <a:pt x="22" y="98"/>
                    <a:pt x="22" y="98"/>
                    <a:pt x="22" y="98"/>
                  </a:cubicBezTo>
                  <a:cubicBezTo>
                    <a:pt x="23" y="100"/>
                    <a:pt x="25" y="102"/>
                    <a:pt x="27" y="102"/>
                  </a:cubicBezTo>
                  <a:cubicBezTo>
                    <a:pt x="51" y="102"/>
                    <a:pt x="51" y="102"/>
                    <a:pt x="51" y="102"/>
                  </a:cubicBezTo>
                  <a:cubicBezTo>
                    <a:pt x="51" y="100"/>
                    <a:pt x="51" y="99"/>
                    <a:pt x="51" y="97"/>
                  </a:cubicBezTo>
                  <a:cubicBezTo>
                    <a:pt x="51" y="96"/>
                    <a:pt x="51" y="94"/>
                    <a:pt x="51"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800">
                <a:latin typeface="Meiryo UI" panose="020B0604030504040204" pitchFamily="50" charset="-128"/>
                <a:ea typeface="Meiryo UI" panose="020B0604030504040204" pitchFamily="50" charset="-128"/>
              </a:endParaRPr>
            </a:p>
          </p:txBody>
        </p:sp>
        <p:sp>
          <p:nvSpPr>
            <p:cNvPr id="55" name="Freeform 39">
              <a:extLst>
                <a:ext uri="{FF2B5EF4-FFF2-40B4-BE49-F238E27FC236}">
                  <a16:creationId xmlns:a16="http://schemas.microsoft.com/office/drawing/2014/main" id="{51592E82-9290-C49A-78F8-0B5B3C75B08D}"/>
                </a:ext>
              </a:extLst>
            </p:cNvPr>
            <p:cNvSpPr>
              <a:spLocks/>
            </p:cNvSpPr>
            <p:nvPr/>
          </p:nvSpPr>
          <p:spPr bwMode="auto">
            <a:xfrm>
              <a:off x="4710113" y="3463926"/>
              <a:ext cx="250825" cy="196850"/>
            </a:xfrm>
            <a:custGeom>
              <a:avLst/>
              <a:gdLst>
                <a:gd name="T0" fmla="*/ 73 w 82"/>
                <a:gd name="T1" fmla="*/ 3 h 64"/>
                <a:gd name="T2" fmla="*/ 69 w 82"/>
                <a:gd name="T3" fmla="*/ 0 h 64"/>
                <a:gd name="T4" fmla="*/ 4 w 82"/>
                <a:gd name="T5" fmla="*/ 0 h 64"/>
                <a:gd name="T6" fmla="*/ 1 w 82"/>
                <a:gd name="T7" fmla="*/ 1 h 64"/>
                <a:gd name="T8" fmla="*/ 1 w 82"/>
                <a:gd name="T9" fmla="*/ 4 h 64"/>
                <a:gd name="T10" fmla="*/ 14 w 82"/>
                <a:gd name="T11" fmla="*/ 60 h 64"/>
                <a:gd name="T12" fmla="*/ 18 w 82"/>
                <a:gd name="T13" fmla="*/ 64 h 64"/>
                <a:gd name="T14" fmla="*/ 22 w 82"/>
                <a:gd name="T15" fmla="*/ 64 h 64"/>
                <a:gd name="T16" fmla="*/ 23 w 82"/>
                <a:gd name="T17" fmla="*/ 60 h 64"/>
                <a:gd name="T18" fmla="*/ 18 w 82"/>
                <a:gd name="T19" fmla="*/ 60 h 64"/>
                <a:gd name="T20" fmla="*/ 17 w 82"/>
                <a:gd name="T21" fmla="*/ 59 h 64"/>
                <a:gd name="T22" fmla="*/ 7 w 82"/>
                <a:gd name="T23" fmla="*/ 14 h 64"/>
                <a:gd name="T24" fmla="*/ 72 w 82"/>
                <a:gd name="T25" fmla="*/ 14 h 64"/>
                <a:gd name="T26" fmla="*/ 78 w 82"/>
                <a:gd name="T27" fmla="*/ 43 h 64"/>
                <a:gd name="T28" fmla="*/ 82 w 82"/>
                <a:gd name="T29" fmla="*/ 42 h 64"/>
                <a:gd name="T30" fmla="*/ 73 w 82"/>
                <a:gd name="T31" fmla="*/ 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2" h="64">
                  <a:moveTo>
                    <a:pt x="73" y="3"/>
                  </a:moveTo>
                  <a:cubicBezTo>
                    <a:pt x="73" y="1"/>
                    <a:pt x="71" y="0"/>
                    <a:pt x="69" y="0"/>
                  </a:cubicBezTo>
                  <a:cubicBezTo>
                    <a:pt x="4" y="0"/>
                    <a:pt x="4" y="0"/>
                    <a:pt x="4" y="0"/>
                  </a:cubicBezTo>
                  <a:cubicBezTo>
                    <a:pt x="3" y="0"/>
                    <a:pt x="2" y="0"/>
                    <a:pt x="1" y="1"/>
                  </a:cubicBezTo>
                  <a:cubicBezTo>
                    <a:pt x="1" y="2"/>
                    <a:pt x="0" y="3"/>
                    <a:pt x="1" y="4"/>
                  </a:cubicBezTo>
                  <a:cubicBezTo>
                    <a:pt x="14" y="60"/>
                    <a:pt x="14" y="60"/>
                    <a:pt x="14" y="60"/>
                  </a:cubicBezTo>
                  <a:cubicBezTo>
                    <a:pt x="14" y="62"/>
                    <a:pt x="16" y="64"/>
                    <a:pt x="18" y="64"/>
                  </a:cubicBezTo>
                  <a:cubicBezTo>
                    <a:pt x="22" y="64"/>
                    <a:pt x="22" y="64"/>
                    <a:pt x="22" y="64"/>
                  </a:cubicBezTo>
                  <a:cubicBezTo>
                    <a:pt x="22" y="63"/>
                    <a:pt x="23" y="61"/>
                    <a:pt x="23" y="60"/>
                  </a:cubicBezTo>
                  <a:cubicBezTo>
                    <a:pt x="18" y="60"/>
                    <a:pt x="18" y="60"/>
                    <a:pt x="18" y="60"/>
                  </a:cubicBezTo>
                  <a:cubicBezTo>
                    <a:pt x="18" y="60"/>
                    <a:pt x="18" y="60"/>
                    <a:pt x="17" y="59"/>
                  </a:cubicBezTo>
                  <a:cubicBezTo>
                    <a:pt x="7" y="14"/>
                    <a:pt x="7" y="14"/>
                    <a:pt x="7" y="14"/>
                  </a:cubicBezTo>
                  <a:cubicBezTo>
                    <a:pt x="72" y="14"/>
                    <a:pt x="72" y="14"/>
                    <a:pt x="72" y="14"/>
                  </a:cubicBezTo>
                  <a:cubicBezTo>
                    <a:pt x="78" y="43"/>
                    <a:pt x="78" y="43"/>
                    <a:pt x="78" y="43"/>
                  </a:cubicBezTo>
                  <a:cubicBezTo>
                    <a:pt x="80" y="43"/>
                    <a:pt x="81" y="43"/>
                    <a:pt x="82" y="42"/>
                  </a:cubicBezTo>
                  <a:lnTo>
                    <a:pt x="7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800">
                <a:latin typeface="Meiryo UI" panose="020B0604030504040204" pitchFamily="50" charset="-128"/>
                <a:ea typeface="Meiryo UI" panose="020B0604030504040204" pitchFamily="50" charset="-128"/>
              </a:endParaRPr>
            </a:p>
          </p:txBody>
        </p:sp>
        <p:sp>
          <p:nvSpPr>
            <p:cNvPr id="56" name="Freeform 40">
              <a:extLst>
                <a:ext uri="{FF2B5EF4-FFF2-40B4-BE49-F238E27FC236}">
                  <a16:creationId xmlns:a16="http://schemas.microsoft.com/office/drawing/2014/main" id="{A2EAD8FE-635B-B61A-459B-CF904EC6ADA0}"/>
                </a:ext>
              </a:extLst>
            </p:cNvPr>
            <p:cNvSpPr>
              <a:spLocks/>
            </p:cNvSpPr>
            <p:nvPr/>
          </p:nvSpPr>
          <p:spPr bwMode="auto">
            <a:xfrm>
              <a:off x="4756151" y="3532188"/>
              <a:ext cx="168275" cy="12700"/>
            </a:xfrm>
            <a:custGeom>
              <a:avLst/>
              <a:gdLst>
                <a:gd name="T0" fmla="*/ 104 w 106"/>
                <a:gd name="T1" fmla="*/ 0 h 8"/>
                <a:gd name="T2" fmla="*/ 0 w 106"/>
                <a:gd name="T3" fmla="*/ 0 h 8"/>
                <a:gd name="T4" fmla="*/ 2 w 106"/>
                <a:gd name="T5" fmla="*/ 8 h 8"/>
                <a:gd name="T6" fmla="*/ 106 w 106"/>
                <a:gd name="T7" fmla="*/ 8 h 8"/>
                <a:gd name="T8" fmla="*/ 104 w 106"/>
                <a:gd name="T9" fmla="*/ 0 h 8"/>
              </a:gdLst>
              <a:ahLst/>
              <a:cxnLst>
                <a:cxn ang="0">
                  <a:pos x="T0" y="T1"/>
                </a:cxn>
                <a:cxn ang="0">
                  <a:pos x="T2" y="T3"/>
                </a:cxn>
                <a:cxn ang="0">
                  <a:pos x="T4" y="T5"/>
                </a:cxn>
                <a:cxn ang="0">
                  <a:pos x="T6" y="T7"/>
                </a:cxn>
                <a:cxn ang="0">
                  <a:pos x="T8" y="T9"/>
                </a:cxn>
              </a:cxnLst>
              <a:rect l="0" t="0" r="r" b="b"/>
              <a:pathLst>
                <a:path w="106" h="8">
                  <a:moveTo>
                    <a:pt x="104" y="0"/>
                  </a:moveTo>
                  <a:lnTo>
                    <a:pt x="0" y="0"/>
                  </a:lnTo>
                  <a:lnTo>
                    <a:pt x="2" y="8"/>
                  </a:lnTo>
                  <a:lnTo>
                    <a:pt x="106" y="8"/>
                  </a:lnTo>
                  <a:lnTo>
                    <a:pt x="10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800">
                <a:latin typeface="Meiryo UI" panose="020B0604030504040204" pitchFamily="50" charset="-128"/>
                <a:ea typeface="Meiryo UI" panose="020B0604030504040204" pitchFamily="50" charset="-128"/>
              </a:endParaRPr>
            </a:p>
          </p:txBody>
        </p:sp>
        <p:sp>
          <p:nvSpPr>
            <p:cNvPr id="57" name="Freeform 41">
              <a:extLst>
                <a:ext uri="{FF2B5EF4-FFF2-40B4-BE49-F238E27FC236}">
                  <a16:creationId xmlns:a16="http://schemas.microsoft.com/office/drawing/2014/main" id="{0395DA83-4B4A-57BC-30FC-59E423254491}"/>
                </a:ext>
              </a:extLst>
            </p:cNvPr>
            <p:cNvSpPr>
              <a:spLocks/>
            </p:cNvSpPr>
            <p:nvPr/>
          </p:nvSpPr>
          <p:spPr bwMode="auto">
            <a:xfrm>
              <a:off x="4765676" y="3559176"/>
              <a:ext cx="166688" cy="12700"/>
            </a:xfrm>
            <a:custGeom>
              <a:avLst/>
              <a:gdLst>
                <a:gd name="T0" fmla="*/ 0 w 105"/>
                <a:gd name="T1" fmla="*/ 0 h 8"/>
                <a:gd name="T2" fmla="*/ 1 w 105"/>
                <a:gd name="T3" fmla="*/ 8 h 8"/>
                <a:gd name="T4" fmla="*/ 105 w 105"/>
                <a:gd name="T5" fmla="*/ 8 h 8"/>
                <a:gd name="T6" fmla="*/ 102 w 105"/>
                <a:gd name="T7" fmla="*/ 0 h 8"/>
                <a:gd name="T8" fmla="*/ 0 w 105"/>
                <a:gd name="T9" fmla="*/ 0 h 8"/>
              </a:gdLst>
              <a:ahLst/>
              <a:cxnLst>
                <a:cxn ang="0">
                  <a:pos x="T0" y="T1"/>
                </a:cxn>
                <a:cxn ang="0">
                  <a:pos x="T2" y="T3"/>
                </a:cxn>
                <a:cxn ang="0">
                  <a:pos x="T4" y="T5"/>
                </a:cxn>
                <a:cxn ang="0">
                  <a:pos x="T6" y="T7"/>
                </a:cxn>
                <a:cxn ang="0">
                  <a:pos x="T8" y="T9"/>
                </a:cxn>
              </a:cxnLst>
              <a:rect l="0" t="0" r="r" b="b"/>
              <a:pathLst>
                <a:path w="105" h="8">
                  <a:moveTo>
                    <a:pt x="0" y="0"/>
                  </a:moveTo>
                  <a:lnTo>
                    <a:pt x="1" y="8"/>
                  </a:lnTo>
                  <a:lnTo>
                    <a:pt x="105" y="8"/>
                  </a:lnTo>
                  <a:lnTo>
                    <a:pt x="10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800">
                <a:latin typeface="Meiryo UI" panose="020B0604030504040204" pitchFamily="50" charset="-128"/>
                <a:ea typeface="Meiryo UI" panose="020B0604030504040204" pitchFamily="50" charset="-128"/>
              </a:endParaRPr>
            </a:p>
          </p:txBody>
        </p:sp>
      </p:grpSp>
      <p:sp>
        <p:nvSpPr>
          <p:cNvPr id="58" name="コンテンツ プレースホルダー 2">
            <a:extLst>
              <a:ext uri="{FF2B5EF4-FFF2-40B4-BE49-F238E27FC236}">
                <a16:creationId xmlns:a16="http://schemas.microsoft.com/office/drawing/2014/main" id="{954AFC7E-45C4-C1B8-59DA-076173184075}"/>
              </a:ext>
            </a:extLst>
          </p:cNvPr>
          <p:cNvSpPr txBox="1">
            <a:spLocks/>
          </p:cNvSpPr>
          <p:nvPr/>
        </p:nvSpPr>
        <p:spPr bwMode="auto">
          <a:xfrm>
            <a:off x="2270542" y="5953764"/>
            <a:ext cx="2127503" cy="37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en-US" altLang="ja-JP" sz="1300" b="1" kern="0" dirty="0">
                <a:solidFill>
                  <a:schemeClr val="tx1"/>
                </a:solidFill>
              </a:rPr>
              <a:t>SecurePrint</a:t>
            </a:r>
            <a:r>
              <a:rPr lang="ja-JP" altLang="en-US" sz="1300" b="1" kern="0" dirty="0">
                <a:solidFill>
                  <a:schemeClr val="tx1"/>
                </a:solidFill>
              </a:rPr>
              <a:t>！導入後</a:t>
            </a:r>
          </a:p>
        </p:txBody>
      </p:sp>
      <p:sp>
        <p:nvSpPr>
          <p:cNvPr id="59" name="テキスト ボックス 58">
            <a:extLst>
              <a:ext uri="{FF2B5EF4-FFF2-40B4-BE49-F238E27FC236}">
                <a16:creationId xmlns:a16="http://schemas.microsoft.com/office/drawing/2014/main" id="{1C4A13C4-59D2-409A-08D0-24E73FC8EBC9}"/>
              </a:ext>
            </a:extLst>
          </p:cNvPr>
          <p:cNvSpPr txBox="1"/>
          <p:nvPr/>
        </p:nvSpPr>
        <p:spPr>
          <a:xfrm>
            <a:off x="4513270" y="2148457"/>
            <a:ext cx="4945865" cy="430887"/>
          </a:xfrm>
          <a:prstGeom prst="rect">
            <a:avLst/>
          </a:prstGeom>
          <a:noFill/>
        </p:spPr>
        <p:txBody>
          <a:bodyPr wrap="square" rtlCol="0">
            <a:spAutoFit/>
          </a:bodyPr>
          <a:lstStyle/>
          <a:p>
            <a:pPr algn="ctr" eaLnBrk="0" hangingPunct="0"/>
            <a:r>
              <a:rPr lang="ja-JP" altLang="en-US" sz="1400" b="1" dirty="0">
                <a:latin typeface="メイリオ" panose="020B0604030504040204" pitchFamily="50" charset="-128"/>
                <a:ea typeface="メイリオ" panose="020B0604030504040204" pitchFamily="50" charset="-128"/>
              </a:rPr>
              <a:t>プリンター台数 </a:t>
            </a:r>
            <a:r>
              <a:rPr lang="en-US" altLang="ja-JP" sz="2000" b="1" dirty="0">
                <a:solidFill>
                  <a:srgbClr val="3366FF"/>
                </a:solidFill>
                <a:latin typeface="メイリオ" panose="020B0604030504040204" pitchFamily="50" charset="-128"/>
                <a:ea typeface="メイリオ" panose="020B0604030504040204" pitchFamily="50" charset="-128"/>
              </a:rPr>
              <a:t>3</a:t>
            </a:r>
            <a:r>
              <a:rPr lang="ja-JP" altLang="en-US" sz="2000" b="1" dirty="0">
                <a:solidFill>
                  <a:srgbClr val="3366FF"/>
                </a:solidFill>
                <a:latin typeface="メイリオ" panose="020B0604030504040204" pitchFamily="50" charset="-128"/>
                <a:ea typeface="メイリオ" panose="020B0604030504040204" pitchFamily="50" charset="-128"/>
              </a:rPr>
              <a:t>割</a:t>
            </a:r>
            <a:r>
              <a:rPr lang="ja-JP" altLang="en-US" sz="2200" b="1" dirty="0">
                <a:solidFill>
                  <a:srgbClr val="3366FF"/>
                </a:solidFill>
                <a:latin typeface="メイリオ" panose="020B0604030504040204" pitchFamily="50" charset="-128"/>
                <a:ea typeface="メイリオ" panose="020B0604030504040204" pitchFamily="50" charset="-128"/>
              </a:rPr>
              <a:t> </a:t>
            </a:r>
            <a:r>
              <a:rPr lang="ja-JP" altLang="en-US" sz="1400" b="1" dirty="0">
                <a:latin typeface="メイリオ" panose="020B0604030504040204" pitchFamily="50" charset="-128"/>
                <a:ea typeface="メイリオ" panose="020B0604030504040204" pitchFamily="50" charset="-128"/>
              </a:rPr>
              <a:t>減</a:t>
            </a:r>
            <a:endParaRPr lang="en-US" altLang="ja-JP" sz="1400" b="1" dirty="0">
              <a:latin typeface="メイリオ" panose="020B0604030504040204" pitchFamily="50" charset="-128"/>
              <a:ea typeface="メイリオ" panose="020B0604030504040204" pitchFamily="50" charset="-128"/>
            </a:endParaRPr>
          </a:p>
        </p:txBody>
      </p:sp>
      <p:sp>
        <p:nvSpPr>
          <p:cNvPr id="60" name="フリーフォーム 42">
            <a:extLst>
              <a:ext uri="{FF2B5EF4-FFF2-40B4-BE49-F238E27FC236}">
                <a16:creationId xmlns:a16="http://schemas.microsoft.com/office/drawing/2014/main" id="{38426699-C1CB-9CFF-F358-80ACBF822B82}"/>
              </a:ext>
            </a:extLst>
          </p:cNvPr>
          <p:cNvSpPr>
            <a:spLocks noChangeAspect="1"/>
          </p:cNvSpPr>
          <p:nvPr/>
        </p:nvSpPr>
        <p:spPr bwMode="auto">
          <a:xfrm>
            <a:off x="7446418" y="4035762"/>
            <a:ext cx="368546" cy="365780"/>
          </a:xfrm>
          <a:custGeom>
            <a:avLst/>
            <a:gdLst>
              <a:gd name="connsiteX0" fmla="*/ 0 w 2409267"/>
              <a:gd name="connsiteY0" fmla="*/ 1381355 h 2391197"/>
              <a:gd name="connsiteX1" fmla="*/ 678473 w 2409267"/>
              <a:gd name="connsiteY1" fmla="*/ 1381355 h 2391197"/>
              <a:gd name="connsiteX2" fmla="*/ 682626 w 2409267"/>
              <a:gd name="connsiteY2" fmla="*/ 1387504 h 2391197"/>
              <a:gd name="connsiteX3" fmla="*/ 711703 w 2409267"/>
              <a:gd name="connsiteY3" fmla="*/ 1430543 h 2391197"/>
              <a:gd name="connsiteX4" fmla="*/ 828015 w 2409267"/>
              <a:gd name="connsiteY4" fmla="*/ 1493398 h 2391197"/>
              <a:gd name="connsiteX5" fmla="*/ 1656025 w 2409267"/>
              <a:gd name="connsiteY5" fmla="*/ 1493398 h 2391197"/>
              <a:gd name="connsiteX6" fmla="*/ 1772337 w 2409267"/>
              <a:gd name="connsiteY6" fmla="*/ 1430543 h 2391197"/>
              <a:gd name="connsiteX7" fmla="*/ 1776489 w 2409267"/>
              <a:gd name="connsiteY7" fmla="*/ 1424396 h 2391197"/>
              <a:gd name="connsiteX8" fmla="*/ 1805567 w 2409267"/>
              <a:gd name="connsiteY8" fmla="*/ 1381355 h 2391197"/>
              <a:gd name="connsiteX9" fmla="*/ 2409267 w 2409267"/>
              <a:gd name="connsiteY9" fmla="*/ 1381355 h 2391197"/>
              <a:gd name="connsiteX10" fmla="*/ 2409267 w 2409267"/>
              <a:gd name="connsiteY10" fmla="*/ 1719654 h 2391197"/>
              <a:gd name="connsiteX11" fmla="*/ 2409267 w 2409267"/>
              <a:gd name="connsiteY11" fmla="*/ 1733975 h 2391197"/>
              <a:gd name="connsiteX12" fmla="*/ 2409267 w 2409267"/>
              <a:gd name="connsiteY12" fmla="*/ 1791268 h 2391197"/>
              <a:gd name="connsiteX13" fmla="*/ 2409267 w 2409267"/>
              <a:gd name="connsiteY13" fmla="*/ 1900966 h 2391197"/>
              <a:gd name="connsiteX14" fmla="*/ 2409267 w 2409267"/>
              <a:gd name="connsiteY14" fmla="*/ 1905679 h 2391197"/>
              <a:gd name="connsiteX15" fmla="*/ 2409267 w 2409267"/>
              <a:gd name="connsiteY15" fmla="*/ 1916871 h 2391197"/>
              <a:gd name="connsiteX16" fmla="*/ 2409267 w 2409267"/>
              <a:gd name="connsiteY16" fmla="*/ 1938666 h 2391197"/>
              <a:gd name="connsiteX17" fmla="*/ 2409267 w 2409267"/>
              <a:gd name="connsiteY17" fmla="*/ 1974599 h 2391197"/>
              <a:gd name="connsiteX18" fmla="*/ 2409267 w 2409267"/>
              <a:gd name="connsiteY18" fmla="*/ 2028204 h 2391197"/>
              <a:gd name="connsiteX19" fmla="*/ 2409267 w 2409267"/>
              <a:gd name="connsiteY19" fmla="*/ 2103016 h 2391197"/>
              <a:gd name="connsiteX20" fmla="*/ 2409267 w 2409267"/>
              <a:gd name="connsiteY20" fmla="*/ 2202568 h 2391197"/>
              <a:gd name="connsiteX21" fmla="*/ 2409267 w 2409267"/>
              <a:gd name="connsiteY21" fmla="*/ 2228498 h 2391197"/>
              <a:gd name="connsiteX22" fmla="*/ 2409267 w 2409267"/>
              <a:gd name="connsiteY22" fmla="*/ 2259749 h 2391197"/>
              <a:gd name="connsiteX23" fmla="*/ 2277819 w 2409267"/>
              <a:gd name="connsiteY23" fmla="*/ 2391197 h 2391197"/>
              <a:gd name="connsiteX24" fmla="*/ 131448 w 2409267"/>
              <a:gd name="connsiteY24" fmla="*/ 2391197 h 2391197"/>
              <a:gd name="connsiteX25" fmla="*/ 0 w 2409267"/>
              <a:gd name="connsiteY25" fmla="*/ 2259749 h 2391197"/>
              <a:gd name="connsiteX26" fmla="*/ 0 w 2409267"/>
              <a:gd name="connsiteY26" fmla="*/ 2165563 h 2391197"/>
              <a:gd name="connsiteX27" fmla="*/ 0 w 2409267"/>
              <a:gd name="connsiteY27" fmla="*/ 2064343 h 2391197"/>
              <a:gd name="connsiteX28" fmla="*/ 0 w 2409267"/>
              <a:gd name="connsiteY28" fmla="*/ 1900966 h 2391197"/>
              <a:gd name="connsiteX29" fmla="*/ 0 w 2409267"/>
              <a:gd name="connsiteY29" fmla="*/ 1791268 h 2391197"/>
              <a:gd name="connsiteX30" fmla="*/ 0 w 2409267"/>
              <a:gd name="connsiteY30" fmla="*/ 1790326 h 2391197"/>
              <a:gd name="connsiteX31" fmla="*/ 0 w 2409267"/>
              <a:gd name="connsiteY31" fmla="*/ 1784394 h 2391197"/>
              <a:gd name="connsiteX32" fmla="*/ 0 w 2409267"/>
              <a:gd name="connsiteY32" fmla="*/ 1768780 h 2391197"/>
              <a:gd name="connsiteX33" fmla="*/ 0 w 2409267"/>
              <a:gd name="connsiteY33" fmla="*/ 1738796 h 2391197"/>
              <a:gd name="connsiteX34" fmla="*/ 0 w 2409267"/>
              <a:gd name="connsiteY34" fmla="*/ 1733975 h 2391197"/>
              <a:gd name="connsiteX35" fmla="*/ 0 w 2409267"/>
              <a:gd name="connsiteY35" fmla="*/ 1689752 h 2391197"/>
              <a:gd name="connsiteX36" fmla="*/ 0 w 2409267"/>
              <a:gd name="connsiteY36" fmla="*/ 1381355 h 2391197"/>
              <a:gd name="connsiteX37" fmla="*/ 0 w 2409267"/>
              <a:gd name="connsiteY37" fmla="*/ 861743 h 2391197"/>
              <a:gd name="connsiteX38" fmla="*/ 2409267 w 2409267"/>
              <a:gd name="connsiteY38" fmla="*/ 861743 h 2391197"/>
              <a:gd name="connsiteX39" fmla="*/ 2409267 w 2409267"/>
              <a:gd name="connsiteY39" fmla="*/ 1271657 h 2391197"/>
              <a:gd name="connsiteX40" fmla="*/ 0 w 2409267"/>
              <a:gd name="connsiteY40" fmla="*/ 1271657 h 2391197"/>
              <a:gd name="connsiteX41" fmla="*/ 1147259 w 2409267"/>
              <a:gd name="connsiteY41" fmla="*/ 18 h 2391197"/>
              <a:gd name="connsiteX42" fmla="*/ 1176250 w 2409267"/>
              <a:gd name="connsiteY42" fmla="*/ 4689 h 2391197"/>
              <a:gd name="connsiteX43" fmla="*/ 1221251 w 2409267"/>
              <a:gd name="connsiteY43" fmla="*/ 42039 h 2391197"/>
              <a:gd name="connsiteX44" fmla="*/ 1224363 w 2409267"/>
              <a:gd name="connsiteY44" fmla="*/ 47865 h 2391197"/>
              <a:gd name="connsiteX45" fmla="*/ 1246172 w 2409267"/>
              <a:gd name="connsiteY45" fmla="*/ 88642 h 2391197"/>
              <a:gd name="connsiteX46" fmla="*/ 1210171 w 2409267"/>
              <a:gd name="connsiteY46" fmla="*/ 187331 h 2391197"/>
              <a:gd name="connsiteX47" fmla="*/ 321238 w 2409267"/>
              <a:gd name="connsiteY47" fmla="*/ 604016 h 2391197"/>
              <a:gd name="connsiteX48" fmla="*/ 2334498 w 2409267"/>
              <a:gd name="connsiteY48" fmla="*/ 604016 h 2391197"/>
              <a:gd name="connsiteX49" fmla="*/ 2409267 w 2409267"/>
              <a:gd name="connsiteY49" fmla="*/ 678033 h 2391197"/>
              <a:gd name="connsiteX50" fmla="*/ 2409267 w 2409267"/>
              <a:gd name="connsiteY50" fmla="*/ 752049 h 2391197"/>
              <a:gd name="connsiteX51" fmla="*/ 0 w 2409267"/>
              <a:gd name="connsiteY51" fmla="*/ 752049 h 2391197"/>
              <a:gd name="connsiteX52" fmla="*/ 0 w 2409267"/>
              <a:gd name="connsiteY52" fmla="*/ 604016 h 2391197"/>
              <a:gd name="connsiteX53" fmla="*/ 66464 w 2409267"/>
              <a:gd name="connsiteY53" fmla="*/ 497104 h 2391197"/>
              <a:gd name="connsiteX54" fmla="*/ 1118786 w 2409267"/>
              <a:gd name="connsiteY54" fmla="*/ 6402 h 2391197"/>
              <a:gd name="connsiteX55" fmla="*/ 1147259 w 2409267"/>
              <a:gd name="connsiteY55" fmla="*/ 18 h 2391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409267" h="2391197">
                <a:moveTo>
                  <a:pt x="0" y="1381355"/>
                </a:moveTo>
                <a:cubicBezTo>
                  <a:pt x="41" y="1381355"/>
                  <a:pt x="5307" y="1381355"/>
                  <a:pt x="678473" y="1381355"/>
                </a:cubicBezTo>
                <a:cubicBezTo>
                  <a:pt x="678480" y="1381365"/>
                  <a:pt x="678649" y="1381617"/>
                  <a:pt x="682626" y="1387504"/>
                </a:cubicBezTo>
                <a:lnTo>
                  <a:pt x="711703" y="1430543"/>
                </a:lnTo>
                <a:cubicBezTo>
                  <a:pt x="733858" y="1466071"/>
                  <a:pt x="786472" y="1493398"/>
                  <a:pt x="828015" y="1493398"/>
                </a:cubicBezTo>
                <a:cubicBezTo>
                  <a:pt x="828044" y="1493398"/>
                  <a:pt x="832946" y="1493398"/>
                  <a:pt x="1656025" y="1493398"/>
                </a:cubicBezTo>
                <a:cubicBezTo>
                  <a:pt x="1697564" y="1493398"/>
                  <a:pt x="1750182" y="1466071"/>
                  <a:pt x="1772337" y="1430543"/>
                </a:cubicBezTo>
                <a:cubicBezTo>
                  <a:pt x="1772344" y="1430532"/>
                  <a:pt x="1772513" y="1430285"/>
                  <a:pt x="1776489" y="1424396"/>
                </a:cubicBezTo>
                <a:lnTo>
                  <a:pt x="1805567" y="1381355"/>
                </a:lnTo>
                <a:lnTo>
                  <a:pt x="2409267" y="1381355"/>
                </a:lnTo>
                <a:cubicBezTo>
                  <a:pt x="2409267" y="1381378"/>
                  <a:pt x="2409267" y="1384243"/>
                  <a:pt x="2409267" y="1719654"/>
                </a:cubicBezTo>
                <a:lnTo>
                  <a:pt x="2409267" y="1733975"/>
                </a:lnTo>
                <a:lnTo>
                  <a:pt x="2409267" y="1791268"/>
                </a:lnTo>
                <a:lnTo>
                  <a:pt x="2409267" y="1900966"/>
                </a:lnTo>
                <a:lnTo>
                  <a:pt x="2409267" y="1905679"/>
                </a:lnTo>
                <a:lnTo>
                  <a:pt x="2409267" y="1916871"/>
                </a:lnTo>
                <a:lnTo>
                  <a:pt x="2409267" y="1938666"/>
                </a:lnTo>
                <a:lnTo>
                  <a:pt x="2409267" y="1974599"/>
                </a:lnTo>
                <a:lnTo>
                  <a:pt x="2409267" y="2028204"/>
                </a:lnTo>
                <a:lnTo>
                  <a:pt x="2409267" y="2103016"/>
                </a:lnTo>
                <a:lnTo>
                  <a:pt x="2409267" y="2202568"/>
                </a:lnTo>
                <a:lnTo>
                  <a:pt x="2409267" y="2228498"/>
                </a:lnTo>
                <a:lnTo>
                  <a:pt x="2409267" y="2259749"/>
                </a:lnTo>
                <a:cubicBezTo>
                  <a:pt x="2409267" y="2332346"/>
                  <a:pt x="2350416" y="2391197"/>
                  <a:pt x="2277819" y="2391197"/>
                </a:cubicBezTo>
                <a:lnTo>
                  <a:pt x="131448" y="2391197"/>
                </a:lnTo>
                <a:cubicBezTo>
                  <a:pt x="58851" y="2391197"/>
                  <a:pt x="0" y="2332346"/>
                  <a:pt x="0" y="2259749"/>
                </a:cubicBezTo>
                <a:lnTo>
                  <a:pt x="0" y="2165563"/>
                </a:lnTo>
                <a:lnTo>
                  <a:pt x="0" y="2064343"/>
                </a:lnTo>
                <a:lnTo>
                  <a:pt x="0" y="1900966"/>
                </a:lnTo>
                <a:lnTo>
                  <a:pt x="0" y="1791268"/>
                </a:lnTo>
                <a:lnTo>
                  <a:pt x="0" y="1790326"/>
                </a:lnTo>
                <a:lnTo>
                  <a:pt x="0" y="1784394"/>
                </a:lnTo>
                <a:lnTo>
                  <a:pt x="0" y="1768780"/>
                </a:lnTo>
                <a:lnTo>
                  <a:pt x="0" y="1738796"/>
                </a:lnTo>
                <a:lnTo>
                  <a:pt x="0" y="1733975"/>
                </a:lnTo>
                <a:lnTo>
                  <a:pt x="0" y="1689752"/>
                </a:lnTo>
                <a:cubicBezTo>
                  <a:pt x="0" y="1629613"/>
                  <a:pt x="0" y="1533849"/>
                  <a:pt x="0" y="1381355"/>
                </a:cubicBezTo>
                <a:close/>
                <a:moveTo>
                  <a:pt x="0" y="861743"/>
                </a:moveTo>
                <a:lnTo>
                  <a:pt x="2409267" y="861743"/>
                </a:lnTo>
                <a:lnTo>
                  <a:pt x="2409267" y="1271657"/>
                </a:lnTo>
                <a:lnTo>
                  <a:pt x="0" y="1271657"/>
                </a:lnTo>
                <a:close/>
                <a:moveTo>
                  <a:pt x="1147259" y="18"/>
                </a:moveTo>
                <a:cubicBezTo>
                  <a:pt x="1157038" y="-196"/>
                  <a:pt x="1166904" y="1432"/>
                  <a:pt x="1176250" y="4689"/>
                </a:cubicBezTo>
                <a:cubicBezTo>
                  <a:pt x="1194943" y="11199"/>
                  <a:pt x="1211557" y="24219"/>
                  <a:pt x="1221251" y="42039"/>
                </a:cubicBezTo>
                <a:cubicBezTo>
                  <a:pt x="1221258" y="42054"/>
                  <a:pt x="1221420" y="42356"/>
                  <a:pt x="1224363" y="47865"/>
                </a:cubicBezTo>
                <a:lnTo>
                  <a:pt x="1246172" y="88642"/>
                </a:lnTo>
                <a:cubicBezTo>
                  <a:pt x="1262789" y="127021"/>
                  <a:pt x="1248943" y="170881"/>
                  <a:pt x="1210171" y="187331"/>
                </a:cubicBezTo>
                <a:cubicBezTo>
                  <a:pt x="1210120" y="187355"/>
                  <a:pt x="1203278" y="190563"/>
                  <a:pt x="321238" y="604016"/>
                </a:cubicBezTo>
                <a:cubicBezTo>
                  <a:pt x="321293" y="604016"/>
                  <a:pt x="331972" y="604016"/>
                  <a:pt x="2334498" y="604016"/>
                </a:cubicBezTo>
                <a:cubicBezTo>
                  <a:pt x="2376037" y="604016"/>
                  <a:pt x="2409267" y="636911"/>
                  <a:pt x="2409267" y="678033"/>
                </a:cubicBezTo>
                <a:lnTo>
                  <a:pt x="2409267" y="752049"/>
                </a:lnTo>
                <a:cubicBezTo>
                  <a:pt x="2367728" y="752049"/>
                  <a:pt x="36001" y="752049"/>
                  <a:pt x="0" y="752049"/>
                </a:cubicBezTo>
                <a:cubicBezTo>
                  <a:pt x="0" y="752005"/>
                  <a:pt x="0" y="749460"/>
                  <a:pt x="0" y="604016"/>
                </a:cubicBezTo>
                <a:cubicBezTo>
                  <a:pt x="0" y="562894"/>
                  <a:pt x="30463" y="513550"/>
                  <a:pt x="66464" y="497104"/>
                </a:cubicBezTo>
                <a:cubicBezTo>
                  <a:pt x="66527" y="497075"/>
                  <a:pt x="74637" y="493292"/>
                  <a:pt x="1118786" y="6402"/>
                </a:cubicBezTo>
                <a:cubicBezTo>
                  <a:pt x="1127787" y="2288"/>
                  <a:pt x="1137480" y="232"/>
                  <a:pt x="1147259" y="18"/>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Meiryo UI" panose="020B0604030504040204" pitchFamily="50" charset="-128"/>
              <a:ea typeface="Meiryo UI" panose="020B0604030504040204" pitchFamily="50" charset="-128"/>
            </a:endParaRPr>
          </a:p>
        </p:txBody>
      </p:sp>
      <p:sp>
        <p:nvSpPr>
          <p:cNvPr id="61" name="テキスト ボックス 60">
            <a:extLst>
              <a:ext uri="{FF2B5EF4-FFF2-40B4-BE49-F238E27FC236}">
                <a16:creationId xmlns:a16="http://schemas.microsoft.com/office/drawing/2014/main" id="{18E231B5-F40D-8C69-8222-17C0D7C24448}"/>
              </a:ext>
            </a:extLst>
          </p:cNvPr>
          <p:cNvSpPr txBox="1"/>
          <p:nvPr/>
        </p:nvSpPr>
        <p:spPr>
          <a:xfrm>
            <a:off x="7404880" y="4238597"/>
            <a:ext cx="448489" cy="215444"/>
          </a:xfrm>
          <a:prstGeom prst="rect">
            <a:avLst/>
          </a:prstGeom>
          <a:noFill/>
        </p:spPr>
        <p:txBody>
          <a:bodyPr wrap="square" rtlCol="0">
            <a:spAutoFit/>
          </a:bodyPr>
          <a:lstStyle/>
          <a:p>
            <a:pPr algn="ctr"/>
            <a:r>
              <a:rPr lang="en-US" altLang="ja-JP" sz="800" b="1" dirty="0">
                <a:solidFill>
                  <a:schemeClr val="bg1"/>
                </a:solidFill>
                <a:latin typeface="メイリオ" panose="020B0604030504040204" pitchFamily="50" charset="-128"/>
                <a:ea typeface="メイリオ" panose="020B0604030504040204" pitchFamily="50" charset="-128"/>
              </a:rPr>
              <a:t>B</a:t>
            </a:r>
            <a:r>
              <a:rPr kumimoji="1" lang="ja-JP" altLang="en-US" sz="800" b="1" dirty="0">
                <a:solidFill>
                  <a:schemeClr val="bg1"/>
                </a:solidFill>
                <a:latin typeface="メイリオ" panose="020B0604030504040204" pitchFamily="50" charset="-128"/>
                <a:ea typeface="メイリオ" panose="020B0604030504040204" pitchFamily="50" charset="-128"/>
              </a:rPr>
              <a:t>社</a:t>
            </a:r>
          </a:p>
        </p:txBody>
      </p:sp>
      <p:sp>
        <p:nvSpPr>
          <p:cNvPr id="62" name="楕円 61">
            <a:extLst>
              <a:ext uri="{FF2B5EF4-FFF2-40B4-BE49-F238E27FC236}">
                <a16:creationId xmlns:a16="http://schemas.microsoft.com/office/drawing/2014/main" id="{72928FD8-1286-9B38-78E0-EF308FB9F6F4}"/>
              </a:ext>
            </a:extLst>
          </p:cNvPr>
          <p:cNvSpPr/>
          <p:nvPr/>
        </p:nvSpPr>
        <p:spPr bwMode="auto">
          <a:xfrm>
            <a:off x="7369864" y="3985748"/>
            <a:ext cx="504000" cy="504000"/>
          </a:xfrm>
          <a:prstGeom prst="ellipse">
            <a:avLst/>
          </a:prstGeom>
          <a:solidFill>
            <a:srgbClr val="3366FF">
              <a:alpha val="30000"/>
            </a:srgbClr>
          </a:solidFill>
          <a:ln w="19050">
            <a:noFill/>
          </a:ln>
          <a:effectLst/>
        </p:spPr>
        <p:txBody>
          <a:bodyPr vert="horz" wrap="none" lIns="0" tIns="36000" rIns="0" bIns="0" numCol="1" rtlCol="0" anchor="ctr" anchorCtr="0" compatLnSpc="1">
            <a:prstTxWarp prst="textNoShape">
              <a:avLst/>
            </a:prstTxWarp>
          </a:bodyPr>
          <a:lstStyle/>
          <a:p>
            <a:pPr algn="ctr">
              <a:lnSpc>
                <a:spcPct val="110000"/>
              </a:lnSpc>
              <a:spcBef>
                <a:spcPct val="20000"/>
              </a:spcBef>
              <a:buClr>
                <a:srgbClr val="5330C1"/>
              </a:buClr>
            </a:pPr>
            <a:endParaRPr lang="ja-JP" altLang="en-US" sz="1200" b="1" dirty="0">
              <a:solidFill>
                <a:schemeClr val="bg1"/>
              </a:solidFill>
              <a:latin typeface="Meiryo UI" panose="020B0604030504040204" pitchFamily="50" charset="-128"/>
              <a:ea typeface="Meiryo UI" panose="020B0604030504040204" pitchFamily="50" charset="-128"/>
            </a:endParaRPr>
          </a:p>
        </p:txBody>
      </p:sp>
      <p:sp>
        <p:nvSpPr>
          <p:cNvPr id="63" name="テキスト ボックス 62">
            <a:extLst>
              <a:ext uri="{FF2B5EF4-FFF2-40B4-BE49-F238E27FC236}">
                <a16:creationId xmlns:a16="http://schemas.microsoft.com/office/drawing/2014/main" id="{C3D13AEA-8C57-89A7-4D88-A488250B1D48}"/>
              </a:ext>
            </a:extLst>
          </p:cNvPr>
          <p:cNvSpPr txBox="1"/>
          <p:nvPr/>
        </p:nvSpPr>
        <p:spPr>
          <a:xfrm>
            <a:off x="4513268" y="2734730"/>
            <a:ext cx="4916684" cy="400110"/>
          </a:xfrm>
          <a:prstGeom prst="rect">
            <a:avLst/>
          </a:prstGeom>
          <a:noFill/>
          <a:effectLst/>
        </p:spPr>
        <p:txBody>
          <a:bodyPr wrap="square" rtlCol="0">
            <a:spAutoFit/>
          </a:bodyPr>
          <a:lstStyle/>
          <a:p>
            <a:pPr algn="ctr" eaLnBrk="0" hangingPunct="0"/>
            <a:r>
              <a:rPr lang="ja-JP" altLang="en-US" sz="1400" b="1" dirty="0">
                <a:latin typeface="メイリオ" panose="020B0604030504040204" pitchFamily="50" charset="-128"/>
                <a:ea typeface="メイリオ" panose="020B0604030504040204" pitchFamily="50" charset="-128"/>
              </a:rPr>
              <a:t>プリンター台数減で </a:t>
            </a:r>
            <a:r>
              <a:rPr lang="ja-JP" altLang="en-US" sz="2000" b="1" dirty="0">
                <a:solidFill>
                  <a:srgbClr val="3366FF"/>
                </a:solidFill>
                <a:latin typeface="メイリオ" panose="020B0604030504040204" pitchFamily="50" charset="-128"/>
                <a:ea typeface="メイリオ" panose="020B0604030504040204" pitchFamily="50" charset="-128"/>
              </a:rPr>
              <a:t>省スペース</a:t>
            </a:r>
            <a:r>
              <a:rPr lang="ja-JP" altLang="en-US" sz="2000" b="1" dirty="0">
                <a:latin typeface="メイリオ" panose="020B0604030504040204" pitchFamily="50" charset="-128"/>
                <a:ea typeface="メイリオ" panose="020B0604030504040204" pitchFamily="50" charset="-128"/>
              </a:rPr>
              <a:t>！</a:t>
            </a:r>
            <a:endParaRPr lang="en-US" altLang="ja-JP" sz="2000" b="1" dirty="0">
              <a:latin typeface="メイリオ" panose="020B0604030504040204" pitchFamily="50" charset="-128"/>
              <a:ea typeface="メイリオ" panose="020B0604030504040204" pitchFamily="50" charset="-128"/>
            </a:endParaRPr>
          </a:p>
        </p:txBody>
      </p:sp>
      <p:cxnSp>
        <p:nvCxnSpPr>
          <p:cNvPr id="64" name="コネクタ: カギ線 63">
            <a:extLst>
              <a:ext uri="{FF2B5EF4-FFF2-40B4-BE49-F238E27FC236}">
                <a16:creationId xmlns:a16="http://schemas.microsoft.com/office/drawing/2014/main" id="{D3BDD543-9302-3D2E-4979-BFE6FB72352E}"/>
              </a:ext>
            </a:extLst>
          </p:cNvPr>
          <p:cNvCxnSpPr>
            <a:cxnSpLocks/>
            <a:stCxn id="33" idx="4"/>
          </p:cNvCxnSpPr>
          <p:nvPr/>
        </p:nvCxnSpPr>
        <p:spPr bwMode="auto">
          <a:xfrm rot="5400000">
            <a:off x="1835966" y="2971602"/>
            <a:ext cx="467651" cy="833518"/>
          </a:xfrm>
          <a:prstGeom prst="bentConnector2">
            <a:avLst/>
          </a:prstGeom>
          <a:noFill/>
          <a:ln w="349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5" name="グループ化 64">
            <a:extLst>
              <a:ext uri="{FF2B5EF4-FFF2-40B4-BE49-F238E27FC236}">
                <a16:creationId xmlns:a16="http://schemas.microsoft.com/office/drawing/2014/main" id="{3BA5C879-179E-06F2-0313-AB2C602903A6}"/>
              </a:ext>
            </a:extLst>
          </p:cNvPr>
          <p:cNvGrpSpPr>
            <a:grpSpLocks noChangeAspect="1"/>
          </p:cNvGrpSpPr>
          <p:nvPr/>
        </p:nvGrpSpPr>
        <p:grpSpPr>
          <a:xfrm flipH="1">
            <a:off x="704686" y="4057503"/>
            <a:ext cx="550030" cy="414496"/>
            <a:chOff x="4621213" y="3227388"/>
            <a:chExt cx="673101" cy="495301"/>
          </a:xfrm>
          <a:solidFill>
            <a:schemeClr val="tx2"/>
          </a:solidFill>
        </p:grpSpPr>
        <p:sp>
          <p:nvSpPr>
            <p:cNvPr id="66" name="Freeform 36">
              <a:extLst>
                <a:ext uri="{FF2B5EF4-FFF2-40B4-BE49-F238E27FC236}">
                  <a16:creationId xmlns:a16="http://schemas.microsoft.com/office/drawing/2014/main" id="{399F50B4-F90B-7DB0-2ACA-572B442EC04C}"/>
                </a:ext>
              </a:extLst>
            </p:cNvPr>
            <p:cNvSpPr>
              <a:spLocks/>
            </p:cNvSpPr>
            <p:nvPr/>
          </p:nvSpPr>
          <p:spPr bwMode="auto">
            <a:xfrm>
              <a:off x="4810126" y="3495676"/>
              <a:ext cx="484188" cy="227013"/>
            </a:xfrm>
            <a:custGeom>
              <a:avLst/>
              <a:gdLst>
                <a:gd name="T0" fmla="*/ 157 w 158"/>
                <a:gd name="T1" fmla="*/ 74 h 74"/>
                <a:gd name="T2" fmla="*/ 1 w 158"/>
                <a:gd name="T3" fmla="*/ 74 h 74"/>
                <a:gd name="T4" fmla="*/ 1 w 158"/>
                <a:gd name="T5" fmla="*/ 55 h 74"/>
                <a:gd name="T6" fmla="*/ 6 w 158"/>
                <a:gd name="T7" fmla="*/ 51 h 74"/>
                <a:gd name="T8" fmla="*/ 56 w 158"/>
                <a:gd name="T9" fmla="*/ 41 h 74"/>
                <a:gd name="T10" fmla="*/ 63 w 158"/>
                <a:gd name="T11" fmla="*/ 34 h 74"/>
                <a:gd name="T12" fmla="*/ 111 w 158"/>
                <a:gd name="T13" fmla="*/ 1 h 74"/>
                <a:gd name="T14" fmla="*/ 130 w 158"/>
                <a:gd name="T15" fmla="*/ 2 h 74"/>
                <a:gd name="T16" fmla="*/ 156 w 158"/>
                <a:gd name="T17" fmla="*/ 33 h 74"/>
                <a:gd name="T18" fmla="*/ 157 w 158"/>
                <a:gd name="T19"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8" h="74">
                  <a:moveTo>
                    <a:pt x="157" y="74"/>
                  </a:moveTo>
                  <a:cubicBezTo>
                    <a:pt x="105" y="74"/>
                    <a:pt x="53" y="74"/>
                    <a:pt x="1" y="74"/>
                  </a:cubicBezTo>
                  <a:cubicBezTo>
                    <a:pt x="1" y="67"/>
                    <a:pt x="0" y="61"/>
                    <a:pt x="1" y="55"/>
                  </a:cubicBezTo>
                  <a:cubicBezTo>
                    <a:pt x="1" y="53"/>
                    <a:pt x="4" y="51"/>
                    <a:pt x="6" y="51"/>
                  </a:cubicBezTo>
                  <a:cubicBezTo>
                    <a:pt x="22" y="47"/>
                    <a:pt x="39" y="44"/>
                    <a:pt x="56" y="41"/>
                  </a:cubicBezTo>
                  <a:cubicBezTo>
                    <a:pt x="60" y="40"/>
                    <a:pt x="62" y="39"/>
                    <a:pt x="63" y="34"/>
                  </a:cubicBezTo>
                  <a:cubicBezTo>
                    <a:pt x="71" y="12"/>
                    <a:pt x="87" y="0"/>
                    <a:pt x="111" y="1"/>
                  </a:cubicBezTo>
                  <a:cubicBezTo>
                    <a:pt x="117" y="1"/>
                    <a:pt x="124" y="1"/>
                    <a:pt x="130" y="2"/>
                  </a:cubicBezTo>
                  <a:cubicBezTo>
                    <a:pt x="145" y="7"/>
                    <a:pt x="155" y="18"/>
                    <a:pt x="156" y="33"/>
                  </a:cubicBezTo>
                  <a:cubicBezTo>
                    <a:pt x="158" y="46"/>
                    <a:pt x="157" y="60"/>
                    <a:pt x="157"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800">
                <a:latin typeface="Meiryo UI" panose="020B0604030504040204" pitchFamily="50" charset="-128"/>
                <a:ea typeface="Meiryo UI" panose="020B0604030504040204" pitchFamily="50" charset="-128"/>
              </a:endParaRPr>
            </a:p>
          </p:txBody>
        </p:sp>
        <p:sp>
          <p:nvSpPr>
            <p:cNvPr id="67" name="Freeform 37">
              <a:extLst>
                <a:ext uri="{FF2B5EF4-FFF2-40B4-BE49-F238E27FC236}">
                  <a16:creationId xmlns:a16="http://schemas.microsoft.com/office/drawing/2014/main" id="{F442F82A-C1A8-EBB3-AAED-D31A52F629E0}"/>
                </a:ext>
              </a:extLst>
            </p:cNvPr>
            <p:cNvSpPr>
              <a:spLocks/>
            </p:cNvSpPr>
            <p:nvPr/>
          </p:nvSpPr>
          <p:spPr bwMode="auto">
            <a:xfrm>
              <a:off x="4997451" y="3227388"/>
              <a:ext cx="250825" cy="249238"/>
            </a:xfrm>
            <a:custGeom>
              <a:avLst/>
              <a:gdLst>
                <a:gd name="T0" fmla="*/ 41 w 82"/>
                <a:gd name="T1" fmla="*/ 81 h 81"/>
                <a:gd name="T2" fmla="*/ 0 w 82"/>
                <a:gd name="T3" fmla="*/ 41 h 81"/>
                <a:gd name="T4" fmla="*/ 41 w 82"/>
                <a:gd name="T5" fmla="*/ 0 h 81"/>
                <a:gd name="T6" fmla="*/ 82 w 82"/>
                <a:gd name="T7" fmla="*/ 41 h 81"/>
                <a:gd name="T8" fmla="*/ 41 w 82"/>
                <a:gd name="T9" fmla="*/ 81 h 81"/>
              </a:gdLst>
              <a:ahLst/>
              <a:cxnLst>
                <a:cxn ang="0">
                  <a:pos x="T0" y="T1"/>
                </a:cxn>
                <a:cxn ang="0">
                  <a:pos x="T2" y="T3"/>
                </a:cxn>
                <a:cxn ang="0">
                  <a:pos x="T4" y="T5"/>
                </a:cxn>
                <a:cxn ang="0">
                  <a:pos x="T6" y="T7"/>
                </a:cxn>
                <a:cxn ang="0">
                  <a:pos x="T8" y="T9"/>
                </a:cxn>
              </a:cxnLst>
              <a:rect l="0" t="0" r="r" b="b"/>
              <a:pathLst>
                <a:path w="82" h="81">
                  <a:moveTo>
                    <a:pt x="41" y="81"/>
                  </a:moveTo>
                  <a:cubicBezTo>
                    <a:pt x="18" y="81"/>
                    <a:pt x="0" y="64"/>
                    <a:pt x="0" y="41"/>
                  </a:cubicBezTo>
                  <a:cubicBezTo>
                    <a:pt x="0" y="18"/>
                    <a:pt x="18" y="0"/>
                    <a:pt x="41" y="0"/>
                  </a:cubicBezTo>
                  <a:cubicBezTo>
                    <a:pt x="64" y="0"/>
                    <a:pt x="82" y="18"/>
                    <a:pt x="82" y="41"/>
                  </a:cubicBezTo>
                  <a:cubicBezTo>
                    <a:pt x="81" y="63"/>
                    <a:pt x="64" y="81"/>
                    <a:pt x="41"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800">
                <a:latin typeface="Meiryo UI" panose="020B0604030504040204" pitchFamily="50" charset="-128"/>
                <a:ea typeface="Meiryo UI" panose="020B0604030504040204" pitchFamily="50" charset="-128"/>
              </a:endParaRPr>
            </a:p>
          </p:txBody>
        </p:sp>
        <p:sp>
          <p:nvSpPr>
            <p:cNvPr id="68" name="Freeform 38">
              <a:extLst>
                <a:ext uri="{FF2B5EF4-FFF2-40B4-BE49-F238E27FC236}">
                  <a16:creationId xmlns:a16="http://schemas.microsoft.com/office/drawing/2014/main" id="{DA0C7F61-4D8A-E7BE-E4CB-153DF1171098}"/>
                </a:ext>
              </a:extLst>
            </p:cNvPr>
            <p:cNvSpPr>
              <a:spLocks/>
            </p:cNvSpPr>
            <p:nvPr/>
          </p:nvSpPr>
          <p:spPr bwMode="auto">
            <a:xfrm>
              <a:off x="4621213" y="3408363"/>
              <a:ext cx="382588" cy="314325"/>
            </a:xfrm>
            <a:custGeom>
              <a:avLst/>
              <a:gdLst>
                <a:gd name="T0" fmla="*/ 51 w 125"/>
                <a:gd name="T1" fmla="*/ 93 h 102"/>
                <a:gd name="T2" fmla="*/ 35 w 125"/>
                <a:gd name="T3" fmla="*/ 93 h 102"/>
                <a:gd name="T4" fmla="*/ 31 w 125"/>
                <a:gd name="T5" fmla="*/ 90 h 102"/>
                <a:gd name="T6" fmla="*/ 13 w 125"/>
                <a:gd name="T7" fmla="*/ 11 h 102"/>
                <a:gd name="T8" fmla="*/ 16 w 125"/>
                <a:gd name="T9" fmla="*/ 8 h 102"/>
                <a:gd name="T10" fmla="*/ 107 w 125"/>
                <a:gd name="T11" fmla="*/ 8 h 102"/>
                <a:gd name="T12" fmla="*/ 110 w 125"/>
                <a:gd name="T13" fmla="*/ 11 h 102"/>
                <a:gd name="T14" fmla="*/ 119 w 125"/>
                <a:gd name="T15" fmla="*/ 48 h 102"/>
                <a:gd name="T16" fmla="*/ 125 w 125"/>
                <a:gd name="T17" fmla="*/ 39 h 102"/>
                <a:gd name="T18" fmla="*/ 116 w 125"/>
                <a:gd name="T19" fmla="*/ 4 h 102"/>
                <a:gd name="T20" fmla="*/ 112 w 125"/>
                <a:gd name="T21" fmla="*/ 0 h 102"/>
                <a:gd name="T22" fmla="*/ 3 w 125"/>
                <a:gd name="T23" fmla="*/ 0 h 102"/>
                <a:gd name="T24" fmla="*/ 0 w 125"/>
                <a:gd name="T25" fmla="*/ 4 h 102"/>
                <a:gd name="T26" fmla="*/ 22 w 125"/>
                <a:gd name="T27" fmla="*/ 98 h 102"/>
                <a:gd name="T28" fmla="*/ 27 w 125"/>
                <a:gd name="T29" fmla="*/ 102 h 102"/>
                <a:gd name="T30" fmla="*/ 51 w 125"/>
                <a:gd name="T31" fmla="*/ 102 h 102"/>
                <a:gd name="T32" fmla="*/ 51 w 125"/>
                <a:gd name="T33" fmla="*/ 97 h 102"/>
                <a:gd name="T34" fmla="*/ 51 w 125"/>
                <a:gd name="T35" fmla="*/ 9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5" h="102">
                  <a:moveTo>
                    <a:pt x="51" y="93"/>
                  </a:moveTo>
                  <a:cubicBezTo>
                    <a:pt x="35" y="93"/>
                    <a:pt x="35" y="93"/>
                    <a:pt x="35" y="93"/>
                  </a:cubicBezTo>
                  <a:cubicBezTo>
                    <a:pt x="34" y="93"/>
                    <a:pt x="32" y="92"/>
                    <a:pt x="31" y="90"/>
                  </a:cubicBezTo>
                  <a:cubicBezTo>
                    <a:pt x="13" y="11"/>
                    <a:pt x="13" y="11"/>
                    <a:pt x="13" y="11"/>
                  </a:cubicBezTo>
                  <a:cubicBezTo>
                    <a:pt x="13" y="9"/>
                    <a:pt x="14" y="8"/>
                    <a:pt x="16" y="8"/>
                  </a:cubicBezTo>
                  <a:cubicBezTo>
                    <a:pt x="107" y="8"/>
                    <a:pt x="107" y="8"/>
                    <a:pt x="107" y="8"/>
                  </a:cubicBezTo>
                  <a:cubicBezTo>
                    <a:pt x="108" y="8"/>
                    <a:pt x="110" y="9"/>
                    <a:pt x="110" y="11"/>
                  </a:cubicBezTo>
                  <a:cubicBezTo>
                    <a:pt x="119" y="48"/>
                    <a:pt x="119" y="48"/>
                    <a:pt x="119" y="48"/>
                  </a:cubicBezTo>
                  <a:cubicBezTo>
                    <a:pt x="121" y="45"/>
                    <a:pt x="123" y="42"/>
                    <a:pt x="125" y="39"/>
                  </a:cubicBezTo>
                  <a:cubicBezTo>
                    <a:pt x="116" y="4"/>
                    <a:pt x="116" y="4"/>
                    <a:pt x="116" y="4"/>
                  </a:cubicBezTo>
                  <a:cubicBezTo>
                    <a:pt x="116" y="2"/>
                    <a:pt x="114" y="0"/>
                    <a:pt x="112" y="0"/>
                  </a:cubicBezTo>
                  <a:cubicBezTo>
                    <a:pt x="3" y="0"/>
                    <a:pt x="3" y="0"/>
                    <a:pt x="3" y="0"/>
                  </a:cubicBezTo>
                  <a:cubicBezTo>
                    <a:pt x="1" y="0"/>
                    <a:pt x="0" y="2"/>
                    <a:pt x="0" y="4"/>
                  </a:cubicBezTo>
                  <a:cubicBezTo>
                    <a:pt x="22" y="98"/>
                    <a:pt x="22" y="98"/>
                    <a:pt x="22" y="98"/>
                  </a:cubicBezTo>
                  <a:cubicBezTo>
                    <a:pt x="23" y="100"/>
                    <a:pt x="25" y="102"/>
                    <a:pt x="27" y="102"/>
                  </a:cubicBezTo>
                  <a:cubicBezTo>
                    <a:pt x="51" y="102"/>
                    <a:pt x="51" y="102"/>
                    <a:pt x="51" y="102"/>
                  </a:cubicBezTo>
                  <a:cubicBezTo>
                    <a:pt x="51" y="100"/>
                    <a:pt x="51" y="99"/>
                    <a:pt x="51" y="97"/>
                  </a:cubicBezTo>
                  <a:cubicBezTo>
                    <a:pt x="51" y="96"/>
                    <a:pt x="51" y="94"/>
                    <a:pt x="51"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800">
                <a:latin typeface="Meiryo UI" panose="020B0604030504040204" pitchFamily="50" charset="-128"/>
                <a:ea typeface="Meiryo UI" panose="020B0604030504040204" pitchFamily="50" charset="-128"/>
              </a:endParaRPr>
            </a:p>
          </p:txBody>
        </p:sp>
        <p:sp>
          <p:nvSpPr>
            <p:cNvPr id="69" name="Freeform 39">
              <a:extLst>
                <a:ext uri="{FF2B5EF4-FFF2-40B4-BE49-F238E27FC236}">
                  <a16:creationId xmlns:a16="http://schemas.microsoft.com/office/drawing/2014/main" id="{64E568D1-3968-F360-CEBE-6667EFBD5773}"/>
                </a:ext>
              </a:extLst>
            </p:cNvPr>
            <p:cNvSpPr>
              <a:spLocks/>
            </p:cNvSpPr>
            <p:nvPr/>
          </p:nvSpPr>
          <p:spPr bwMode="auto">
            <a:xfrm>
              <a:off x="4710113" y="3463926"/>
              <a:ext cx="250825" cy="196850"/>
            </a:xfrm>
            <a:custGeom>
              <a:avLst/>
              <a:gdLst>
                <a:gd name="T0" fmla="*/ 73 w 82"/>
                <a:gd name="T1" fmla="*/ 3 h 64"/>
                <a:gd name="T2" fmla="*/ 69 w 82"/>
                <a:gd name="T3" fmla="*/ 0 h 64"/>
                <a:gd name="T4" fmla="*/ 4 w 82"/>
                <a:gd name="T5" fmla="*/ 0 h 64"/>
                <a:gd name="T6" fmla="*/ 1 w 82"/>
                <a:gd name="T7" fmla="*/ 1 h 64"/>
                <a:gd name="T8" fmla="*/ 1 w 82"/>
                <a:gd name="T9" fmla="*/ 4 h 64"/>
                <a:gd name="T10" fmla="*/ 14 w 82"/>
                <a:gd name="T11" fmla="*/ 60 h 64"/>
                <a:gd name="T12" fmla="*/ 18 w 82"/>
                <a:gd name="T13" fmla="*/ 64 h 64"/>
                <a:gd name="T14" fmla="*/ 22 w 82"/>
                <a:gd name="T15" fmla="*/ 64 h 64"/>
                <a:gd name="T16" fmla="*/ 23 w 82"/>
                <a:gd name="T17" fmla="*/ 60 h 64"/>
                <a:gd name="T18" fmla="*/ 18 w 82"/>
                <a:gd name="T19" fmla="*/ 60 h 64"/>
                <a:gd name="T20" fmla="*/ 17 w 82"/>
                <a:gd name="T21" fmla="*/ 59 h 64"/>
                <a:gd name="T22" fmla="*/ 7 w 82"/>
                <a:gd name="T23" fmla="*/ 14 h 64"/>
                <a:gd name="T24" fmla="*/ 72 w 82"/>
                <a:gd name="T25" fmla="*/ 14 h 64"/>
                <a:gd name="T26" fmla="*/ 78 w 82"/>
                <a:gd name="T27" fmla="*/ 43 h 64"/>
                <a:gd name="T28" fmla="*/ 82 w 82"/>
                <a:gd name="T29" fmla="*/ 42 h 64"/>
                <a:gd name="T30" fmla="*/ 73 w 82"/>
                <a:gd name="T31" fmla="*/ 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2" h="64">
                  <a:moveTo>
                    <a:pt x="73" y="3"/>
                  </a:moveTo>
                  <a:cubicBezTo>
                    <a:pt x="73" y="1"/>
                    <a:pt x="71" y="0"/>
                    <a:pt x="69" y="0"/>
                  </a:cubicBezTo>
                  <a:cubicBezTo>
                    <a:pt x="4" y="0"/>
                    <a:pt x="4" y="0"/>
                    <a:pt x="4" y="0"/>
                  </a:cubicBezTo>
                  <a:cubicBezTo>
                    <a:pt x="3" y="0"/>
                    <a:pt x="2" y="0"/>
                    <a:pt x="1" y="1"/>
                  </a:cubicBezTo>
                  <a:cubicBezTo>
                    <a:pt x="1" y="2"/>
                    <a:pt x="0" y="3"/>
                    <a:pt x="1" y="4"/>
                  </a:cubicBezTo>
                  <a:cubicBezTo>
                    <a:pt x="14" y="60"/>
                    <a:pt x="14" y="60"/>
                    <a:pt x="14" y="60"/>
                  </a:cubicBezTo>
                  <a:cubicBezTo>
                    <a:pt x="14" y="62"/>
                    <a:pt x="16" y="64"/>
                    <a:pt x="18" y="64"/>
                  </a:cubicBezTo>
                  <a:cubicBezTo>
                    <a:pt x="22" y="64"/>
                    <a:pt x="22" y="64"/>
                    <a:pt x="22" y="64"/>
                  </a:cubicBezTo>
                  <a:cubicBezTo>
                    <a:pt x="22" y="63"/>
                    <a:pt x="23" y="61"/>
                    <a:pt x="23" y="60"/>
                  </a:cubicBezTo>
                  <a:cubicBezTo>
                    <a:pt x="18" y="60"/>
                    <a:pt x="18" y="60"/>
                    <a:pt x="18" y="60"/>
                  </a:cubicBezTo>
                  <a:cubicBezTo>
                    <a:pt x="18" y="60"/>
                    <a:pt x="18" y="60"/>
                    <a:pt x="17" y="59"/>
                  </a:cubicBezTo>
                  <a:cubicBezTo>
                    <a:pt x="7" y="14"/>
                    <a:pt x="7" y="14"/>
                    <a:pt x="7" y="14"/>
                  </a:cubicBezTo>
                  <a:cubicBezTo>
                    <a:pt x="72" y="14"/>
                    <a:pt x="72" y="14"/>
                    <a:pt x="72" y="14"/>
                  </a:cubicBezTo>
                  <a:cubicBezTo>
                    <a:pt x="78" y="43"/>
                    <a:pt x="78" y="43"/>
                    <a:pt x="78" y="43"/>
                  </a:cubicBezTo>
                  <a:cubicBezTo>
                    <a:pt x="80" y="43"/>
                    <a:pt x="81" y="43"/>
                    <a:pt x="82" y="42"/>
                  </a:cubicBezTo>
                  <a:lnTo>
                    <a:pt x="7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800">
                <a:latin typeface="Meiryo UI" panose="020B0604030504040204" pitchFamily="50" charset="-128"/>
                <a:ea typeface="Meiryo UI" panose="020B0604030504040204" pitchFamily="50" charset="-128"/>
              </a:endParaRPr>
            </a:p>
          </p:txBody>
        </p:sp>
        <p:sp>
          <p:nvSpPr>
            <p:cNvPr id="70" name="Freeform 40">
              <a:extLst>
                <a:ext uri="{FF2B5EF4-FFF2-40B4-BE49-F238E27FC236}">
                  <a16:creationId xmlns:a16="http://schemas.microsoft.com/office/drawing/2014/main" id="{B5E09AB2-3FD6-535B-C7FB-1EE4D546923D}"/>
                </a:ext>
              </a:extLst>
            </p:cNvPr>
            <p:cNvSpPr>
              <a:spLocks/>
            </p:cNvSpPr>
            <p:nvPr/>
          </p:nvSpPr>
          <p:spPr bwMode="auto">
            <a:xfrm>
              <a:off x="4756151" y="3532188"/>
              <a:ext cx="168275" cy="12700"/>
            </a:xfrm>
            <a:custGeom>
              <a:avLst/>
              <a:gdLst>
                <a:gd name="T0" fmla="*/ 104 w 106"/>
                <a:gd name="T1" fmla="*/ 0 h 8"/>
                <a:gd name="T2" fmla="*/ 0 w 106"/>
                <a:gd name="T3" fmla="*/ 0 h 8"/>
                <a:gd name="T4" fmla="*/ 2 w 106"/>
                <a:gd name="T5" fmla="*/ 8 h 8"/>
                <a:gd name="T6" fmla="*/ 106 w 106"/>
                <a:gd name="T7" fmla="*/ 8 h 8"/>
                <a:gd name="T8" fmla="*/ 104 w 106"/>
                <a:gd name="T9" fmla="*/ 0 h 8"/>
              </a:gdLst>
              <a:ahLst/>
              <a:cxnLst>
                <a:cxn ang="0">
                  <a:pos x="T0" y="T1"/>
                </a:cxn>
                <a:cxn ang="0">
                  <a:pos x="T2" y="T3"/>
                </a:cxn>
                <a:cxn ang="0">
                  <a:pos x="T4" y="T5"/>
                </a:cxn>
                <a:cxn ang="0">
                  <a:pos x="T6" y="T7"/>
                </a:cxn>
                <a:cxn ang="0">
                  <a:pos x="T8" y="T9"/>
                </a:cxn>
              </a:cxnLst>
              <a:rect l="0" t="0" r="r" b="b"/>
              <a:pathLst>
                <a:path w="106" h="8">
                  <a:moveTo>
                    <a:pt x="104" y="0"/>
                  </a:moveTo>
                  <a:lnTo>
                    <a:pt x="0" y="0"/>
                  </a:lnTo>
                  <a:lnTo>
                    <a:pt x="2" y="8"/>
                  </a:lnTo>
                  <a:lnTo>
                    <a:pt x="106" y="8"/>
                  </a:lnTo>
                  <a:lnTo>
                    <a:pt x="10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800">
                <a:latin typeface="Meiryo UI" panose="020B0604030504040204" pitchFamily="50" charset="-128"/>
                <a:ea typeface="Meiryo UI" panose="020B0604030504040204" pitchFamily="50" charset="-128"/>
              </a:endParaRPr>
            </a:p>
          </p:txBody>
        </p:sp>
        <p:sp>
          <p:nvSpPr>
            <p:cNvPr id="71" name="Freeform 41">
              <a:extLst>
                <a:ext uri="{FF2B5EF4-FFF2-40B4-BE49-F238E27FC236}">
                  <a16:creationId xmlns:a16="http://schemas.microsoft.com/office/drawing/2014/main" id="{43AE1B8C-C5BF-687F-1880-87847CCA0186}"/>
                </a:ext>
              </a:extLst>
            </p:cNvPr>
            <p:cNvSpPr>
              <a:spLocks/>
            </p:cNvSpPr>
            <p:nvPr/>
          </p:nvSpPr>
          <p:spPr bwMode="auto">
            <a:xfrm>
              <a:off x="4765676" y="3559176"/>
              <a:ext cx="166688" cy="12700"/>
            </a:xfrm>
            <a:custGeom>
              <a:avLst/>
              <a:gdLst>
                <a:gd name="T0" fmla="*/ 0 w 105"/>
                <a:gd name="T1" fmla="*/ 0 h 8"/>
                <a:gd name="T2" fmla="*/ 1 w 105"/>
                <a:gd name="T3" fmla="*/ 8 h 8"/>
                <a:gd name="T4" fmla="*/ 105 w 105"/>
                <a:gd name="T5" fmla="*/ 8 h 8"/>
                <a:gd name="T6" fmla="*/ 102 w 105"/>
                <a:gd name="T7" fmla="*/ 0 h 8"/>
                <a:gd name="T8" fmla="*/ 0 w 105"/>
                <a:gd name="T9" fmla="*/ 0 h 8"/>
              </a:gdLst>
              <a:ahLst/>
              <a:cxnLst>
                <a:cxn ang="0">
                  <a:pos x="T0" y="T1"/>
                </a:cxn>
                <a:cxn ang="0">
                  <a:pos x="T2" y="T3"/>
                </a:cxn>
                <a:cxn ang="0">
                  <a:pos x="T4" y="T5"/>
                </a:cxn>
                <a:cxn ang="0">
                  <a:pos x="T6" y="T7"/>
                </a:cxn>
                <a:cxn ang="0">
                  <a:pos x="T8" y="T9"/>
                </a:cxn>
              </a:cxnLst>
              <a:rect l="0" t="0" r="r" b="b"/>
              <a:pathLst>
                <a:path w="105" h="8">
                  <a:moveTo>
                    <a:pt x="0" y="0"/>
                  </a:moveTo>
                  <a:lnTo>
                    <a:pt x="1" y="8"/>
                  </a:lnTo>
                  <a:lnTo>
                    <a:pt x="105" y="8"/>
                  </a:lnTo>
                  <a:lnTo>
                    <a:pt x="10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800">
                <a:latin typeface="Meiryo UI" panose="020B0604030504040204" pitchFamily="50" charset="-128"/>
                <a:ea typeface="Meiryo UI" panose="020B0604030504040204" pitchFamily="50" charset="-128"/>
              </a:endParaRPr>
            </a:p>
          </p:txBody>
        </p:sp>
      </p:grpSp>
      <p:cxnSp>
        <p:nvCxnSpPr>
          <p:cNvPr id="72" name="コネクタ: 曲線 71">
            <a:extLst>
              <a:ext uri="{FF2B5EF4-FFF2-40B4-BE49-F238E27FC236}">
                <a16:creationId xmlns:a16="http://schemas.microsoft.com/office/drawing/2014/main" id="{A9D44474-7068-27F1-B48C-1A077196975F}"/>
              </a:ext>
            </a:extLst>
          </p:cNvPr>
          <p:cNvCxnSpPr>
            <a:cxnSpLocks/>
            <a:endCxn id="62" idx="1"/>
          </p:cNvCxnSpPr>
          <p:nvPr/>
        </p:nvCxnSpPr>
        <p:spPr bwMode="auto">
          <a:xfrm flipV="1">
            <a:off x="5298146" y="4059557"/>
            <a:ext cx="2145527" cy="834810"/>
          </a:xfrm>
          <a:prstGeom prst="curvedConnector4">
            <a:avLst>
              <a:gd name="adj1" fmla="val 2110"/>
              <a:gd name="adj2" fmla="val 136225"/>
            </a:avLst>
          </a:prstGeom>
          <a:ln w="38100">
            <a:solidFill>
              <a:srgbClr val="8BA7FF"/>
            </a:solidFill>
            <a:tailEnd type="triangle"/>
          </a:ln>
        </p:spPr>
        <p:style>
          <a:lnRef idx="1">
            <a:schemeClr val="dk1"/>
          </a:lnRef>
          <a:fillRef idx="0">
            <a:schemeClr val="dk1"/>
          </a:fillRef>
          <a:effectRef idx="0">
            <a:schemeClr val="dk1"/>
          </a:effectRef>
          <a:fontRef idx="minor">
            <a:schemeClr val="tx1"/>
          </a:fontRef>
        </p:style>
      </p:cxnSp>
      <p:pic>
        <p:nvPicPr>
          <p:cNvPr id="73" name="グラフィックス 72" descr="コピー機">
            <a:extLst>
              <a:ext uri="{FF2B5EF4-FFF2-40B4-BE49-F238E27FC236}">
                <a16:creationId xmlns:a16="http://schemas.microsoft.com/office/drawing/2014/main" id="{3CF80893-590E-3F14-FFB8-C2CC8B5F482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89947" y="3416905"/>
            <a:ext cx="629094" cy="629094"/>
          </a:xfrm>
          <a:prstGeom prst="rect">
            <a:avLst/>
          </a:prstGeom>
        </p:spPr>
      </p:pic>
      <p:sp>
        <p:nvSpPr>
          <p:cNvPr id="74" name="テキスト ボックス 73">
            <a:extLst>
              <a:ext uri="{FF2B5EF4-FFF2-40B4-BE49-F238E27FC236}">
                <a16:creationId xmlns:a16="http://schemas.microsoft.com/office/drawing/2014/main" id="{694E1AE1-A609-67B8-FC25-ED27B60D3D8A}"/>
              </a:ext>
            </a:extLst>
          </p:cNvPr>
          <p:cNvSpPr txBox="1"/>
          <p:nvPr/>
        </p:nvSpPr>
        <p:spPr>
          <a:xfrm>
            <a:off x="6115486" y="3945872"/>
            <a:ext cx="448489" cy="215444"/>
          </a:xfrm>
          <a:prstGeom prst="rect">
            <a:avLst/>
          </a:prstGeom>
          <a:noFill/>
        </p:spPr>
        <p:txBody>
          <a:bodyPr wrap="square" rtlCol="0">
            <a:spAutoFit/>
          </a:bodyPr>
          <a:lstStyle/>
          <a:p>
            <a:pPr algn="ctr"/>
            <a:r>
              <a:rPr kumimoji="1" lang="en-US" altLang="ja-JP" sz="800" b="1" dirty="0">
                <a:latin typeface="メイリオ" panose="020B0604030504040204" pitchFamily="50" charset="-128"/>
                <a:ea typeface="メイリオ" panose="020B0604030504040204" pitchFamily="50" charset="-128"/>
                <a:cs typeface="Arial" panose="020B0604020202020204" pitchFamily="34" charset="0"/>
              </a:rPr>
              <a:t>A</a:t>
            </a:r>
            <a:r>
              <a:rPr kumimoji="1" lang="ja-JP" altLang="en-US" sz="800" b="1" dirty="0">
                <a:latin typeface="メイリオ" panose="020B0604030504040204" pitchFamily="50" charset="-128"/>
                <a:ea typeface="メイリオ" panose="020B0604030504040204" pitchFamily="50" charset="-128"/>
                <a:cs typeface="Arial" panose="020B0604020202020204" pitchFamily="34" charset="0"/>
              </a:rPr>
              <a:t>社</a:t>
            </a:r>
          </a:p>
        </p:txBody>
      </p:sp>
      <p:sp>
        <p:nvSpPr>
          <p:cNvPr id="75" name="楕円 74">
            <a:extLst>
              <a:ext uri="{FF2B5EF4-FFF2-40B4-BE49-F238E27FC236}">
                <a16:creationId xmlns:a16="http://schemas.microsoft.com/office/drawing/2014/main" id="{AB9BB3AC-875C-58C1-D02C-642E84CEA345}"/>
              </a:ext>
            </a:extLst>
          </p:cNvPr>
          <p:cNvSpPr/>
          <p:nvPr/>
        </p:nvSpPr>
        <p:spPr bwMode="auto">
          <a:xfrm>
            <a:off x="5956401" y="3419084"/>
            <a:ext cx="756000" cy="720000"/>
          </a:xfrm>
          <a:prstGeom prst="ellipse">
            <a:avLst/>
          </a:prstGeom>
          <a:solidFill>
            <a:srgbClr val="3366FF">
              <a:alpha val="30000"/>
            </a:srgbClr>
          </a:solidFill>
          <a:ln w="19050">
            <a:noFill/>
          </a:ln>
          <a:effectLst/>
        </p:spPr>
        <p:txBody>
          <a:bodyPr vert="horz" wrap="none" lIns="0" tIns="36000" rIns="0" bIns="0" numCol="1" rtlCol="0" anchor="ctr" anchorCtr="0" compatLnSpc="1">
            <a:prstTxWarp prst="textNoShape">
              <a:avLst/>
            </a:prstTxWarp>
          </a:bodyPr>
          <a:lstStyle/>
          <a:p>
            <a:pPr algn="ctr">
              <a:lnSpc>
                <a:spcPct val="110000"/>
              </a:lnSpc>
              <a:spcBef>
                <a:spcPct val="20000"/>
              </a:spcBef>
              <a:buClr>
                <a:srgbClr val="5330C1"/>
              </a:buClr>
            </a:pPr>
            <a:endParaRPr lang="ja-JP" altLang="en-US" sz="1200" b="1" dirty="0">
              <a:solidFill>
                <a:schemeClr val="bg1"/>
              </a:solidFill>
              <a:latin typeface="Meiryo UI" panose="020B0604030504040204" pitchFamily="50" charset="-128"/>
              <a:ea typeface="Meiryo UI" panose="020B0604030504040204" pitchFamily="50" charset="-128"/>
            </a:endParaRPr>
          </a:p>
        </p:txBody>
      </p:sp>
      <p:sp>
        <p:nvSpPr>
          <p:cNvPr id="13" name="テキスト ボックス 12">
            <a:extLst>
              <a:ext uri="{FF2B5EF4-FFF2-40B4-BE49-F238E27FC236}">
                <a16:creationId xmlns:a16="http://schemas.microsoft.com/office/drawing/2014/main" id="{D9E92926-8F25-E67A-8337-FD4CED0E18F0}"/>
              </a:ext>
            </a:extLst>
          </p:cNvPr>
          <p:cNvSpPr txBox="1"/>
          <p:nvPr/>
        </p:nvSpPr>
        <p:spPr>
          <a:xfrm>
            <a:off x="2705336" y="3297403"/>
            <a:ext cx="979185" cy="261610"/>
          </a:xfrm>
          <a:prstGeom prst="rect">
            <a:avLst/>
          </a:prstGeom>
          <a:solidFill>
            <a:schemeClr val="bg1"/>
          </a:solidFill>
        </p:spPr>
        <p:txBody>
          <a:bodyPr wrap="square">
            <a:spAutoFit/>
          </a:bodyPr>
          <a:lstStyle/>
          <a:p>
            <a:pPr algn="ctr"/>
            <a:r>
              <a:rPr kumimoji="1" lang="ja-JP" altLang="en-US" sz="1100" b="1" dirty="0">
                <a:latin typeface="+mj-ea"/>
                <a:ea typeface="+mj-ea"/>
              </a:rPr>
              <a:t>コスト削減</a:t>
            </a:r>
          </a:p>
        </p:txBody>
      </p:sp>
      <p:sp>
        <p:nvSpPr>
          <p:cNvPr id="76" name="スライド番号プレースホルダー 75">
            <a:extLst>
              <a:ext uri="{FF2B5EF4-FFF2-40B4-BE49-F238E27FC236}">
                <a16:creationId xmlns:a16="http://schemas.microsoft.com/office/drawing/2014/main" id="{9ADA3892-E1D6-1AD7-7B39-A6A015F8FD9F}"/>
              </a:ext>
            </a:extLst>
          </p:cNvPr>
          <p:cNvSpPr>
            <a:spLocks noGrp="1"/>
          </p:cNvSpPr>
          <p:nvPr>
            <p:ph type="sldNum" sz="quarter" idx="11"/>
          </p:nvPr>
        </p:nvSpPr>
        <p:spPr/>
        <p:txBody>
          <a:bodyPr/>
          <a:lstStyle/>
          <a:p>
            <a:fld id="{CA6536ED-BD5D-BB4A-995A-A44D28302799}" type="slidenum">
              <a:rPr lang="en-US" altLang="ja-JP" smtClean="0"/>
              <a:pPr/>
              <a:t>15</a:t>
            </a:fld>
            <a:endParaRPr lang="en-US" altLang="ja-JP"/>
          </a:p>
        </p:txBody>
      </p:sp>
    </p:spTree>
    <p:extLst>
      <p:ext uri="{BB962C8B-B14F-4D97-AF65-F5344CB8AC3E}">
        <p14:creationId xmlns:p14="http://schemas.microsoft.com/office/powerpoint/2010/main" val="3076858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5" name="グループ化 104">
            <a:extLst>
              <a:ext uri="{FF2B5EF4-FFF2-40B4-BE49-F238E27FC236}">
                <a16:creationId xmlns:a16="http://schemas.microsoft.com/office/drawing/2014/main" id="{3FB2E101-89AF-46BA-8069-0BCA25487FFF}"/>
              </a:ext>
            </a:extLst>
          </p:cNvPr>
          <p:cNvGrpSpPr/>
          <p:nvPr/>
        </p:nvGrpSpPr>
        <p:grpSpPr>
          <a:xfrm>
            <a:off x="402452" y="1052808"/>
            <a:ext cx="684000" cy="648000"/>
            <a:chOff x="1373919" y="2831967"/>
            <a:chExt cx="1440000" cy="1440000"/>
          </a:xfrm>
        </p:grpSpPr>
        <p:sp>
          <p:nvSpPr>
            <p:cNvPr id="106" name="楕円 105">
              <a:extLst>
                <a:ext uri="{FF2B5EF4-FFF2-40B4-BE49-F238E27FC236}">
                  <a16:creationId xmlns:a16="http://schemas.microsoft.com/office/drawing/2014/main" id="{5FE9B661-7CAC-4916-9BA7-0B8AD42BEC60}"/>
                </a:ext>
              </a:extLst>
            </p:cNvPr>
            <p:cNvSpPr/>
            <p:nvPr/>
          </p:nvSpPr>
          <p:spPr bwMode="auto">
            <a:xfrm>
              <a:off x="1373919" y="2831967"/>
              <a:ext cx="1440000" cy="1440000"/>
            </a:xfrm>
            <a:prstGeom prst="ellipse">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p:txBody>
        </p:sp>
        <p:grpSp>
          <p:nvGrpSpPr>
            <p:cNvPr id="107" name="グループ化 106">
              <a:extLst>
                <a:ext uri="{FF2B5EF4-FFF2-40B4-BE49-F238E27FC236}">
                  <a16:creationId xmlns:a16="http://schemas.microsoft.com/office/drawing/2014/main" id="{B2FF4E10-420F-4282-8D8B-C008194B631C}"/>
                </a:ext>
              </a:extLst>
            </p:cNvPr>
            <p:cNvGrpSpPr/>
            <p:nvPr/>
          </p:nvGrpSpPr>
          <p:grpSpPr>
            <a:xfrm>
              <a:off x="1651664" y="3193167"/>
              <a:ext cx="917103" cy="802659"/>
              <a:chOff x="10818081" y="3203280"/>
              <a:chExt cx="917103" cy="802659"/>
            </a:xfrm>
          </p:grpSpPr>
          <p:sp>
            <p:nvSpPr>
              <p:cNvPr id="108" name="矢印: 下 107">
                <a:extLst>
                  <a:ext uri="{FF2B5EF4-FFF2-40B4-BE49-F238E27FC236}">
                    <a16:creationId xmlns:a16="http://schemas.microsoft.com/office/drawing/2014/main" id="{9F1FD087-92E2-421B-9E44-4817E8D610BB}"/>
                  </a:ext>
                </a:extLst>
              </p:cNvPr>
              <p:cNvSpPr/>
              <p:nvPr/>
            </p:nvSpPr>
            <p:spPr bwMode="auto">
              <a:xfrm>
                <a:off x="10818081" y="3203280"/>
                <a:ext cx="917103" cy="802659"/>
              </a:xfrm>
              <a:prstGeom prst="downArrow">
                <a:avLst/>
              </a:prstGeom>
              <a:solidFill>
                <a:srgbClr val="568DFC"/>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p:txBody>
          </p:sp>
          <p:pic>
            <p:nvPicPr>
              <p:cNvPr id="109" name="グラフィックス 108" descr="元 単色塗りつぶし">
                <a:extLst>
                  <a:ext uri="{FF2B5EF4-FFF2-40B4-BE49-F238E27FC236}">
                    <a16:creationId xmlns:a16="http://schemas.microsoft.com/office/drawing/2014/main" id="{6BBA9DEE-BA04-4D52-934E-FB28D02706D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006125" y="3323990"/>
                <a:ext cx="541013" cy="541013"/>
              </a:xfrm>
              <a:prstGeom prst="rect">
                <a:avLst/>
              </a:prstGeom>
            </p:spPr>
          </p:pic>
        </p:grpSp>
      </p:grpSp>
      <p:sp>
        <p:nvSpPr>
          <p:cNvPr id="2" name="タイトル 1">
            <a:extLst>
              <a:ext uri="{FF2B5EF4-FFF2-40B4-BE49-F238E27FC236}">
                <a16:creationId xmlns:a16="http://schemas.microsoft.com/office/drawing/2014/main" id="{2C323C2D-4DC4-4621-9E20-86B421461C5E}"/>
              </a:ext>
            </a:extLst>
          </p:cNvPr>
          <p:cNvSpPr>
            <a:spLocks noGrp="1"/>
          </p:cNvSpPr>
          <p:nvPr>
            <p:ph type="title"/>
          </p:nvPr>
        </p:nvSpPr>
        <p:spPr/>
        <p:txBody>
          <a:bodyPr/>
          <a:lstStyle/>
          <a:p>
            <a:r>
              <a:rPr kumimoji="1" lang="ja-JP" altLang="en-US" dirty="0"/>
              <a:t>コスト削減</a:t>
            </a:r>
          </a:p>
        </p:txBody>
      </p:sp>
      <p:sp>
        <p:nvSpPr>
          <p:cNvPr id="21" name="フッター プレースホルダー 4">
            <a:extLst>
              <a:ext uri="{FF2B5EF4-FFF2-40B4-BE49-F238E27FC236}">
                <a16:creationId xmlns:a16="http://schemas.microsoft.com/office/drawing/2014/main" id="{63D5AB3F-ED23-4187-807D-9B62A4306C69}"/>
              </a:ext>
            </a:extLst>
          </p:cNvPr>
          <p:cNvSpPr>
            <a:spLocks noGrp="1"/>
          </p:cNvSpPr>
          <p:nvPr>
            <p:ph type="ftr" sz="quarter" idx="3"/>
          </p:nvPr>
        </p:nvSpPr>
        <p:spPr>
          <a:xfrm>
            <a:off x="200472" y="6534000"/>
            <a:ext cx="6033600" cy="306000"/>
          </a:xfrm>
        </p:spPr>
        <p:txBody>
          <a:bodyPr/>
          <a:lstStyle/>
          <a:p>
            <a:pPr>
              <a:defRPr/>
            </a:pPr>
            <a:r>
              <a:rPr lang="en-US" altLang="ja-JP" dirty="0"/>
              <a:t>© Computer Engineering &amp; Consulting Ltd. All rights reserved.</a:t>
            </a:r>
          </a:p>
        </p:txBody>
      </p:sp>
      <p:sp>
        <p:nvSpPr>
          <p:cNvPr id="23" name="コンテンツ プレースホルダー 2">
            <a:extLst>
              <a:ext uri="{FF2B5EF4-FFF2-40B4-BE49-F238E27FC236}">
                <a16:creationId xmlns:a16="http://schemas.microsoft.com/office/drawing/2014/main" id="{705B1876-A8CB-4AF4-A560-11654517A64C}"/>
              </a:ext>
            </a:extLst>
          </p:cNvPr>
          <p:cNvSpPr>
            <a:spLocks noGrp="1"/>
          </p:cNvSpPr>
          <p:nvPr>
            <p:ph idx="1"/>
          </p:nvPr>
        </p:nvSpPr>
        <p:spPr>
          <a:xfrm>
            <a:off x="1153879" y="1031181"/>
            <a:ext cx="8185316" cy="342045"/>
          </a:xfrm>
        </p:spPr>
        <p:txBody>
          <a:bodyPr/>
          <a:lstStyle/>
          <a:p>
            <a:pPr marL="0" indent="0">
              <a:buNone/>
            </a:pPr>
            <a:r>
              <a:rPr kumimoji="1" lang="ja-JP" altLang="en-US" sz="1800" b="1" kern="1200" spc="200" dirty="0">
                <a:solidFill>
                  <a:srgbClr val="3366FF"/>
                </a:solidFill>
              </a:rPr>
              <a:t>導入するだけで、印刷コスト</a:t>
            </a:r>
            <a:r>
              <a:rPr kumimoji="1" lang="en-US" altLang="ja-JP" sz="1800" b="1" kern="1200" spc="200" dirty="0">
                <a:solidFill>
                  <a:srgbClr val="3366FF"/>
                </a:solidFill>
              </a:rPr>
              <a:t>20</a:t>
            </a:r>
            <a:r>
              <a:rPr kumimoji="1" lang="ja-JP" altLang="en-US" sz="1800" b="1" kern="1200" spc="200" dirty="0">
                <a:solidFill>
                  <a:srgbClr val="3366FF"/>
                </a:solidFill>
              </a:rPr>
              <a:t>％減</a:t>
            </a:r>
            <a:r>
              <a:rPr kumimoji="1" lang="ja-JP" altLang="en-US" sz="1600" kern="1200" spc="200" dirty="0">
                <a:solidFill>
                  <a:srgbClr val="3366FF"/>
                </a:solidFill>
              </a:rPr>
              <a:t>（一般値）</a:t>
            </a:r>
          </a:p>
        </p:txBody>
      </p:sp>
      <p:sp>
        <p:nvSpPr>
          <p:cNvPr id="25" name="コンテンツ プレースホルダー 2">
            <a:extLst>
              <a:ext uri="{FF2B5EF4-FFF2-40B4-BE49-F238E27FC236}">
                <a16:creationId xmlns:a16="http://schemas.microsoft.com/office/drawing/2014/main" id="{87DC98FE-FCA0-4FF6-9FFA-2E0C27CAFA7C}"/>
              </a:ext>
            </a:extLst>
          </p:cNvPr>
          <p:cNvSpPr txBox="1">
            <a:spLocks/>
          </p:cNvSpPr>
          <p:nvPr/>
        </p:nvSpPr>
        <p:spPr bwMode="auto">
          <a:xfrm>
            <a:off x="1153878" y="1378340"/>
            <a:ext cx="8232926" cy="293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nSpc>
                <a:spcPct val="100000"/>
              </a:lnSpc>
              <a:buFont typeface="Wingdings" charset="2"/>
              <a:buNone/>
            </a:pPr>
            <a:r>
              <a:rPr lang="ja-JP" altLang="en-US" sz="1200" kern="0" dirty="0">
                <a:solidFill>
                  <a:schemeClr val="tx1"/>
                </a:solidFill>
              </a:rPr>
              <a:t>誤って実行した印刷ジョブは、</a:t>
            </a:r>
            <a:r>
              <a:rPr lang="en-US" altLang="ja-JP" sz="1200" kern="0" dirty="0">
                <a:solidFill>
                  <a:schemeClr val="tx1"/>
                </a:solidFill>
              </a:rPr>
              <a:t>IC</a:t>
            </a:r>
            <a:r>
              <a:rPr lang="ja-JP" altLang="en-US" sz="1200" kern="0" dirty="0">
                <a:solidFill>
                  <a:schemeClr val="tx1"/>
                </a:solidFill>
              </a:rPr>
              <a:t>カードをかざす前であれば、ユーザーが</a:t>
            </a:r>
            <a:r>
              <a:rPr lang="en-US" altLang="ja-JP" sz="1200" kern="0" dirty="0">
                <a:solidFill>
                  <a:schemeClr val="tx1"/>
                </a:solidFill>
              </a:rPr>
              <a:t>PC</a:t>
            </a:r>
            <a:r>
              <a:rPr lang="ja-JP" altLang="en-US" sz="1200" kern="0" dirty="0">
                <a:solidFill>
                  <a:schemeClr val="tx1"/>
                </a:solidFill>
              </a:rPr>
              <a:t>で選択してキャンセル可能です。</a:t>
            </a:r>
            <a:endParaRPr lang="en-US" altLang="ja-JP" sz="1200" kern="0" dirty="0">
              <a:solidFill>
                <a:schemeClr val="tx1"/>
              </a:solidFill>
            </a:endParaRPr>
          </a:p>
          <a:p>
            <a:pPr marL="0" indent="0">
              <a:buNone/>
            </a:pPr>
            <a:r>
              <a:rPr lang="ja-JP" altLang="en-US" sz="1200" kern="0" dirty="0">
                <a:solidFill>
                  <a:srgbClr val="000000"/>
                </a:solidFill>
              </a:rPr>
              <a:t>設定した時間内に</a:t>
            </a:r>
            <a:r>
              <a:rPr lang="en-US" altLang="ja-JP" sz="1200" kern="0" dirty="0">
                <a:solidFill>
                  <a:srgbClr val="000000"/>
                </a:solidFill>
              </a:rPr>
              <a:t>IC</a:t>
            </a:r>
            <a:r>
              <a:rPr lang="ja-JP" altLang="en-US" sz="1200" kern="0" dirty="0">
                <a:solidFill>
                  <a:srgbClr val="000000"/>
                </a:solidFill>
              </a:rPr>
              <a:t>カードをかざさないと、自動的に印刷ジョブを削除します（しない～</a:t>
            </a:r>
            <a:r>
              <a:rPr lang="en-US" altLang="ja-JP" sz="1200" kern="0" dirty="0">
                <a:solidFill>
                  <a:srgbClr val="000000"/>
                </a:solidFill>
              </a:rPr>
              <a:t>72</a:t>
            </a:r>
            <a:r>
              <a:rPr lang="ja-JP" altLang="en-US" sz="1200" kern="0" dirty="0">
                <a:solidFill>
                  <a:srgbClr val="000000"/>
                </a:solidFill>
              </a:rPr>
              <a:t>時間）。</a:t>
            </a:r>
          </a:p>
        </p:txBody>
      </p:sp>
      <p:sp>
        <p:nvSpPr>
          <p:cNvPr id="103" name="コンテンツ プレースホルダー 2">
            <a:extLst>
              <a:ext uri="{FF2B5EF4-FFF2-40B4-BE49-F238E27FC236}">
                <a16:creationId xmlns:a16="http://schemas.microsoft.com/office/drawing/2014/main" id="{3E6D6CEB-0E82-4CBD-91A7-E9FC897B8D9A}"/>
              </a:ext>
            </a:extLst>
          </p:cNvPr>
          <p:cNvSpPr txBox="1">
            <a:spLocks/>
          </p:cNvSpPr>
          <p:nvPr/>
        </p:nvSpPr>
        <p:spPr bwMode="auto">
          <a:xfrm>
            <a:off x="1153878" y="4081215"/>
            <a:ext cx="8185318" cy="37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ja-JP" altLang="en-US" sz="1800" b="1" spc="200" dirty="0">
                <a:solidFill>
                  <a:srgbClr val="3366FF"/>
                </a:solidFill>
              </a:rPr>
              <a:t>印刷ポリシーの統一運用で利用者は無意識にエコ印刷</a:t>
            </a:r>
          </a:p>
        </p:txBody>
      </p:sp>
      <p:sp>
        <p:nvSpPr>
          <p:cNvPr id="104" name="コンテンツ プレースホルダー 2">
            <a:extLst>
              <a:ext uri="{FF2B5EF4-FFF2-40B4-BE49-F238E27FC236}">
                <a16:creationId xmlns:a16="http://schemas.microsoft.com/office/drawing/2014/main" id="{8E5CCAF1-EF79-47AD-959E-7A117778A5BE}"/>
              </a:ext>
            </a:extLst>
          </p:cNvPr>
          <p:cNvSpPr txBox="1">
            <a:spLocks/>
          </p:cNvSpPr>
          <p:nvPr/>
        </p:nvSpPr>
        <p:spPr bwMode="auto">
          <a:xfrm>
            <a:off x="1148452" y="4425387"/>
            <a:ext cx="8064060" cy="37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nSpc>
                <a:spcPct val="100000"/>
              </a:lnSpc>
              <a:buFont typeface="Wingdings" charset="2"/>
              <a:buNone/>
            </a:pPr>
            <a:r>
              <a:rPr lang="ja-JP" altLang="en-US" sz="1200" kern="0" dirty="0">
                <a:solidFill>
                  <a:schemeClr val="tx1"/>
                </a:solidFill>
              </a:rPr>
              <a:t>通常の印刷時には、管理者が設定したデフォルト値で利用者による不要なカラー印刷を抑止します。</a:t>
            </a:r>
          </a:p>
          <a:p>
            <a:pPr marL="0" indent="0">
              <a:buFont typeface="Wingdings" charset="2"/>
              <a:buNone/>
            </a:pPr>
            <a:r>
              <a:rPr lang="ja-JP" altLang="en-US" sz="1200" kern="0" dirty="0">
                <a:solidFill>
                  <a:schemeClr val="tx1"/>
                </a:solidFill>
              </a:rPr>
              <a:t>顧客向け資料など、必要に応じて変更は可能ですが、</a:t>
            </a:r>
            <a:r>
              <a:rPr lang="en-US" altLang="ja-JP" sz="1200" kern="0" dirty="0">
                <a:solidFill>
                  <a:schemeClr val="tx1"/>
                </a:solidFill>
              </a:rPr>
              <a:t>PC</a:t>
            </a:r>
            <a:r>
              <a:rPr lang="ja-JP" altLang="en-US" sz="1200" kern="0" dirty="0">
                <a:solidFill>
                  <a:schemeClr val="tx1"/>
                </a:solidFill>
              </a:rPr>
              <a:t>再起動で元の印刷設定に戻ります。</a:t>
            </a:r>
          </a:p>
        </p:txBody>
      </p:sp>
      <p:grpSp>
        <p:nvGrpSpPr>
          <p:cNvPr id="10" name="グループ化 9">
            <a:extLst>
              <a:ext uri="{FF2B5EF4-FFF2-40B4-BE49-F238E27FC236}">
                <a16:creationId xmlns:a16="http://schemas.microsoft.com/office/drawing/2014/main" id="{268CF40D-0173-4EAF-A1DE-21C75E6EF1B3}"/>
              </a:ext>
            </a:extLst>
          </p:cNvPr>
          <p:cNvGrpSpPr/>
          <p:nvPr/>
        </p:nvGrpSpPr>
        <p:grpSpPr>
          <a:xfrm>
            <a:off x="4116418" y="4958361"/>
            <a:ext cx="5499860" cy="1281057"/>
            <a:chOff x="3313811" y="5055380"/>
            <a:chExt cx="5499860" cy="1281057"/>
          </a:xfrm>
        </p:grpSpPr>
        <p:pic>
          <p:nvPicPr>
            <p:cNvPr id="114" name="Picture 6">
              <a:extLst>
                <a:ext uri="{FF2B5EF4-FFF2-40B4-BE49-F238E27FC236}">
                  <a16:creationId xmlns:a16="http://schemas.microsoft.com/office/drawing/2014/main" id="{F83343CF-A367-4681-AA60-CB87D312A3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73247" y="5847075"/>
              <a:ext cx="584427" cy="324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 name="Picture 5">
              <a:extLst>
                <a:ext uri="{FF2B5EF4-FFF2-40B4-BE49-F238E27FC236}">
                  <a16:creationId xmlns:a16="http://schemas.microsoft.com/office/drawing/2014/main" id="{47EC9C7D-641F-4D53-A5D4-6B287096746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046" y="5397184"/>
              <a:ext cx="584427" cy="324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 name="右矢印 1">
              <a:extLst>
                <a:ext uri="{FF2B5EF4-FFF2-40B4-BE49-F238E27FC236}">
                  <a16:creationId xmlns:a16="http://schemas.microsoft.com/office/drawing/2014/main" id="{B63353CD-2C7E-4CA1-9C11-59970AE32591}"/>
                </a:ext>
              </a:extLst>
            </p:cNvPr>
            <p:cNvSpPr/>
            <p:nvPr/>
          </p:nvSpPr>
          <p:spPr bwMode="auto">
            <a:xfrm>
              <a:off x="4683811" y="5432520"/>
              <a:ext cx="1011812" cy="514916"/>
            </a:xfrm>
            <a:prstGeom prst="rightArrow">
              <a:avLst/>
            </a:prstGeom>
            <a:solidFill>
              <a:srgbClr val="000000">
                <a:lumMod val="75000"/>
                <a:lumOff val="25000"/>
              </a:srgbClr>
            </a:solidFill>
            <a:ln w="9525" cap="flat" cmpd="sng" algn="ctr">
              <a:noFill/>
              <a:prstDash val="solid"/>
              <a:round/>
              <a:headEnd type="none" w="med" len="med"/>
              <a:tailEnd type="none" w="med" len="med"/>
            </a:ln>
            <a:effectLst/>
          </p:spPr>
          <p:txBody>
            <a:bodyPr wrap="square" lIns="104306" tIns="52153" rIns="104306" bIns="52153">
              <a:spAutoFit/>
            </a:bodyPr>
            <a:lstStyle/>
            <a:p>
              <a:pPr fontAlgn="auto">
                <a:spcBef>
                  <a:spcPct val="20000"/>
                </a:spcBef>
                <a:spcAft>
                  <a:spcPts val="0"/>
                </a:spcAft>
                <a:buClr>
                  <a:srgbClr val="5330C1"/>
                </a:buClr>
                <a:defRPr/>
              </a:pPr>
              <a:r>
                <a:rPr kumimoji="0" lang="ja-JP" altLang="en-US" sz="1000" kern="0" dirty="0">
                  <a:solidFill>
                    <a:srgbClr val="FFFFFF"/>
                  </a:solidFill>
                  <a:latin typeface="メイリオ" panose="020B0604030504040204" pitchFamily="50" charset="-128"/>
                  <a:ea typeface="メイリオ" panose="020B0604030504040204" pitchFamily="50" charset="-128"/>
                  <a:cs typeface="Meiryo UI" panose="020B0604030504040204" pitchFamily="50" charset="-128"/>
                </a:rPr>
                <a:t>設定を配信</a:t>
              </a:r>
            </a:p>
          </p:txBody>
        </p:sp>
        <p:grpSp>
          <p:nvGrpSpPr>
            <p:cNvPr id="117" name="グループ化 116">
              <a:extLst>
                <a:ext uri="{FF2B5EF4-FFF2-40B4-BE49-F238E27FC236}">
                  <a16:creationId xmlns:a16="http://schemas.microsoft.com/office/drawing/2014/main" id="{50A5CE5D-285E-4AD0-ABAA-30B5037AAF47}"/>
                </a:ext>
              </a:extLst>
            </p:cNvPr>
            <p:cNvGrpSpPr>
              <a:grpSpLocks noChangeAspect="1"/>
            </p:cNvGrpSpPr>
            <p:nvPr/>
          </p:nvGrpSpPr>
          <p:grpSpPr>
            <a:xfrm>
              <a:off x="3947512" y="5527027"/>
              <a:ext cx="204292" cy="267507"/>
              <a:chOff x="2212975" y="3787775"/>
              <a:chExt cx="841375" cy="1101725"/>
            </a:xfrm>
            <a:solidFill>
              <a:srgbClr val="2D2D8A"/>
            </a:solidFill>
          </p:grpSpPr>
          <p:sp>
            <p:nvSpPr>
              <p:cNvPr id="118" name="Oval 5">
                <a:extLst>
                  <a:ext uri="{FF2B5EF4-FFF2-40B4-BE49-F238E27FC236}">
                    <a16:creationId xmlns:a16="http://schemas.microsoft.com/office/drawing/2014/main" id="{AF27A468-3BD1-4824-B162-6A811116506C}"/>
                  </a:ext>
                </a:extLst>
              </p:cNvPr>
              <p:cNvSpPr>
                <a:spLocks noChangeArrowheads="1"/>
              </p:cNvSpPr>
              <p:nvPr/>
            </p:nvSpPr>
            <p:spPr bwMode="auto">
              <a:xfrm>
                <a:off x="2371725" y="3787775"/>
                <a:ext cx="523875" cy="5207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endParaRPr>
              </a:p>
            </p:txBody>
          </p:sp>
          <p:sp>
            <p:nvSpPr>
              <p:cNvPr id="119" name="Freeform 6">
                <a:extLst>
                  <a:ext uri="{FF2B5EF4-FFF2-40B4-BE49-F238E27FC236}">
                    <a16:creationId xmlns:a16="http://schemas.microsoft.com/office/drawing/2014/main" id="{D670F6ED-CCD5-4555-9349-1129A68D3FF9}"/>
                  </a:ext>
                </a:extLst>
              </p:cNvPr>
              <p:cNvSpPr>
                <a:spLocks/>
              </p:cNvSpPr>
              <p:nvPr/>
            </p:nvSpPr>
            <p:spPr bwMode="auto">
              <a:xfrm>
                <a:off x="2212975" y="4295775"/>
                <a:ext cx="841375" cy="593725"/>
              </a:xfrm>
              <a:custGeom>
                <a:avLst/>
                <a:gdLst>
                  <a:gd name="T0" fmla="*/ 196 w 275"/>
                  <a:gd name="T1" fmla="*/ 0 h 195"/>
                  <a:gd name="T2" fmla="*/ 138 w 275"/>
                  <a:gd name="T3" fmla="*/ 21 h 195"/>
                  <a:gd name="T4" fmla="*/ 79 w 275"/>
                  <a:gd name="T5" fmla="*/ 0 h 195"/>
                  <a:gd name="T6" fmla="*/ 0 w 275"/>
                  <a:gd name="T7" fmla="*/ 107 h 195"/>
                  <a:gd name="T8" fmla="*/ 0 w 275"/>
                  <a:gd name="T9" fmla="*/ 195 h 195"/>
                  <a:gd name="T10" fmla="*/ 275 w 275"/>
                  <a:gd name="T11" fmla="*/ 195 h 195"/>
                  <a:gd name="T12" fmla="*/ 275 w 275"/>
                  <a:gd name="T13" fmla="*/ 107 h 195"/>
                  <a:gd name="T14" fmla="*/ 196 w 275"/>
                  <a:gd name="T15" fmla="*/ 0 h 1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5" h="195">
                    <a:moveTo>
                      <a:pt x="196" y="0"/>
                    </a:moveTo>
                    <a:cubicBezTo>
                      <a:pt x="180" y="13"/>
                      <a:pt x="160" y="21"/>
                      <a:pt x="138" y="21"/>
                    </a:cubicBezTo>
                    <a:cubicBezTo>
                      <a:pt x="115" y="21"/>
                      <a:pt x="95" y="13"/>
                      <a:pt x="79" y="0"/>
                    </a:cubicBezTo>
                    <a:cubicBezTo>
                      <a:pt x="33" y="15"/>
                      <a:pt x="0" y="57"/>
                      <a:pt x="0" y="107"/>
                    </a:cubicBezTo>
                    <a:cubicBezTo>
                      <a:pt x="0" y="195"/>
                      <a:pt x="0" y="195"/>
                      <a:pt x="0" y="195"/>
                    </a:cubicBezTo>
                    <a:cubicBezTo>
                      <a:pt x="275" y="195"/>
                      <a:pt x="275" y="195"/>
                      <a:pt x="275" y="195"/>
                    </a:cubicBezTo>
                    <a:cubicBezTo>
                      <a:pt x="275" y="107"/>
                      <a:pt x="275" y="107"/>
                      <a:pt x="275" y="107"/>
                    </a:cubicBezTo>
                    <a:cubicBezTo>
                      <a:pt x="275" y="57"/>
                      <a:pt x="242" y="15"/>
                      <a:pt x="196"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endParaRPr>
              </a:p>
            </p:txBody>
          </p:sp>
          <p:sp>
            <p:nvSpPr>
              <p:cNvPr id="120" name="Freeform 7">
                <a:extLst>
                  <a:ext uri="{FF2B5EF4-FFF2-40B4-BE49-F238E27FC236}">
                    <a16:creationId xmlns:a16="http://schemas.microsoft.com/office/drawing/2014/main" id="{694FD27C-5666-4D68-B35A-02DD5B74D2DC}"/>
                  </a:ext>
                </a:extLst>
              </p:cNvPr>
              <p:cNvSpPr>
                <a:spLocks/>
              </p:cNvSpPr>
              <p:nvPr/>
            </p:nvSpPr>
            <p:spPr bwMode="auto">
              <a:xfrm>
                <a:off x="2586038" y="4384675"/>
                <a:ext cx="95250" cy="73025"/>
              </a:xfrm>
              <a:custGeom>
                <a:avLst/>
                <a:gdLst>
                  <a:gd name="T0" fmla="*/ 52 w 60"/>
                  <a:gd name="T1" fmla="*/ 46 h 46"/>
                  <a:gd name="T2" fmla="*/ 8 w 60"/>
                  <a:gd name="T3" fmla="*/ 46 h 46"/>
                  <a:gd name="T4" fmla="*/ 0 w 60"/>
                  <a:gd name="T5" fmla="*/ 0 h 46"/>
                  <a:gd name="T6" fmla="*/ 60 w 60"/>
                  <a:gd name="T7" fmla="*/ 0 h 46"/>
                  <a:gd name="T8" fmla="*/ 52 w 60"/>
                  <a:gd name="T9" fmla="*/ 46 h 46"/>
                </a:gdLst>
                <a:ahLst/>
                <a:cxnLst>
                  <a:cxn ang="0">
                    <a:pos x="T0" y="T1"/>
                  </a:cxn>
                  <a:cxn ang="0">
                    <a:pos x="T2" y="T3"/>
                  </a:cxn>
                  <a:cxn ang="0">
                    <a:pos x="T4" y="T5"/>
                  </a:cxn>
                  <a:cxn ang="0">
                    <a:pos x="T6" y="T7"/>
                  </a:cxn>
                  <a:cxn ang="0">
                    <a:pos x="T8" y="T9"/>
                  </a:cxn>
                </a:cxnLst>
                <a:rect l="0" t="0" r="r" b="b"/>
                <a:pathLst>
                  <a:path w="60" h="46">
                    <a:moveTo>
                      <a:pt x="52" y="46"/>
                    </a:moveTo>
                    <a:lnTo>
                      <a:pt x="8" y="46"/>
                    </a:lnTo>
                    <a:lnTo>
                      <a:pt x="0" y="0"/>
                    </a:lnTo>
                    <a:lnTo>
                      <a:pt x="60" y="0"/>
                    </a:lnTo>
                    <a:lnTo>
                      <a:pt x="52" y="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endParaRPr>
              </a:p>
            </p:txBody>
          </p:sp>
          <p:sp>
            <p:nvSpPr>
              <p:cNvPr id="121" name="Freeform 8">
                <a:extLst>
                  <a:ext uri="{FF2B5EF4-FFF2-40B4-BE49-F238E27FC236}">
                    <a16:creationId xmlns:a16="http://schemas.microsoft.com/office/drawing/2014/main" id="{BEAD2E16-F87F-4031-AD62-19207AB0AC9D}"/>
                  </a:ext>
                </a:extLst>
              </p:cNvPr>
              <p:cNvSpPr>
                <a:spLocks/>
              </p:cNvSpPr>
              <p:nvPr/>
            </p:nvSpPr>
            <p:spPr bwMode="auto">
              <a:xfrm>
                <a:off x="2559050" y="4484688"/>
                <a:ext cx="149225" cy="365125"/>
              </a:xfrm>
              <a:custGeom>
                <a:avLst/>
                <a:gdLst>
                  <a:gd name="T0" fmla="*/ 69 w 94"/>
                  <a:gd name="T1" fmla="*/ 21 h 230"/>
                  <a:gd name="T2" fmla="*/ 69 w 94"/>
                  <a:gd name="T3" fmla="*/ 0 h 230"/>
                  <a:gd name="T4" fmla="*/ 25 w 94"/>
                  <a:gd name="T5" fmla="*/ 0 h 230"/>
                  <a:gd name="T6" fmla="*/ 25 w 94"/>
                  <a:gd name="T7" fmla="*/ 21 h 230"/>
                  <a:gd name="T8" fmla="*/ 0 w 94"/>
                  <a:gd name="T9" fmla="*/ 194 h 230"/>
                  <a:gd name="T10" fmla="*/ 48 w 94"/>
                  <a:gd name="T11" fmla="*/ 230 h 230"/>
                  <a:gd name="T12" fmla="*/ 94 w 94"/>
                  <a:gd name="T13" fmla="*/ 194 h 230"/>
                  <a:gd name="T14" fmla="*/ 69 w 94"/>
                  <a:gd name="T15" fmla="*/ 21 h 2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230">
                    <a:moveTo>
                      <a:pt x="69" y="21"/>
                    </a:moveTo>
                    <a:lnTo>
                      <a:pt x="69" y="0"/>
                    </a:lnTo>
                    <a:lnTo>
                      <a:pt x="25" y="0"/>
                    </a:lnTo>
                    <a:lnTo>
                      <a:pt x="25" y="21"/>
                    </a:lnTo>
                    <a:lnTo>
                      <a:pt x="0" y="194"/>
                    </a:lnTo>
                    <a:lnTo>
                      <a:pt x="48" y="230"/>
                    </a:lnTo>
                    <a:lnTo>
                      <a:pt x="94" y="194"/>
                    </a:lnTo>
                    <a:lnTo>
                      <a:pt x="69"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endParaRPr>
              </a:p>
            </p:txBody>
          </p:sp>
        </p:grpSp>
        <p:grpSp>
          <p:nvGrpSpPr>
            <p:cNvPr id="122" name="グループ化 121">
              <a:extLst>
                <a:ext uri="{FF2B5EF4-FFF2-40B4-BE49-F238E27FC236}">
                  <a16:creationId xmlns:a16="http://schemas.microsoft.com/office/drawing/2014/main" id="{24A1439A-4028-4F79-9193-E692AABCF2EC}"/>
                </a:ext>
              </a:extLst>
            </p:cNvPr>
            <p:cNvGrpSpPr/>
            <p:nvPr/>
          </p:nvGrpSpPr>
          <p:grpSpPr>
            <a:xfrm>
              <a:off x="4215339" y="5473422"/>
              <a:ext cx="387675" cy="280458"/>
              <a:chOff x="-5922963" y="4064000"/>
              <a:chExt cx="3103563" cy="2327275"/>
            </a:xfrm>
            <a:solidFill>
              <a:schemeClr val="tx1"/>
            </a:solidFill>
          </p:grpSpPr>
          <p:sp>
            <p:nvSpPr>
              <p:cNvPr id="123" name="Freeform 34">
                <a:extLst>
                  <a:ext uri="{FF2B5EF4-FFF2-40B4-BE49-F238E27FC236}">
                    <a16:creationId xmlns:a16="http://schemas.microsoft.com/office/drawing/2014/main" id="{442CE607-D57D-4EB7-B720-BAB52A3D83EB}"/>
                  </a:ext>
                </a:extLst>
              </p:cNvPr>
              <p:cNvSpPr>
                <a:spLocks noEditPoints="1"/>
              </p:cNvSpPr>
              <p:nvPr/>
            </p:nvSpPr>
            <p:spPr bwMode="auto">
              <a:xfrm>
                <a:off x="-5713413" y="4064000"/>
                <a:ext cx="2684463" cy="1712913"/>
              </a:xfrm>
              <a:custGeom>
                <a:avLst/>
                <a:gdLst>
                  <a:gd name="T0" fmla="*/ 830 w 886"/>
                  <a:gd name="T1" fmla="*/ 0 h 566"/>
                  <a:gd name="T2" fmla="*/ 57 w 886"/>
                  <a:gd name="T3" fmla="*/ 0 h 566"/>
                  <a:gd name="T4" fmla="*/ 0 w 886"/>
                  <a:gd name="T5" fmla="*/ 57 h 566"/>
                  <a:gd name="T6" fmla="*/ 0 w 886"/>
                  <a:gd name="T7" fmla="*/ 509 h 566"/>
                  <a:gd name="T8" fmla="*/ 57 w 886"/>
                  <a:gd name="T9" fmla="*/ 566 h 566"/>
                  <a:gd name="T10" fmla="*/ 830 w 886"/>
                  <a:gd name="T11" fmla="*/ 566 h 566"/>
                  <a:gd name="T12" fmla="*/ 886 w 886"/>
                  <a:gd name="T13" fmla="*/ 509 h 566"/>
                  <a:gd name="T14" fmla="*/ 886 w 886"/>
                  <a:gd name="T15" fmla="*/ 57 h 566"/>
                  <a:gd name="T16" fmla="*/ 830 w 886"/>
                  <a:gd name="T17" fmla="*/ 0 h 566"/>
                  <a:gd name="T18" fmla="*/ 806 w 886"/>
                  <a:gd name="T19" fmla="*/ 487 h 566"/>
                  <a:gd name="T20" fmla="*/ 80 w 886"/>
                  <a:gd name="T21" fmla="*/ 487 h 566"/>
                  <a:gd name="T22" fmla="*/ 80 w 886"/>
                  <a:gd name="T23" fmla="*/ 79 h 566"/>
                  <a:gd name="T24" fmla="*/ 806 w 886"/>
                  <a:gd name="T25" fmla="*/ 79 h 566"/>
                  <a:gd name="T26" fmla="*/ 806 w 886"/>
                  <a:gd name="T27" fmla="*/ 48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6" h="566">
                    <a:moveTo>
                      <a:pt x="830" y="0"/>
                    </a:moveTo>
                    <a:cubicBezTo>
                      <a:pt x="57" y="0"/>
                      <a:pt x="57" y="0"/>
                      <a:pt x="57" y="0"/>
                    </a:cubicBezTo>
                    <a:cubicBezTo>
                      <a:pt x="26" y="0"/>
                      <a:pt x="0" y="25"/>
                      <a:pt x="0" y="57"/>
                    </a:cubicBezTo>
                    <a:cubicBezTo>
                      <a:pt x="0" y="509"/>
                      <a:pt x="0" y="509"/>
                      <a:pt x="0" y="509"/>
                    </a:cubicBezTo>
                    <a:cubicBezTo>
                      <a:pt x="0" y="540"/>
                      <a:pt x="26" y="566"/>
                      <a:pt x="57" y="566"/>
                    </a:cubicBezTo>
                    <a:cubicBezTo>
                      <a:pt x="830" y="566"/>
                      <a:pt x="830" y="566"/>
                      <a:pt x="830" y="566"/>
                    </a:cubicBezTo>
                    <a:cubicBezTo>
                      <a:pt x="861" y="566"/>
                      <a:pt x="886" y="540"/>
                      <a:pt x="886" y="509"/>
                    </a:cubicBezTo>
                    <a:cubicBezTo>
                      <a:pt x="886" y="57"/>
                      <a:pt x="886" y="57"/>
                      <a:pt x="886" y="57"/>
                    </a:cubicBezTo>
                    <a:cubicBezTo>
                      <a:pt x="886" y="25"/>
                      <a:pt x="861" y="0"/>
                      <a:pt x="830" y="0"/>
                    </a:cubicBezTo>
                    <a:close/>
                    <a:moveTo>
                      <a:pt x="806" y="487"/>
                    </a:moveTo>
                    <a:cubicBezTo>
                      <a:pt x="80" y="487"/>
                      <a:pt x="80" y="487"/>
                      <a:pt x="80" y="487"/>
                    </a:cubicBezTo>
                    <a:cubicBezTo>
                      <a:pt x="80" y="79"/>
                      <a:pt x="80" y="79"/>
                      <a:pt x="80" y="79"/>
                    </a:cubicBezTo>
                    <a:cubicBezTo>
                      <a:pt x="806" y="79"/>
                      <a:pt x="806" y="79"/>
                      <a:pt x="806" y="79"/>
                    </a:cubicBezTo>
                    <a:lnTo>
                      <a:pt x="806" y="487"/>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endParaRPr>
              </a:p>
            </p:txBody>
          </p:sp>
          <p:sp>
            <p:nvSpPr>
              <p:cNvPr id="124" name="Rectangle 35">
                <a:extLst>
                  <a:ext uri="{FF2B5EF4-FFF2-40B4-BE49-F238E27FC236}">
                    <a16:creationId xmlns:a16="http://schemas.microsoft.com/office/drawing/2014/main" id="{48987BC2-31CF-47E3-85D8-9FC2E45F1FDE}"/>
                  </a:ext>
                </a:extLst>
              </p:cNvPr>
              <p:cNvSpPr>
                <a:spLocks noChangeArrowheads="1"/>
              </p:cNvSpPr>
              <p:nvPr/>
            </p:nvSpPr>
            <p:spPr bwMode="auto">
              <a:xfrm>
                <a:off x="-5916613" y="6254750"/>
                <a:ext cx="3094038" cy="130175"/>
              </a:xfrm>
              <a:prstGeom prst="rect">
                <a:avLst/>
              </a:pr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endParaRPr>
              </a:p>
            </p:txBody>
          </p:sp>
          <p:sp>
            <p:nvSpPr>
              <p:cNvPr id="125" name="Freeform 36">
                <a:extLst>
                  <a:ext uri="{FF2B5EF4-FFF2-40B4-BE49-F238E27FC236}">
                    <a16:creationId xmlns:a16="http://schemas.microsoft.com/office/drawing/2014/main" id="{7A11871C-3DEC-420D-B750-343BEDAB5BD5}"/>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close/>
                    <a:moveTo>
                      <a:pt x="1955" y="0"/>
                    </a:moveTo>
                    <a:lnTo>
                      <a:pt x="0" y="0"/>
                    </a:lnTo>
                    <a:lnTo>
                      <a:pt x="0" y="88"/>
                    </a:lnTo>
                    <a:lnTo>
                      <a:pt x="1955" y="88"/>
                    </a:lnTo>
                    <a:lnTo>
                      <a:pt x="1955" y="0"/>
                    </a:lnTo>
                    <a:lnTo>
                      <a:pt x="19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endParaRPr>
              </a:p>
            </p:txBody>
          </p:sp>
          <p:sp>
            <p:nvSpPr>
              <p:cNvPr id="126" name="Freeform 37">
                <a:extLst>
                  <a:ext uri="{FF2B5EF4-FFF2-40B4-BE49-F238E27FC236}">
                    <a16:creationId xmlns:a16="http://schemas.microsoft.com/office/drawing/2014/main" id="{07524BAF-A053-46FC-912F-6E112E65B76A}"/>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moveTo>
                      <a:pt x="1955" y="0"/>
                    </a:moveTo>
                    <a:lnTo>
                      <a:pt x="0" y="0"/>
                    </a:lnTo>
                    <a:lnTo>
                      <a:pt x="0" y="88"/>
                    </a:lnTo>
                    <a:lnTo>
                      <a:pt x="1955" y="88"/>
                    </a:lnTo>
                    <a:lnTo>
                      <a:pt x="1955" y="0"/>
                    </a:lnTo>
                    <a:lnTo>
                      <a:pt x="195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endParaRPr>
              </a:p>
            </p:txBody>
          </p:sp>
          <p:sp>
            <p:nvSpPr>
              <p:cNvPr id="127" name="Freeform 38">
                <a:extLst>
                  <a:ext uri="{FF2B5EF4-FFF2-40B4-BE49-F238E27FC236}">
                    <a16:creationId xmlns:a16="http://schemas.microsoft.com/office/drawing/2014/main" id="{5785CBD4-F63F-4F8B-8A0E-224760638CF3}"/>
                  </a:ext>
                </a:extLst>
              </p:cNvPr>
              <p:cNvSpPr>
                <a:spLocks noEditPoints="1"/>
              </p:cNvSpPr>
              <p:nvPr/>
            </p:nvSpPr>
            <p:spPr bwMode="auto">
              <a:xfrm>
                <a:off x="-5910263" y="5943600"/>
                <a:ext cx="3081338" cy="303213"/>
              </a:xfrm>
              <a:custGeom>
                <a:avLst/>
                <a:gdLst>
                  <a:gd name="T0" fmla="*/ 0 w 1017"/>
                  <a:gd name="T1" fmla="*/ 100 h 100"/>
                  <a:gd name="T2" fmla="*/ 109 w 1017"/>
                  <a:gd name="T3" fmla="*/ 0 h 100"/>
                  <a:gd name="T4" fmla="*/ 908 w 1017"/>
                  <a:gd name="T5" fmla="*/ 0 h 100"/>
                  <a:gd name="T6" fmla="*/ 1017 w 1017"/>
                  <a:gd name="T7" fmla="*/ 100 h 100"/>
                  <a:gd name="T8" fmla="*/ 0 w 1017"/>
                  <a:gd name="T9" fmla="*/ 100 h 100"/>
                  <a:gd name="T10" fmla="*/ 421 w 1017"/>
                  <a:gd name="T11" fmla="*/ 56 h 100"/>
                  <a:gd name="T12" fmla="*/ 420 w 1017"/>
                  <a:gd name="T13" fmla="*/ 57 h 100"/>
                  <a:gd name="T14" fmla="*/ 394 w 1017"/>
                  <a:gd name="T15" fmla="*/ 83 h 100"/>
                  <a:gd name="T16" fmla="*/ 393 w 1017"/>
                  <a:gd name="T17" fmla="*/ 84 h 100"/>
                  <a:gd name="T18" fmla="*/ 395 w 1017"/>
                  <a:gd name="T19" fmla="*/ 85 h 100"/>
                  <a:gd name="T20" fmla="*/ 622 w 1017"/>
                  <a:gd name="T21" fmla="*/ 85 h 100"/>
                  <a:gd name="T22" fmla="*/ 624 w 1017"/>
                  <a:gd name="T23" fmla="*/ 84 h 100"/>
                  <a:gd name="T24" fmla="*/ 623 w 1017"/>
                  <a:gd name="T25" fmla="*/ 83 h 100"/>
                  <a:gd name="T26" fmla="*/ 597 w 1017"/>
                  <a:gd name="T27" fmla="*/ 57 h 100"/>
                  <a:gd name="T28" fmla="*/ 596 w 1017"/>
                  <a:gd name="T29" fmla="*/ 56 h 100"/>
                  <a:gd name="T30" fmla="*/ 421 w 1017"/>
                  <a:gd name="T31" fmla="*/ 5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7" h="100">
                    <a:moveTo>
                      <a:pt x="0" y="100"/>
                    </a:moveTo>
                    <a:cubicBezTo>
                      <a:pt x="109" y="0"/>
                      <a:pt x="109" y="0"/>
                      <a:pt x="109" y="0"/>
                    </a:cubicBezTo>
                    <a:cubicBezTo>
                      <a:pt x="908" y="0"/>
                      <a:pt x="908" y="0"/>
                      <a:pt x="908" y="0"/>
                    </a:cubicBezTo>
                    <a:cubicBezTo>
                      <a:pt x="1017" y="100"/>
                      <a:pt x="1017" y="100"/>
                      <a:pt x="1017" y="100"/>
                    </a:cubicBezTo>
                    <a:lnTo>
                      <a:pt x="0" y="100"/>
                    </a:lnTo>
                    <a:close/>
                    <a:moveTo>
                      <a:pt x="421" y="56"/>
                    </a:moveTo>
                    <a:cubicBezTo>
                      <a:pt x="421" y="56"/>
                      <a:pt x="420" y="57"/>
                      <a:pt x="420" y="57"/>
                    </a:cubicBezTo>
                    <a:cubicBezTo>
                      <a:pt x="394" y="83"/>
                      <a:pt x="394" y="83"/>
                      <a:pt x="394" y="83"/>
                    </a:cubicBezTo>
                    <a:cubicBezTo>
                      <a:pt x="393" y="83"/>
                      <a:pt x="393" y="84"/>
                      <a:pt x="393" y="84"/>
                    </a:cubicBezTo>
                    <a:cubicBezTo>
                      <a:pt x="393" y="85"/>
                      <a:pt x="394" y="85"/>
                      <a:pt x="395" y="85"/>
                    </a:cubicBezTo>
                    <a:cubicBezTo>
                      <a:pt x="622" y="85"/>
                      <a:pt x="622" y="85"/>
                      <a:pt x="622" y="85"/>
                    </a:cubicBezTo>
                    <a:cubicBezTo>
                      <a:pt x="623" y="85"/>
                      <a:pt x="623" y="85"/>
                      <a:pt x="624" y="84"/>
                    </a:cubicBezTo>
                    <a:cubicBezTo>
                      <a:pt x="624" y="84"/>
                      <a:pt x="624" y="83"/>
                      <a:pt x="623" y="83"/>
                    </a:cubicBezTo>
                    <a:cubicBezTo>
                      <a:pt x="597" y="57"/>
                      <a:pt x="597" y="57"/>
                      <a:pt x="597" y="57"/>
                    </a:cubicBezTo>
                    <a:cubicBezTo>
                      <a:pt x="597" y="57"/>
                      <a:pt x="596" y="56"/>
                      <a:pt x="596" y="56"/>
                    </a:cubicBezTo>
                    <a:lnTo>
                      <a:pt x="421" y="56"/>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endParaRPr>
              </a:p>
            </p:txBody>
          </p:sp>
          <p:sp>
            <p:nvSpPr>
              <p:cNvPr id="128" name="Freeform 39">
                <a:extLst>
                  <a:ext uri="{FF2B5EF4-FFF2-40B4-BE49-F238E27FC236}">
                    <a16:creationId xmlns:a16="http://schemas.microsoft.com/office/drawing/2014/main" id="{65C4B27D-FE7C-4F66-B4D3-1C6938FAD0F9}"/>
                  </a:ext>
                </a:extLst>
              </p:cNvPr>
              <p:cNvSpPr>
                <a:spLocks noEditPoints="1"/>
              </p:cNvSpPr>
              <p:nvPr/>
            </p:nvSpPr>
            <p:spPr bwMode="auto">
              <a:xfrm>
                <a:off x="-5922963" y="5937250"/>
                <a:ext cx="3103563" cy="314325"/>
              </a:xfrm>
              <a:custGeom>
                <a:avLst/>
                <a:gdLst>
                  <a:gd name="T0" fmla="*/ 911 w 1024"/>
                  <a:gd name="T1" fmla="*/ 3 h 104"/>
                  <a:gd name="T2" fmla="*/ 1017 w 1024"/>
                  <a:gd name="T3" fmla="*/ 101 h 104"/>
                  <a:gd name="T4" fmla="*/ 8 w 1024"/>
                  <a:gd name="T5" fmla="*/ 101 h 104"/>
                  <a:gd name="T6" fmla="*/ 114 w 1024"/>
                  <a:gd name="T7" fmla="*/ 3 h 104"/>
                  <a:gd name="T8" fmla="*/ 911 w 1024"/>
                  <a:gd name="T9" fmla="*/ 3 h 104"/>
                  <a:gd name="T10" fmla="*/ 399 w 1024"/>
                  <a:gd name="T11" fmla="*/ 89 h 104"/>
                  <a:gd name="T12" fmla="*/ 626 w 1024"/>
                  <a:gd name="T13" fmla="*/ 89 h 104"/>
                  <a:gd name="T14" fmla="*/ 629 w 1024"/>
                  <a:gd name="T15" fmla="*/ 87 h 104"/>
                  <a:gd name="T16" fmla="*/ 628 w 1024"/>
                  <a:gd name="T17" fmla="*/ 84 h 104"/>
                  <a:gd name="T18" fmla="*/ 602 w 1024"/>
                  <a:gd name="T19" fmla="*/ 58 h 104"/>
                  <a:gd name="T20" fmla="*/ 600 w 1024"/>
                  <a:gd name="T21" fmla="*/ 57 h 104"/>
                  <a:gd name="T22" fmla="*/ 425 w 1024"/>
                  <a:gd name="T23" fmla="*/ 57 h 104"/>
                  <a:gd name="T24" fmla="*/ 423 w 1024"/>
                  <a:gd name="T25" fmla="*/ 58 h 104"/>
                  <a:gd name="T26" fmla="*/ 396 w 1024"/>
                  <a:gd name="T27" fmla="*/ 84 h 104"/>
                  <a:gd name="T28" fmla="*/ 396 w 1024"/>
                  <a:gd name="T29" fmla="*/ 87 h 104"/>
                  <a:gd name="T30" fmla="*/ 399 w 1024"/>
                  <a:gd name="T31" fmla="*/ 89 h 104"/>
                  <a:gd name="T32" fmla="*/ 912 w 1024"/>
                  <a:gd name="T33" fmla="*/ 0 h 104"/>
                  <a:gd name="T34" fmla="*/ 112 w 1024"/>
                  <a:gd name="T35" fmla="*/ 0 h 104"/>
                  <a:gd name="T36" fmla="*/ 0 w 1024"/>
                  <a:gd name="T37" fmla="*/ 104 h 104"/>
                  <a:gd name="T38" fmla="*/ 1024 w 1024"/>
                  <a:gd name="T39" fmla="*/ 104 h 104"/>
                  <a:gd name="T40" fmla="*/ 912 w 1024"/>
                  <a:gd name="T41" fmla="*/ 0 h 104"/>
                  <a:gd name="T42" fmla="*/ 399 w 1024"/>
                  <a:gd name="T43" fmla="*/ 86 h 104"/>
                  <a:gd name="T44" fmla="*/ 425 w 1024"/>
                  <a:gd name="T45" fmla="*/ 60 h 104"/>
                  <a:gd name="T46" fmla="*/ 600 w 1024"/>
                  <a:gd name="T47" fmla="*/ 60 h 104"/>
                  <a:gd name="T48" fmla="*/ 626 w 1024"/>
                  <a:gd name="T49" fmla="*/ 86 h 104"/>
                  <a:gd name="T50" fmla="*/ 399 w 1024"/>
                  <a:gd name="T51"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4" h="104">
                    <a:moveTo>
                      <a:pt x="911" y="3"/>
                    </a:moveTo>
                    <a:cubicBezTo>
                      <a:pt x="1017" y="101"/>
                      <a:pt x="1017" y="101"/>
                      <a:pt x="1017" y="101"/>
                    </a:cubicBezTo>
                    <a:cubicBezTo>
                      <a:pt x="8" y="101"/>
                      <a:pt x="8" y="101"/>
                      <a:pt x="8" y="101"/>
                    </a:cubicBezTo>
                    <a:cubicBezTo>
                      <a:pt x="114" y="3"/>
                      <a:pt x="114" y="3"/>
                      <a:pt x="114" y="3"/>
                    </a:cubicBezTo>
                    <a:cubicBezTo>
                      <a:pt x="911" y="3"/>
                      <a:pt x="911" y="3"/>
                      <a:pt x="911" y="3"/>
                    </a:cubicBezTo>
                    <a:moveTo>
                      <a:pt x="399" y="89"/>
                    </a:moveTo>
                    <a:cubicBezTo>
                      <a:pt x="626" y="89"/>
                      <a:pt x="626" y="89"/>
                      <a:pt x="626" y="89"/>
                    </a:cubicBezTo>
                    <a:cubicBezTo>
                      <a:pt x="627" y="89"/>
                      <a:pt x="629" y="88"/>
                      <a:pt x="629" y="87"/>
                    </a:cubicBezTo>
                    <a:cubicBezTo>
                      <a:pt x="629" y="86"/>
                      <a:pt x="629" y="85"/>
                      <a:pt x="628" y="84"/>
                    </a:cubicBezTo>
                    <a:cubicBezTo>
                      <a:pt x="602" y="58"/>
                      <a:pt x="602" y="58"/>
                      <a:pt x="602" y="58"/>
                    </a:cubicBezTo>
                    <a:cubicBezTo>
                      <a:pt x="601" y="57"/>
                      <a:pt x="601" y="57"/>
                      <a:pt x="600" y="57"/>
                    </a:cubicBezTo>
                    <a:cubicBezTo>
                      <a:pt x="425" y="57"/>
                      <a:pt x="425" y="57"/>
                      <a:pt x="425" y="57"/>
                    </a:cubicBezTo>
                    <a:cubicBezTo>
                      <a:pt x="424" y="57"/>
                      <a:pt x="423" y="57"/>
                      <a:pt x="423" y="58"/>
                    </a:cubicBezTo>
                    <a:cubicBezTo>
                      <a:pt x="396" y="84"/>
                      <a:pt x="396" y="84"/>
                      <a:pt x="396" y="84"/>
                    </a:cubicBezTo>
                    <a:cubicBezTo>
                      <a:pt x="396" y="85"/>
                      <a:pt x="395" y="86"/>
                      <a:pt x="396" y="87"/>
                    </a:cubicBezTo>
                    <a:cubicBezTo>
                      <a:pt x="396" y="88"/>
                      <a:pt x="397" y="89"/>
                      <a:pt x="399" y="89"/>
                    </a:cubicBezTo>
                    <a:moveTo>
                      <a:pt x="912" y="0"/>
                    </a:moveTo>
                    <a:cubicBezTo>
                      <a:pt x="112" y="0"/>
                      <a:pt x="112" y="0"/>
                      <a:pt x="112" y="0"/>
                    </a:cubicBezTo>
                    <a:cubicBezTo>
                      <a:pt x="0" y="104"/>
                      <a:pt x="0" y="104"/>
                      <a:pt x="0" y="104"/>
                    </a:cubicBezTo>
                    <a:cubicBezTo>
                      <a:pt x="1024" y="104"/>
                      <a:pt x="1024" y="104"/>
                      <a:pt x="1024" y="104"/>
                    </a:cubicBezTo>
                    <a:cubicBezTo>
                      <a:pt x="912" y="0"/>
                      <a:pt x="912" y="0"/>
                      <a:pt x="912" y="0"/>
                    </a:cubicBezTo>
                    <a:close/>
                    <a:moveTo>
                      <a:pt x="399" y="86"/>
                    </a:moveTo>
                    <a:cubicBezTo>
                      <a:pt x="425" y="60"/>
                      <a:pt x="425" y="60"/>
                      <a:pt x="425" y="60"/>
                    </a:cubicBezTo>
                    <a:cubicBezTo>
                      <a:pt x="600" y="60"/>
                      <a:pt x="600" y="60"/>
                      <a:pt x="600" y="60"/>
                    </a:cubicBezTo>
                    <a:cubicBezTo>
                      <a:pt x="626" y="86"/>
                      <a:pt x="626" y="86"/>
                      <a:pt x="626" y="86"/>
                    </a:cubicBezTo>
                    <a:cubicBezTo>
                      <a:pt x="399" y="86"/>
                      <a:pt x="399" y="86"/>
                      <a:pt x="399"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endParaRPr>
              </a:p>
            </p:txBody>
          </p:sp>
        </p:grpSp>
        <p:grpSp>
          <p:nvGrpSpPr>
            <p:cNvPr id="129" name="グループ化 128">
              <a:extLst>
                <a:ext uri="{FF2B5EF4-FFF2-40B4-BE49-F238E27FC236}">
                  <a16:creationId xmlns:a16="http://schemas.microsoft.com/office/drawing/2014/main" id="{87E9F6AA-B91C-4CFF-87C1-5767FD6F3697}"/>
                </a:ext>
              </a:extLst>
            </p:cNvPr>
            <p:cNvGrpSpPr/>
            <p:nvPr/>
          </p:nvGrpSpPr>
          <p:grpSpPr>
            <a:xfrm>
              <a:off x="6111397" y="5472656"/>
              <a:ext cx="387675" cy="280458"/>
              <a:chOff x="-5922963" y="4064000"/>
              <a:chExt cx="3103563" cy="2327275"/>
            </a:xfrm>
            <a:solidFill>
              <a:schemeClr val="tx1"/>
            </a:solidFill>
          </p:grpSpPr>
          <p:sp>
            <p:nvSpPr>
              <p:cNvPr id="130" name="Freeform 34">
                <a:extLst>
                  <a:ext uri="{FF2B5EF4-FFF2-40B4-BE49-F238E27FC236}">
                    <a16:creationId xmlns:a16="http://schemas.microsoft.com/office/drawing/2014/main" id="{FDC02747-5ADA-4375-9C48-16734FD39F5C}"/>
                  </a:ext>
                </a:extLst>
              </p:cNvPr>
              <p:cNvSpPr>
                <a:spLocks noEditPoints="1"/>
              </p:cNvSpPr>
              <p:nvPr/>
            </p:nvSpPr>
            <p:spPr bwMode="auto">
              <a:xfrm>
                <a:off x="-5713413" y="4064000"/>
                <a:ext cx="2684463" cy="1712913"/>
              </a:xfrm>
              <a:custGeom>
                <a:avLst/>
                <a:gdLst>
                  <a:gd name="T0" fmla="*/ 830 w 886"/>
                  <a:gd name="T1" fmla="*/ 0 h 566"/>
                  <a:gd name="T2" fmla="*/ 57 w 886"/>
                  <a:gd name="T3" fmla="*/ 0 h 566"/>
                  <a:gd name="T4" fmla="*/ 0 w 886"/>
                  <a:gd name="T5" fmla="*/ 57 h 566"/>
                  <a:gd name="T6" fmla="*/ 0 w 886"/>
                  <a:gd name="T7" fmla="*/ 509 h 566"/>
                  <a:gd name="T8" fmla="*/ 57 w 886"/>
                  <a:gd name="T9" fmla="*/ 566 h 566"/>
                  <a:gd name="T10" fmla="*/ 830 w 886"/>
                  <a:gd name="T11" fmla="*/ 566 h 566"/>
                  <a:gd name="T12" fmla="*/ 886 w 886"/>
                  <a:gd name="T13" fmla="*/ 509 h 566"/>
                  <a:gd name="T14" fmla="*/ 886 w 886"/>
                  <a:gd name="T15" fmla="*/ 57 h 566"/>
                  <a:gd name="T16" fmla="*/ 830 w 886"/>
                  <a:gd name="T17" fmla="*/ 0 h 566"/>
                  <a:gd name="T18" fmla="*/ 806 w 886"/>
                  <a:gd name="T19" fmla="*/ 487 h 566"/>
                  <a:gd name="T20" fmla="*/ 80 w 886"/>
                  <a:gd name="T21" fmla="*/ 487 h 566"/>
                  <a:gd name="T22" fmla="*/ 80 w 886"/>
                  <a:gd name="T23" fmla="*/ 79 h 566"/>
                  <a:gd name="T24" fmla="*/ 806 w 886"/>
                  <a:gd name="T25" fmla="*/ 79 h 566"/>
                  <a:gd name="T26" fmla="*/ 806 w 886"/>
                  <a:gd name="T27" fmla="*/ 48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6" h="566">
                    <a:moveTo>
                      <a:pt x="830" y="0"/>
                    </a:moveTo>
                    <a:cubicBezTo>
                      <a:pt x="57" y="0"/>
                      <a:pt x="57" y="0"/>
                      <a:pt x="57" y="0"/>
                    </a:cubicBezTo>
                    <a:cubicBezTo>
                      <a:pt x="26" y="0"/>
                      <a:pt x="0" y="25"/>
                      <a:pt x="0" y="57"/>
                    </a:cubicBezTo>
                    <a:cubicBezTo>
                      <a:pt x="0" y="509"/>
                      <a:pt x="0" y="509"/>
                      <a:pt x="0" y="509"/>
                    </a:cubicBezTo>
                    <a:cubicBezTo>
                      <a:pt x="0" y="540"/>
                      <a:pt x="26" y="566"/>
                      <a:pt x="57" y="566"/>
                    </a:cubicBezTo>
                    <a:cubicBezTo>
                      <a:pt x="830" y="566"/>
                      <a:pt x="830" y="566"/>
                      <a:pt x="830" y="566"/>
                    </a:cubicBezTo>
                    <a:cubicBezTo>
                      <a:pt x="861" y="566"/>
                      <a:pt x="886" y="540"/>
                      <a:pt x="886" y="509"/>
                    </a:cubicBezTo>
                    <a:cubicBezTo>
                      <a:pt x="886" y="57"/>
                      <a:pt x="886" y="57"/>
                      <a:pt x="886" y="57"/>
                    </a:cubicBezTo>
                    <a:cubicBezTo>
                      <a:pt x="886" y="25"/>
                      <a:pt x="861" y="0"/>
                      <a:pt x="830" y="0"/>
                    </a:cubicBezTo>
                    <a:close/>
                    <a:moveTo>
                      <a:pt x="806" y="487"/>
                    </a:moveTo>
                    <a:cubicBezTo>
                      <a:pt x="80" y="487"/>
                      <a:pt x="80" y="487"/>
                      <a:pt x="80" y="487"/>
                    </a:cubicBezTo>
                    <a:cubicBezTo>
                      <a:pt x="80" y="79"/>
                      <a:pt x="80" y="79"/>
                      <a:pt x="80" y="79"/>
                    </a:cubicBezTo>
                    <a:cubicBezTo>
                      <a:pt x="806" y="79"/>
                      <a:pt x="806" y="79"/>
                      <a:pt x="806" y="79"/>
                    </a:cubicBezTo>
                    <a:lnTo>
                      <a:pt x="806" y="487"/>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endParaRPr>
              </a:p>
            </p:txBody>
          </p:sp>
          <p:sp>
            <p:nvSpPr>
              <p:cNvPr id="131" name="Rectangle 35">
                <a:extLst>
                  <a:ext uri="{FF2B5EF4-FFF2-40B4-BE49-F238E27FC236}">
                    <a16:creationId xmlns:a16="http://schemas.microsoft.com/office/drawing/2014/main" id="{E3903D1B-AE34-4B81-B07D-716A092A7F43}"/>
                  </a:ext>
                </a:extLst>
              </p:cNvPr>
              <p:cNvSpPr>
                <a:spLocks noChangeArrowheads="1"/>
              </p:cNvSpPr>
              <p:nvPr/>
            </p:nvSpPr>
            <p:spPr bwMode="auto">
              <a:xfrm>
                <a:off x="-5916613" y="6254750"/>
                <a:ext cx="3094038" cy="130175"/>
              </a:xfrm>
              <a:prstGeom prst="rect">
                <a:avLst/>
              </a:pr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endParaRPr>
              </a:p>
            </p:txBody>
          </p:sp>
          <p:sp>
            <p:nvSpPr>
              <p:cNvPr id="132" name="Freeform 36">
                <a:extLst>
                  <a:ext uri="{FF2B5EF4-FFF2-40B4-BE49-F238E27FC236}">
                    <a16:creationId xmlns:a16="http://schemas.microsoft.com/office/drawing/2014/main" id="{83279134-1F2E-4ABC-820F-AD30FE0A2126}"/>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close/>
                    <a:moveTo>
                      <a:pt x="1955" y="0"/>
                    </a:moveTo>
                    <a:lnTo>
                      <a:pt x="0" y="0"/>
                    </a:lnTo>
                    <a:lnTo>
                      <a:pt x="0" y="88"/>
                    </a:lnTo>
                    <a:lnTo>
                      <a:pt x="1955" y="88"/>
                    </a:lnTo>
                    <a:lnTo>
                      <a:pt x="1955" y="0"/>
                    </a:lnTo>
                    <a:lnTo>
                      <a:pt x="19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endParaRPr>
              </a:p>
            </p:txBody>
          </p:sp>
          <p:sp>
            <p:nvSpPr>
              <p:cNvPr id="133" name="Freeform 37">
                <a:extLst>
                  <a:ext uri="{FF2B5EF4-FFF2-40B4-BE49-F238E27FC236}">
                    <a16:creationId xmlns:a16="http://schemas.microsoft.com/office/drawing/2014/main" id="{AAA657FA-7456-4781-9146-3650C6BA3BB8}"/>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moveTo>
                      <a:pt x="1955" y="0"/>
                    </a:moveTo>
                    <a:lnTo>
                      <a:pt x="0" y="0"/>
                    </a:lnTo>
                    <a:lnTo>
                      <a:pt x="0" y="88"/>
                    </a:lnTo>
                    <a:lnTo>
                      <a:pt x="1955" y="88"/>
                    </a:lnTo>
                    <a:lnTo>
                      <a:pt x="1955" y="0"/>
                    </a:lnTo>
                    <a:lnTo>
                      <a:pt x="195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endParaRPr>
              </a:p>
            </p:txBody>
          </p:sp>
          <p:sp>
            <p:nvSpPr>
              <p:cNvPr id="134" name="Freeform 38">
                <a:extLst>
                  <a:ext uri="{FF2B5EF4-FFF2-40B4-BE49-F238E27FC236}">
                    <a16:creationId xmlns:a16="http://schemas.microsoft.com/office/drawing/2014/main" id="{A1E95F4D-09C8-4956-889C-173ADA55F3E9}"/>
                  </a:ext>
                </a:extLst>
              </p:cNvPr>
              <p:cNvSpPr>
                <a:spLocks noEditPoints="1"/>
              </p:cNvSpPr>
              <p:nvPr/>
            </p:nvSpPr>
            <p:spPr bwMode="auto">
              <a:xfrm>
                <a:off x="-5910263" y="5943600"/>
                <a:ext cx="3081338" cy="303213"/>
              </a:xfrm>
              <a:custGeom>
                <a:avLst/>
                <a:gdLst>
                  <a:gd name="T0" fmla="*/ 0 w 1017"/>
                  <a:gd name="T1" fmla="*/ 100 h 100"/>
                  <a:gd name="T2" fmla="*/ 109 w 1017"/>
                  <a:gd name="T3" fmla="*/ 0 h 100"/>
                  <a:gd name="T4" fmla="*/ 908 w 1017"/>
                  <a:gd name="T5" fmla="*/ 0 h 100"/>
                  <a:gd name="T6" fmla="*/ 1017 w 1017"/>
                  <a:gd name="T7" fmla="*/ 100 h 100"/>
                  <a:gd name="T8" fmla="*/ 0 w 1017"/>
                  <a:gd name="T9" fmla="*/ 100 h 100"/>
                  <a:gd name="T10" fmla="*/ 421 w 1017"/>
                  <a:gd name="T11" fmla="*/ 56 h 100"/>
                  <a:gd name="T12" fmla="*/ 420 w 1017"/>
                  <a:gd name="T13" fmla="*/ 57 h 100"/>
                  <a:gd name="T14" fmla="*/ 394 w 1017"/>
                  <a:gd name="T15" fmla="*/ 83 h 100"/>
                  <a:gd name="T16" fmla="*/ 393 w 1017"/>
                  <a:gd name="T17" fmla="*/ 84 h 100"/>
                  <a:gd name="T18" fmla="*/ 395 w 1017"/>
                  <a:gd name="T19" fmla="*/ 85 h 100"/>
                  <a:gd name="T20" fmla="*/ 622 w 1017"/>
                  <a:gd name="T21" fmla="*/ 85 h 100"/>
                  <a:gd name="T22" fmla="*/ 624 w 1017"/>
                  <a:gd name="T23" fmla="*/ 84 h 100"/>
                  <a:gd name="T24" fmla="*/ 623 w 1017"/>
                  <a:gd name="T25" fmla="*/ 83 h 100"/>
                  <a:gd name="T26" fmla="*/ 597 w 1017"/>
                  <a:gd name="T27" fmla="*/ 57 h 100"/>
                  <a:gd name="T28" fmla="*/ 596 w 1017"/>
                  <a:gd name="T29" fmla="*/ 56 h 100"/>
                  <a:gd name="T30" fmla="*/ 421 w 1017"/>
                  <a:gd name="T31" fmla="*/ 5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7" h="100">
                    <a:moveTo>
                      <a:pt x="0" y="100"/>
                    </a:moveTo>
                    <a:cubicBezTo>
                      <a:pt x="109" y="0"/>
                      <a:pt x="109" y="0"/>
                      <a:pt x="109" y="0"/>
                    </a:cubicBezTo>
                    <a:cubicBezTo>
                      <a:pt x="908" y="0"/>
                      <a:pt x="908" y="0"/>
                      <a:pt x="908" y="0"/>
                    </a:cubicBezTo>
                    <a:cubicBezTo>
                      <a:pt x="1017" y="100"/>
                      <a:pt x="1017" y="100"/>
                      <a:pt x="1017" y="100"/>
                    </a:cubicBezTo>
                    <a:lnTo>
                      <a:pt x="0" y="100"/>
                    </a:lnTo>
                    <a:close/>
                    <a:moveTo>
                      <a:pt x="421" y="56"/>
                    </a:moveTo>
                    <a:cubicBezTo>
                      <a:pt x="421" y="56"/>
                      <a:pt x="420" y="57"/>
                      <a:pt x="420" y="57"/>
                    </a:cubicBezTo>
                    <a:cubicBezTo>
                      <a:pt x="394" y="83"/>
                      <a:pt x="394" y="83"/>
                      <a:pt x="394" y="83"/>
                    </a:cubicBezTo>
                    <a:cubicBezTo>
                      <a:pt x="393" y="83"/>
                      <a:pt x="393" y="84"/>
                      <a:pt x="393" y="84"/>
                    </a:cubicBezTo>
                    <a:cubicBezTo>
                      <a:pt x="393" y="85"/>
                      <a:pt x="394" y="85"/>
                      <a:pt x="395" y="85"/>
                    </a:cubicBezTo>
                    <a:cubicBezTo>
                      <a:pt x="622" y="85"/>
                      <a:pt x="622" y="85"/>
                      <a:pt x="622" y="85"/>
                    </a:cubicBezTo>
                    <a:cubicBezTo>
                      <a:pt x="623" y="85"/>
                      <a:pt x="623" y="85"/>
                      <a:pt x="624" y="84"/>
                    </a:cubicBezTo>
                    <a:cubicBezTo>
                      <a:pt x="624" y="84"/>
                      <a:pt x="624" y="83"/>
                      <a:pt x="623" y="83"/>
                    </a:cubicBezTo>
                    <a:cubicBezTo>
                      <a:pt x="597" y="57"/>
                      <a:pt x="597" y="57"/>
                      <a:pt x="597" y="57"/>
                    </a:cubicBezTo>
                    <a:cubicBezTo>
                      <a:pt x="597" y="57"/>
                      <a:pt x="596" y="56"/>
                      <a:pt x="596" y="56"/>
                    </a:cubicBezTo>
                    <a:lnTo>
                      <a:pt x="421" y="56"/>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endParaRPr>
              </a:p>
            </p:txBody>
          </p:sp>
          <p:sp>
            <p:nvSpPr>
              <p:cNvPr id="135" name="Freeform 39">
                <a:extLst>
                  <a:ext uri="{FF2B5EF4-FFF2-40B4-BE49-F238E27FC236}">
                    <a16:creationId xmlns:a16="http://schemas.microsoft.com/office/drawing/2014/main" id="{058EE790-3E2D-4E2B-A986-D803BD805786}"/>
                  </a:ext>
                </a:extLst>
              </p:cNvPr>
              <p:cNvSpPr>
                <a:spLocks noEditPoints="1"/>
              </p:cNvSpPr>
              <p:nvPr/>
            </p:nvSpPr>
            <p:spPr bwMode="auto">
              <a:xfrm>
                <a:off x="-5922963" y="5937250"/>
                <a:ext cx="3103563" cy="314325"/>
              </a:xfrm>
              <a:custGeom>
                <a:avLst/>
                <a:gdLst>
                  <a:gd name="T0" fmla="*/ 911 w 1024"/>
                  <a:gd name="T1" fmla="*/ 3 h 104"/>
                  <a:gd name="T2" fmla="*/ 1017 w 1024"/>
                  <a:gd name="T3" fmla="*/ 101 h 104"/>
                  <a:gd name="T4" fmla="*/ 8 w 1024"/>
                  <a:gd name="T5" fmla="*/ 101 h 104"/>
                  <a:gd name="T6" fmla="*/ 114 w 1024"/>
                  <a:gd name="T7" fmla="*/ 3 h 104"/>
                  <a:gd name="T8" fmla="*/ 911 w 1024"/>
                  <a:gd name="T9" fmla="*/ 3 h 104"/>
                  <a:gd name="T10" fmla="*/ 399 w 1024"/>
                  <a:gd name="T11" fmla="*/ 89 h 104"/>
                  <a:gd name="T12" fmla="*/ 626 w 1024"/>
                  <a:gd name="T13" fmla="*/ 89 h 104"/>
                  <a:gd name="T14" fmla="*/ 629 w 1024"/>
                  <a:gd name="T15" fmla="*/ 87 h 104"/>
                  <a:gd name="T16" fmla="*/ 628 w 1024"/>
                  <a:gd name="T17" fmla="*/ 84 h 104"/>
                  <a:gd name="T18" fmla="*/ 602 w 1024"/>
                  <a:gd name="T19" fmla="*/ 58 h 104"/>
                  <a:gd name="T20" fmla="*/ 600 w 1024"/>
                  <a:gd name="T21" fmla="*/ 57 h 104"/>
                  <a:gd name="T22" fmla="*/ 425 w 1024"/>
                  <a:gd name="T23" fmla="*/ 57 h 104"/>
                  <a:gd name="T24" fmla="*/ 423 w 1024"/>
                  <a:gd name="T25" fmla="*/ 58 h 104"/>
                  <a:gd name="T26" fmla="*/ 396 w 1024"/>
                  <a:gd name="T27" fmla="*/ 84 h 104"/>
                  <a:gd name="T28" fmla="*/ 396 w 1024"/>
                  <a:gd name="T29" fmla="*/ 87 h 104"/>
                  <a:gd name="T30" fmla="*/ 399 w 1024"/>
                  <a:gd name="T31" fmla="*/ 89 h 104"/>
                  <a:gd name="T32" fmla="*/ 912 w 1024"/>
                  <a:gd name="T33" fmla="*/ 0 h 104"/>
                  <a:gd name="T34" fmla="*/ 112 w 1024"/>
                  <a:gd name="T35" fmla="*/ 0 h 104"/>
                  <a:gd name="T36" fmla="*/ 0 w 1024"/>
                  <a:gd name="T37" fmla="*/ 104 h 104"/>
                  <a:gd name="T38" fmla="*/ 1024 w 1024"/>
                  <a:gd name="T39" fmla="*/ 104 h 104"/>
                  <a:gd name="T40" fmla="*/ 912 w 1024"/>
                  <a:gd name="T41" fmla="*/ 0 h 104"/>
                  <a:gd name="T42" fmla="*/ 399 w 1024"/>
                  <a:gd name="T43" fmla="*/ 86 h 104"/>
                  <a:gd name="T44" fmla="*/ 425 w 1024"/>
                  <a:gd name="T45" fmla="*/ 60 h 104"/>
                  <a:gd name="T46" fmla="*/ 600 w 1024"/>
                  <a:gd name="T47" fmla="*/ 60 h 104"/>
                  <a:gd name="T48" fmla="*/ 626 w 1024"/>
                  <a:gd name="T49" fmla="*/ 86 h 104"/>
                  <a:gd name="T50" fmla="*/ 399 w 1024"/>
                  <a:gd name="T51"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4" h="104">
                    <a:moveTo>
                      <a:pt x="911" y="3"/>
                    </a:moveTo>
                    <a:cubicBezTo>
                      <a:pt x="1017" y="101"/>
                      <a:pt x="1017" y="101"/>
                      <a:pt x="1017" y="101"/>
                    </a:cubicBezTo>
                    <a:cubicBezTo>
                      <a:pt x="8" y="101"/>
                      <a:pt x="8" y="101"/>
                      <a:pt x="8" y="101"/>
                    </a:cubicBezTo>
                    <a:cubicBezTo>
                      <a:pt x="114" y="3"/>
                      <a:pt x="114" y="3"/>
                      <a:pt x="114" y="3"/>
                    </a:cubicBezTo>
                    <a:cubicBezTo>
                      <a:pt x="911" y="3"/>
                      <a:pt x="911" y="3"/>
                      <a:pt x="911" y="3"/>
                    </a:cubicBezTo>
                    <a:moveTo>
                      <a:pt x="399" y="89"/>
                    </a:moveTo>
                    <a:cubicBezTo>
                      <a:pt x="626" y="89"/>
                      <a:pt x="626" y="89"/>
                      <a:pt x="626" y="89"/>
                    </a:cubicBezTo>
                    <a:cubicBezTo>
                      <a:pt x="627" y="89"/>
                      <a:pt x="629" y="88"/>
                      <a:pt x="629" y="87"/>
                    </a:cubicBezTo>
                    <a:cubicBezTo>
                      <a:pt x="629" y="86"/>
                      <a:pt x="629" y="85"/>
                      <a:pt x="628" y="84"/>
                    </a:cubicBezTo>
                    <a:cubicBezTo>
                      <a:pt x="602" y="58"/>
                      <a:pt x="602" y="58"/>
                      <a:pt x="602" y="58"/>
                    </a:cubicBezTo>
                    <a:cubicBezTo>
                      <a:pt x="601" y="57"/>
                      <a:pt x="601" y="57"/>
                      <a:pt x="600" y="57"/>
                    </a:cubicBezTo>
                    <a:cubicBezTo>
                      <a:pt x="425" y="57"/>
                      <a:pt x="425" y="57"/>
                      <a:pt x="425" y="57"/>
                    </a:cubicBezTo>
                    <a:cubicBezTo>
                      <a:pt x="424" y="57"/>
                      <a:pt x="423" y="57"/>
                      <a:pt x="423" y="58"/>
                    </a:cubicBezTo>
                    <a:cubicBezTo>
                      <a:pt x="396" y="84"/>
                      <a:pt x="396" y="84"/>
                      <a:pt x="396" y="84"/>
                    </a:cubicBezTo>
                    <a:cubicBezTo>
                      <a:pt x="396" y="85"/>
                      <a:pt x="395" y="86"/>
                      <a:pt x="396" y="87"/>
                    </a:cubicBezTo>
                    <a:cubicBezTo>
                      <a:pt x="396" y="88"/>
                      <a:pt x="397" y="89"/>
                      <a:pt x="399" y="89"/>
                    </a:cubicBezTo>
                    <a:moveTo>
                      <a:pt x="912" y="0"/>
                    </a:moveTo>
                    <a:cubicBezTo>
                      <a:pt x="112" y="0"/>
                      <a:pt x="112" y="0"/>
                      <a:pt x="112" y="0"/>
                    </a:cubicBezTo>
                    <a:cubicBezTo>
                      <a:pt x="0" y="104"/>
                      <a:pt x="0" y="104"/>
                      <a:pt x="0" y="104"/>
                    </a:cubicBezTo>
                    <a:cubicBezTo>
                      <a:pt x="1024" y="104"/>
                      <a:pt x="1024" y="104"/>
                      <a:pt x="1024" y="104"/>
                    </a:cubicBezTo>
                    <a:cubicBezTo>
                      <a:pt x="912" y="0"/>
                      <a:pt x="912" y="0"/>
                      <a:pt x="912" y="0"/>
                    </a:cubicBezTo>
                    <a:close/>
                    <a:moveTo>
                      <a:pt x="399" y="86"/>
                    </a:moveTo>
                    <a:cubicBezTo>
                      <a:pt x="425" y="60"/>
                      <a:pt x="425" y="60"/>
                      <a:pt x="425" y="60"/>
                    </a:cubicBezTo>
                    <a:cubicBezTo>
                      <a:pt x="600" y="60"/>
                      <a:pt x="600" y="60"/>
                      <a:pt x="600" y="60"/>
                    </a:cubicBezTo>
                    <a:cubicBezTo>
                      <a:pt x="626" y="86"/>
                      <a:pt x="626" y="86"/>
                      <a:pt x="626" y="86"/>
                    </a:cubicBezTo>
                    <a:cubicBezTo>
                      <a:pt x="399" y="86"/>
                      <a:pt x="399" y="86"/>
                      <a:pt x="399"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endParaRPr>
              </a:p>
            </p:txBody>
          </p:sp>
        </p:grpSp>
        <p:grpSp>
          <p:nvGrpSpPr>
            <p:cNvPr id="136" name="グループ化 135">
              <a:extLst>
                <a:ext uri="{FF2B5EF4-FFF2-40B4-BE49-F238E27FC236}">
                  <a16:creationId xmlns:a16="http://schemas.microsoft.com/office/drawing/2014/main" id="{E0814770-DFA0-46E1-A9A0-46B23B6A42F6}"/>
                </a:ext>
              </a:extLst>
            </p:cNvPr>
            <p:cNvGrpSpPr>
              <a:grpSpLocks noChangeAspect="1"/>
            </p:cNvGrpSpPr>
            <p:nvPr/>
          </p:nvGrpSpPr>
          <p:grpSpPr>
            <a:xfrm>
              <a:off x="5896418" y="5557615"/>
              <a:ext cx="204201" cy="267507"/>
              <a:chOff x="4587875" y="3719513"/>
              <a:chExt cx="839788" cy="1100137"/>
            </a:xfrm>
            <a:solidFill>
              <a:schemeClr val="tx1"/>
            </a:solidFill>
          </p:grpSpPr>
          <p:sp>
            <p:nvSpPr>
              <p:cNvPr id="137" name="Oval 12">
                <a:extLst>
                  <a:ext uri="{FF2B5EF4-FFF2-40B4-BE49-F238E27FC236}">
                    <a16:creationId xmlns:a16="http://schemas.microsoft.com/office/drawing/2014/main" id="{4421CC68-B864-4952-A747-3BE764B0891E}"/>
                  </a:ext>
                </a:extLst>
              </p:cNvPr>
              <p:cNvSpPr>
                <a:spLocks noChangeArrowheads="1"/>
              </p:cNvSpPr>
              <p:nvPr/>
            </p:nvSpPr>
            <p:spPr bwMode="auto">
              <a:xfrm>
                <a:off x="4746625" y="3719513"/>
                <a:ext cx="525463" cy="5191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endParaRPr>
              </a:p>
            </p:txBody>
          </p:sp>
          <p:sp>
            <p:nvSpPr>
              <p:cNvPr id="138" name="Freeform 13">
                <a:extLst>
                  <a:ext uri="{FF2B5EF4-FFF2-40B4-BE49-F238E27FC236}">
                    <a16:creationId xmlns:a16="http://schemas.microsoft.com/office/drawing/2014/main" id="{283FEC4C-5D80-47BA-A80A-58799B7A933B}"/>
                  </a:ext>
                </a:extLst>
              </p:cNvPr>
              <p:cNvSpPr>
                <a:spLocks/>
              </p:cNvSpPr>
              <p:nvPr/>
            </p:nvSpPr>
            <p:spPr bwMode="auto">
              <a:xfrm>
                <a:off x="4587875" y="4227513"/>
                <a:ext cx="839788" cy="592137"/>
              </a:xfrm>
              <a:custGeom>
                <a:avLst/>
                <a:gdLst>
                  <a:gd name="T0" fmla="*/ 196 w 275"/>
                  <a:gd name="T1" fmla="*/ 0 h 195"/>
                  <a:gd name="T2" fmla="*/ 138 w 275"/>
                  <a:gd name="T3" fmla="*/ 21 h 195"/>
                  <a:gd name="T4" fmla="*/ 79 w 275"/>
                  <a:gd name="T5" fmla="*/ 0 h 195"/>
                  <a:gd name="T6" fmla="*/ 0 w 275"/>
                  <a:gd name="T7" fmla="*/ 107 h 195"/>
                  <a:gd name="T8" fmla="*/ 0 w 275"/>
                  <a:gd name="T9" fmla="*/ 195 h 195"/>
                  <a:gd name="T10" fmla="*/ 275 w 275"/>
                  <a:gd name="T11" fmla="*/ 195 h 195"/>
                  <a:gd name="T12" fmla="*/ 275 w 275"/>
                  <a:gd name="T13" fmla="*/ 107 h 195"/>
                  <a:gd name="T14" fmla="*/ 196 w 275"/>
                  <a:gd name="T15" fmla="*/ 0 h 1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5" h="195">
                    <a:moveTo>
                      <a:pt x="196" y="0"/>
                    </a:moveTo>
                    <a:cubicBezTo>
                      <a:pt x="180" y="13"/>
                      <a:pt x="160" y="21"/>
                      <a:pt x="138" y="21"/>
                    </a:cubicBezTo>
                    <a:cubicBezTo>
                      <a:pt x="116" y="21"/>
                      <a:pt x="95" y="13"/>
                      <a:pt x="79" y="0"/>
                    </a:cubicBezTo>
                    <a:cubicBezTo>
                      <a:pt x="33" y="15"/>
                      <a:pt x="0" y="57"/>
                      <a:pt x="0" y="107"/>
                    </a:cubicBezTo>
                    <a:cubicBezTo>
                      <a:pt x="0" y="195"/>
                      <a:pt x="0" y="195"/>
                      <a:pt x="0" y="195"/>
                    </a:cubicBezTo>
                    <a:cubicBezTo>
                      <a:pt x="275" y="195"/>
                      <a:pt x="275" y="195"/>
                      <a:pt x="275" y="195"/>
                    </a:cubicBezTo>
                    <a:cubicBezTo>
                      <a:pt x="275" y="107"/>
                      <a:pt x="275" y="107"/>
                      <a:pt x="275" y="107"/>
                    </a:cubicBezTo>
                    <a:cubicBezTo>
                      <a:pt x="275" y="57"/>
                      <a:pt x="242" y="15"/>
                      <a:pt x="1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endParaRPr>
              </a:p>
            </p:txBody>
          </p:sp>
        </p:grpSp>
        <p:grpSp>
          <p:nvGrpSpPr>
            <p:cNvPr id="139" name="グループ化 138">
              <a:extLst>
                <a:ext uri="{FF2B5EF4-FFF2-40B4-BE49-F238E27FC236}">
                  <a16:creationId xmlns:a16="http://schemas.microsoft.com/office/drawing/2014/main" id="{1E0090F0-0D27-4186-874B-6AFAB24B440F}"/>
                </a:ext>
              </a:extLst>
            </p:cNvPr>
            <p:cNvGrpSpPr/>
            <p:nvPr/>
          </p:nvGrpSpPr>
          <p:grpSpPr>
            <a:xfrm>
              <a:off x="6304441" y="5543612"/>
              <a:ext cx="387675" cy="280458"/>
              <a:chOff x="-5922963" y="4064000"/>
              <a:chExt cx="3103563" cy="2327275"/>
            </a:xfrm>
            <a:solidFill>
              <a:schemeClr val="tx1"/>
            </a:solidFill>
          </p:grpSpPr>
          <p:sp>
            <p:nvSpPr>
              <p:cNvPr id="140" name="Freeform 34">
                <a:extLst>
                  <a:ext uri="{FF2B5EF4-FFF2-40B4-BE49-F238E27FC236}">
                    <a16:creationId xmlns:a16="http://schemas.microsoft.com/office/drawing/2014/main" id="{9FE407A3-F5A2-4B14-A960-49AA189E22CC}"/>
                  </a:ext>
                </a:extLst>
              </p:cNvPr>
              <p:cNvSpPr>
                <a:spLocks noEditPoints="1"/>
              </p:cNvSpPr>
              <p:nvPr/>
            </p:nvSpPr>
            <p:spPr bwMode="auto">
              <a:xfrm>
                <a:off x="-5713413" y="4064000"/>
                <a:ext cx="2684463" cy="1712913"/>
              </a:xfrm>
              <a:custGeom>
                <a:avLst/>
                <a:gdLst>
                  <a:gd name="T0" fmla="*/ 830 w 886"/>
                  <a:gd name="T1" fmla="*/ 0 h 566"/>
                  <a:gd name="T2" fmla="*/ 57 w 886"/>
                  <a:gd name="T3" fmla="*/ 0 h 566"/>
                  <a:gd name="T4" fmla="*/ 0 w 886"/>
                  <a:gd name="T5" fmla="*/ 57 h 566"/>
                  <a:gd name="T6" fmla="*/ 0 w 886"/>
                  <a:gd name="T7" fmla="*/ 509 h 566"/>
                  <a:gd name="T8" fmla="*/ 57 w 886"/>
                  <a:gd name="T9" fmla="*/ 566 h 566"/>
                  <a:gd name="T10" fmla="*/ 830 w 886"/>
                  <a:gd name="T11" fmla="*/ 566 h 566"/>
                  <a:gd name="T12" fmla="*/ 886 w 886"/>
                  <a:gd name="T13" fmla="*/ 509 h 566"/>
                  <a:gd name="T14" fmla="*/ 886 w 886"/>
                  <a:gd name="T15" fmla="*/ 57 h 566"/>
                  <a:gd name="T16" fmla="*/ 830 w 886"/>
                  <a:gd name="T17" fmla="*/ 0 h 566"/>
                  <a:gd name="T18" fmla="*/ 806 w 886"/>
                  <a:gd name="T19" fmla="*/ 487 h 566"/>
                  <a:gd name="T20" fmla="*/ 80 w 886"/>
                  <a:gd name="T21" fmla="*/ 487 h 566"/>
                  <a:gd name="T22" fmla="*/ 80 w 886"/>
                  <a:gd name="T23" fmla="*/ 79 h 566"/>
                  <a:gd name="T24" fmla="*/ 806 w 886"/>
                  <a:gd name="T25" fmla="*/ 79 h 566"/>
                  <a:gd name="T26" fmla="*/ 806 w 886"/>
                  <a:gd name="T27" fmla="*/ 48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6" h="566">
                    <a:moveTo>
                      <a:pt x="830" y="0"/>
                    </a:moveTo>
                    <a:cubicBezTo>
                      <a:pt x="57" y="0"/>
                      <a:pt x="57" y="0"/>
                      <a:pt x="57" y="0"/>
                    </a:cubicBezTo>
                    <a:cubicBezTo>
                      <a:pt x="26" y="0"/>
                      <a:pt x="0" y="25"/>
                      <a:pt x="0" y="57"/>
                    </a:cubicBezTo>
                    <a:cubicBezTo>
                      <a:pt x="0" y="509"/>
                      <a:pt x="0" y="509"/>
                      <a:pt x="0" y="509"/>
                    </a:cubicBezTo>
                    <a:cubicBezTo>
                      <a:pt x="0" y="540"/>
                      <a:pt x="26" y="566"/>
                      <a:pt x="57" y="566"/>
                    </a:cubicBezTo>
                    <a:cubicBezTo>
                      <a:pt x="830" y="566"/>
                      <a:pt x="830" y="566"/>
                      <a:pt x="830" y="566"/>
                    </a:cubicBezTo>
                    <a:cubicBezTo>
                      <a:pt x="861" y="566"/>
                      <a:pt x="886" y="540"/>
                      <a:pt x="886" y="509"/>
                    </a:cubicBezTo>
                    <a:cubicBezTo>
                      <a:pt x="886" y="57"/>
                      <a:pt x="886" y="57"/>
                      <a:pt x="886" y="57"/>
                    </a:cubicBezTo>
                    <a:cubicBezTo>
                      <a:pt x="886" y="25"/>
                      <a:pt x="861" y="0"/>
                      <a:pt x="830" y="0"/>
                    </a:cubicBezTo>
                    <a:close/>
                    <a:moveTo>
                      <a:pt x="806" y="487"/>
                    </a:moveTo>
                    <a:cubicBezTo>
                      <a:pt x="80" y="487"/>
                      <a:pt x="80" y="487"/>
                      <a:pt x="80" y="487"/>
                    </a:cubicBezTo>
                    <a:cubicBezTo>
                      <a:pt x="80" y="79"/>
                      <a:pt x="80" y="79"/>
                      <a:pt x="80" y="79"/>
                    </a:cubicBezTo>
                    <a:cubicBezTo>
                      <a:pt x="806" y="79"/>
                      <a:pt x="806" y="79"/>
                      <a:pt x="806" y="79"/>
                    </a:cubicBezTo>
                    <a:lnTo>
                      <a:pt x="806" y="487"/>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endParaRPr>
              </a:p>
            </p:txBody>
          </p:sp>
          <p:sp>
            <p:nvSpPr>
              <p:cNvPr id="141" name="Rectangle 35">
                <a:extLst>
                  <a:ext uri="{FF2B5EF4-FFF2-40B4-BE49-F238E27FC236}">
                    <a16:creationId xmlns:a16="http://schemas.microsoft.com/office/drawing/2014/main" id="{EA6FF87E-7F6F-46A8-8CC5-9D14A3D37921}"/>
                  </a:ext>
                </a:extLst>
              </p:cNvPr>
              <p:cNvSpPr>
                <a:spLocks noChangeArrowheads="1"/>
              </p:cNvSpPr>
              <p:nvPr/>
            </p:nvSpPr>
            <p:spPr bwMode="auto">
              <a:xfrm>
                <a:off x="-5916613" y="6254750"/>
                <a:ext cx="3094038" cy="130175"/>
              </a:xfrm>
              <a:prstGeom prst="rect">
                <a:avLst/>
              </a:pr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endParaRPr>
              </a:p>
            </p:txBody>
          </p:sp>
          <p:sp>
            <p:nvSpPr>
              <p:cNvPr id="142" name="Freeform 36">
                <a:extLst>
                  <a:ext uri="{FF2B5EF4-FFF2-40B4-BE49-F238E27FC236}">
                    <a16:creationId xmlns:a16="http://schemas.microsoft.com/office/drawing/2014/main" id="{53EFF3C7-58E4-464E-9041-44AFD286F01C}"/>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close/>
                    <a:moveTo>
                      <a:pt x="1955" y="0"/>
                    </a:moveTo>
                    <a:lnTo>
                      <a:pt x="0" y="0"/>
                    </a:lnTo>
                    <a:lnTo>
                      <a:pt x="0" y="88"/>
                    </a:lnTo>
                    <a:lnTo>
                      <a:pt x="1955" y="88"/>
                    </a:lnTo>
                    <a:lnTo>
                      <a:pt x="1955" y="0"/>
                    </a:lnTo>
                    <a:lnTo>
                      <a:pt x="19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endParaRPr>
              </a:p>
            </p:txBody>
          </p:sp>
          <p:sp>
            <p:nvSpPr>
              <p:cNvPr id="143" name="Freeform 37">
                <a:extLst>
                  <a:ext uri="{FF2B5EF4-FFF2-40B4-BE49-F238E27FC236}">
                    <a16:creationId xmlns:a16="http://schemas.microsoft.com/office/drawing/2014/main" id="{CC83A925-8307-4FA8-A292-F820C3FE4407}"/>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moveTo>
                      <a:pt x="1955" y="0"/>
                    </a:moveTo>
                    <a:lnTo>
                      <a:pt x="0" y="0"/>
                    </a:lnTo>
                    <a:lnTo>
                      <a:pt x="0" y="88"/>
                    </a:lnTo>
                    <a:lnTo>
                      <a:pt x="1955" y="88"/>
                    </a:lnTo>
                    <a:lnTo>
                      <a:pt x="1955" y="0"/>
                    </a:lnTo>
                    <a:lnTo>
                      <a:pt x="195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endParaRPr>
              </a:p>
            </p:txBody>
          </p:sp>
          <p:sp>
            <p:nvSpPr>
              <p:cNvPr id="144" name="Freeform 38">
                <a:extLst>
                  <a:ext uri="{FF2B5EF4-FFF2-40B4-BE49-F238E27FC236}">
                    <a16:creationId xmlns:a16="http://schemas.microsoft.com/office/drawing/2014/main" id="{BDF2538E-B8FD-4759-858E-9A0EBD65811D}"/>
                  </a:ext>
                </a:extLst>
              </p:cNvPr>
              <p:cNvSpPr>
                <a:spLocks noEditPoints="1"/>
              </p:cNvSpPr>
              <p:nvPr/>
            </p:nvSpPr>
            <p:spPr bwMode="auto">
              <a:xfrm>
                <a:off x="-5910263" y="5943600"/>
                <a:ext cx="3081338" cy="303213"/>
              </a:xfrm>
              <a:custGeom>
                <a:avLst/>
                <a:gdLst>
                  <a:gd name="T0" fmla="*/ 0 w 1017"/>
                  <a:gd name="T1" fmla="*/ 100 h 100"/>
                  <a:gd name="T2" fmla="*/ 109 w 1017"/>
                  <a:gd name="T3" fmla="*/ 0 h 100"/>
                  <a:gd name="T4" fmla="*/ 908 w 1017"/>
                  <a:gd name="T5" fmla="*/ 0 h 100"/>
                  <a:gd name="T6" fmla="*/ 1017 w 1017"/>
                  <a:gd name="T7" fmla="*/ 100 h 100"/>
                  <a:gd name="T8" fmla="*/ 0 w 1017"/>
                  <a:gd name="T9" fmla="*/ 100 h 100"/>
                  <a:gd name="T10" fmla="*/ 421 w 1017"/>
                  <a:gd name="T11" fmla="*/ 56 h 100"/>
                  <a:gd name="T12" fmla="*/ 420 w 1017"/>
                  <a:gd name="T13" fmla="*/ 57 h 100"/>
                  <a:gd name="T14" fmla="*/ 394 w 1017"/>
                  <a:gd name="T15" fmla="*/ 83 h 100"/>
                  <a:gd name="T16" fmla="*/ 393 w 1017"/>
                  <a:gd name="T17" fmla="*/ 84 h 100"/>
                  <a:gd name="T18" fmla="*/ 395 w 1017"/>
                  <a:gd name="T19" fmla="*/ 85 h 100"/>
                  <a:gd name="T20" fmla="*/ 622 w 1017"/>
                  <a:gd name="T21" fmla="*/ 85 h 100"/>
                  <a:gd name="T22" fmla="*/ 624 w 1017"/>
                  <a:gd name="T23" fmla="*/ 84 h 100"/>
                  <a:gd name="T24" fmla="*/ 623 w 1017"/>
                  <a:gd name="T25" fmla="*/ 83 h 100"/>
                  <a:gd name="T26" fmla="*/ 597 w 1017"/>
                  <a:gd name="T27" fmla="*/ 57 h 100"/>
                  <a:gd name="T28" fmla="*/ 596 w 1017"/>
                  <a:gd name="T29" fmla="*/ 56 h 100"/>
                  <a:gd name="T30" fmla="*/ 421 w 1017"/>
                  <a:gd name="T31" fmla="*/ 5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7" h="100">
                    <a:moveTo>
                      <a:pt x="0" y="100"/>
                    </a:moveTo>
                    <a:cubicBezTo>
                      <a:pt x="109" y="0"/>
                      <a:pt x="109" y="0"/>
                      <a:pt x="109" y="0"/>
                    </a:cubicBezTo>
                    <a:cubicBezTo>
                      <a:pt x="908" y="0"/>
                      <a:pt x="908" y="0"/>
                      <a:pt x="908" y="0"/>
                    </a:cubicBezTo>
                    <a:cubicBezTo>
                      <a:pt x="1017" y="100"/>
                      <a:pt x="1017" y="100"/>
                      <a:pt x="1017" y="100"/>
                    </a:cubicBezTo>
                    <a:lnTo>
                      <a:pt x="0" y="100"/>
                    </a:lnTo>
                    <a:close/>
                    <a:moveTo>
                      <a:pt x="421" y="56"/>
                    </a:moveTo>
                    <a:cubicBezTo>
                      <a:pt x="421" y="56"/>
                      <a:pt x="420" y="57"/>
                      <a:pt x="420" y="57"/>
                    </a:cubicBezTo>
                    <a:cubicBezTo>
                      <a:pt x="394" y="83"/>
                      <a:pt x="394" y="83"/>
                      <a:pt x="394" y="83"/>
                    </a:cubicBezTo>
                    <a:cubicBezTo>
                      <a:pt x="393" y="83"/>
                      <a:pt x="393" y="84"/>
                      <a:pt x="393" y="84"/>
                    </a:cubicBezTo>
                    <a:cubicBezTo>
                      <a:pt x="393" y="85"/>
                      <a:pt x="394" y="85"/>
                      <a:pt x="395" y="85"/>
                    </a:cubicBezTo>
                    <a:cubicBezTo>
                      <a:pt x="622" y="85"/>
                      <a:pt x="622" y="85"/>
                      <a:pt x="622" y="85"/>
                    </a:cubicBezTo>
                    <a:cubicBezTo>
                      <a:pt x="623" y="85"/>
                      <a:pt x="623" y="85"/>
                      <a:pt x="624" y="84"/>
                    </a:cubicBezTo>
                    <a:cubicBezTo>
                      <a:pt x="624" y="84"/>
                      <a:pt x="624" y="83"/>
                      <a:pt x="623" y="83"/>
                    </a:cubicBezTo>
                    <a:cubicBezTo>
                      <a:pt x="597" y="57"/>
                      <a:pt x="597" y="57"/>
                      <a:pt x="597" y="57"/>
                    </a:cubicBezTo>
                    <a:cubicBezTo>
                      <a:pt x="597" y="57"/>
                      <a:pt x="596" y="56"/>
                      <a:pt x="596" y="56"/>
                    </a:cubicBezTo>
                    <a:lnTo>
                      <a:pt x="421" y="56"/>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endParaRPr>
              </a:p>
            </p:txBody>
          </p:sp>
          <p:sp>
            <p:nvSpPr>
              <p:cNvPr id="145" name="Freeform 39">
                <a:extLst>
                  <a:ext uri="{FF2B5EF4-FFF2-40B4-BE49-F238E27FC236}">
                    <a16:creationId xmlns:a16="http://schemas.microsoft.com/office/drawing/2014/main" id="{1DDBDDA0-73DC-44C8-BB2D-EC90B43600CA}"/>
                  </a:ext>
                </a:extLst>
              </p:cNvPr>
              <p:cNvSpPr>
                <a:spLocks noEditPoints="1"/>
              </p:cNvSpPr>
              <p:nvPr/>
            </p:nvSpPr>
            <p:spPr bwMode="auto">
              <a:xfrm>
                <a:off x="-5922963" y="5937250"/>
                <a:ext cx="3103563" cy="314325"/>
              </a:xfrm>
              <a:custGeom>
                <a:avLst/>
                <a:gdLst>
                  <a:gd name="T0" fmla="*/ 911 w 1024"/>
                  <a:gd name="T1" fmla="*/ 3 h 104"/>
                  <a:gd name="T2" fmla="*/ 1017 w 1024"/>
                  <a:gd name="T3" fmla="*/ 101 h 104"/>
                  <a:gd name="T4" fmla="*/ 8 w 1024"/>
                  <a:gd name="T5" fmla="*/ 101 h 104"/>
                  <a:gd name="T6" fmla="*/ 114 w 1024"/>
                  <a:gd name="T7" fmla="*/ 3 h 104"/>
                  <a:gd name="T8" fmla="*/ 911 w 1024"/>
                  <a:gd name="T9" fmla="*/ 3 h 104"/>
                  <a:gd name="T10" fmla="*/ 399 w 1024"/>
                  <a:gd name="T11" fmla="*/ 89 h 104"/>
                  <a:gd name="T12" fmla="*/ 626 w 1024"/>
                  <a:gd name="T13" fmla="*/ 89 h 104"/>
                  <a:gd name="T14" fmla="*/ 629 w 1024"/>
                  <a:gd name="T15" fmla="*/ 87 h 104"/>
                  <a:gd name="T16" fmla="*/ 628 w 1024"/>
                  <a:gd name="T17" fmla="*/ 84 h 104"/>
                  <a:gd name="T18" fmla="*/ 602 w 1024"/>
                  <a:gd name="T19" fmla="*/ 58 h 104"/>
                  <a:gd name="T20" fmla="*/ 600 w 1024"/>
                  <a:gd name="T21" fmla="*/ 57 h 104"/>
                  <a:gd name="T22" fmla="*/ 425 w 1024"/>
                  <a:gd name="T23" fmla="*/ 57 h 104"/>
                  <a:gd name="T24" fmla="*/ 423 w 1024"/>
                  <a:gd name="T25" fmla="*/ 58 h 104"/>
                  <a:gd name="T26" fmla="*/ 396 w 1024"/>
                  <a:gd name="T27" fmla="*/ 84 h 104"/>
                  <a:gd name="T28" fmla="*/ 396 w 1024"/>
                  <a:gd name="T29" fmla="*/ 87 h 104"/>
                  <a:gd name="T30" fmla="*/ 399 w 1024"/>
                  <a:gd name="T31" fmla="*/ 89 h 104"/>
                  <a:gd name="T32" fmla="*/ 912 w 1024"/>
                  <a:gd name="T33" fmla="*/ 0 h 104"/>
                  <a:gd name="T34" fmla="*/ 112 w 1024"/>
                  <a:gd name="T35" fmla="*/ 0 h 104"/>
                  <a:gd name="T36" fmla="*/ 0 w 1024"/>
                  <a:gd name="T37" fmla="*/ 104 h 104"/>
                  <a:gd name="T38" fmla="*/ 1024 w 1024"/>
                  <a:gd name="T39" fmla="*/ 104 h 104"/>
                  <a:gd name="T40" fmla="*/ 912 w 1024"/>
                  <a:gd name="T41" fmla="*/ 0 h 104"/>
                  <a:gd name="T42" fmla="*/ 399 w 1024"/>
                  <a:gd name="T43" fmla="*/ 86 h 104"/>
                  <a:gd name="T44" fmla="*/ 425 w 1024"/>
                  <a:gd name="T45" fmla="*/ 60 h 104"/>
                  <a:gd name="T46" fmla="*/ 600 w 1024"/>
                  <a:gd name="T47" fmla="*/ 60 h 104"/>
                  <a:gd name="T48" fmla="*/ 626 w 1024"/>
                  <a:gd name="T49" fmla="*/ 86 h 104"/>
                  <a:gd name="T50" fmla="*/ 399 w 1024"/>
                  <a:gd name="T51"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4" h="104">
                    <a:moveTo>
                      <a:pt x="911" y="3"/>
                    </a:moveTo>
                    <a:cubicBezTo>
                      <a:pt x="1017" y="101"/>
                      <a:pt x="1017" y="101"/>
                      <a:pt x="1017" y="101"/>
                    </a:cubicBezTo>
                    <a:cubicBezTo>
                      <a:pt x="8" y="101"/>
                      <a:pt x="8" y="101"/>
                      <a:pt x="8" y="101"/>
                    </a:cubicBezTo>
                    <a:cubicBezTo>
                      <a:pt x="114" y="3"/>
                      <a:pt x="114" y="3"/>
                      <a:pt x="114" y="3"/>
                    </a:cubicBezTo>
                    <a:cubicBezTo>
                      <a:pt x="911" y="3"/>
                      <a:pt x="911" y="3"/>
                      <a:pt x="911" y="3"/>
                    </a:cubicBezTo>
                    <a:moveTo>
                      <a:pt x="399" y="89"/>
                    </a:moveTo>
                    <a:cubicBezTo>
                      <a:pt x="626" y="89"/>
                      <a:pt x="626" y="89"/>
                      <a:pt x="626" y="89"/>
                    </a:cubicBezTo>
                    <a:cubicBezTo>
                      <a:pt x="627" y="89"/>
                      <a:pt x="629" y="88"/>
                      <a:pt x="629" y="87"/>
                    </a:cubicBezTo>
                    <a:cubicBezTo>
                      <a:pt x="629" y="86"/>
                      <a:pt x="629" y="85"/>
                      <a:pt x="628" y="84"/>
                    </a:cubicBezTo>
                    <a:cubicBezTo>
                      <a:pt x="602" y="58"/>
                      <a:pt x="602" y="58"/>
                      <a:pt x="602" y="58"/>
                    </a:cubicBezTo>
                    <a:cubicBezTo>
                      <a:pt x="601" y="57"/>
                      <a:pt x="601" y="57"/>
                      <a:pt x="600" y="57"/>
                    </a:cubicBezTo>
                    <a:cubicBezTo>
                      <a:pt x="425" y="57"/>
                      <a:pt x="425" y="57"/>
                      <a:pt x="425" y="57"/>
                    </a:cubicBezTo>
                    <a:cubicBezTo>
                      <a:pt x="424" y="57"/>
                      <a:pt x="423" y="57"/>
                      <a:pt x="423" y="58"/>
                    </a:cubicBezTo>
                    <a:cubicBezTo>
                      <a:pt x="396" y="84"/>
                      <a:pt x="396" y="84"/>
                      <a:pt x="396" y="84"/>
                    </a:cubicBezTo>
                    <a:cubicBezTo>
                      <a:pt x="396" y="85"/>
                      <a:pt x="395" y="86"/>
                      <a:pt x="396" y="87"/>
                    </a:cubicBezTo>
                    <a:cubicBezTo>
                      <a:pt x="396" y="88"/>
                      <a:pt x="397" y="89"/>
                      <a:pt x="399" y="89"/>
                    </a:cubicBezTo>
                    <a:moveTo>
                      <a:pt x="912" y="0"/>
                    </a:moveTo>
                    <a:cubicBezTo>
                      <a:pt x="112" y="0"/>
                      <a:pt x="112" y="0"/>
                      <a:pt x="112" y="0"/>
                    </a:cubicBezTo>
                    <a:cubicBezTo>
                      <a:pt x="0" y="104"/>
                      <a:pt x="0" y="104"/>
                      <a:pt x="0" y="104"/>
                    </a:cubicBezTo>
                    <a:cubicBezTo>
                      <a:pt x="1024" y="104"/>
                      <a:pt x="1024" y="104"/>
                      <a:pt x="1024" y="104"/>
                    </a:cubicBezTo>
                    <a:cubicBezTo>
                      <a:pt x="912" y="0"/>
                      <a:pt x="912" y="0"/>
                      <a:pt x="912" y="0"/>
                    </a:cubicBezTo>
                    <a:close/>
                    <a:moveTo>
                      <a:pt x="399" y="86"/>
                    </a:moveTo>
                    <a:cubicBezTo>
                      <a:pt x="425" y="60"/>
                      <a:pt x="425" y="60"/>
                      <a:pt x="425" y="60"/>
                    </a:cubicBezTo>
                    <a:cubicBezTo>
                      <a:pt x="600" y="60"/>
                      <a:pt x="600" y="60"/>
                      <a:pt x="600" y="60"/>
                    </a:cubicBezTo>
                    <a:cubicBezTo>
                      <a:pt x="626" y="86"/>
                      <a:pt x="626" y="86"/>
                      <a:pt x="626" y="86"/>
                    </a:cubicBezTo>
                    <a:cubicBezTo>
                      <a:pt x="399" y="86"/>
                      <a:pt x="399" y="86"/>
                      <a:pt x="399"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endParaRPr>
              </a:p>
            </p:txBody>
          </p:sp>
        </p:grpSp>
        <p:sp>
          <p:nvSpPr>
            <p:cNvPr id="146" name="テキスト ボックス 145">
              <a:extLst>
                <a:ext uri="{FF2B5EF4-FFF2-40B4-BE49-F238E27FC236}">
                  <a16:creationId xmlns:a16="http://schemas.microsoft.com/office/drawing/2014/main" id="{EE6862DB-56B0-4F6F-BF35-6A5B55C1B6A2}"/>
                </a:ext>
              </a:extLst>
            </p:cNvPr>
            <p:cNvSpPr txBox="1"/>
            <p:nvPr/>
          </p:nvSpPr>
          <p:spPr>
            <a:xfrm>
              <a:off x="3313811" y="5819443"/>
              <a:ext cx="1920024" cy="507831"/>
            </a:xfrm>
            <a:prstGeom prst="rect">
              <a:avLst/>
            </a:prstGeom>
            <a:noFill/>
          </p:spPr>
          <p:txBody>
            <a:bodyPr wrap="square" rtlCol="0">
              <a:spAutoFit/>
            </a:bodyPr>
            <a:lstStyle/>
            <a:p>
              <a:pPr algn="ctr"/>
              <a:r>
                <a:rPr lang="ja-JP" altLang="en-US" sz="900" dirty="0">
                  <a:solidFill>
                    <a:srgbClr val="000000"/>
                  </a:solidFill>
                  <a:latin typeface="メイリオ" panose="020B0604030504040204" pitchFamily="50" charset="-128"/>
                  <a:ea typeface="メイリオ" panose="020B0604030504040204" pitchFamily="50" charset="-128"/>
                </a:rPr>
                <a:t>デフォルト設定を</a:t>
              </a:r>
              <a:endParaRPr lang="en-US" altLang="ja-JP" sz="900" dirty="0">
                <a:solidFill>
                  <a:srgbClr val="000000"/>
                </a:solidFill>
                <a:latin typeface="メイリオ" panose="020B0604030504040204" pitchFamily="50" charset="-128"/>
                <a:ea typeface="メイリオ" panose="020B0604030504040204" pitchFamily="50" charset="-128"/>
              </a:endParaRPr>
            </a:p>
            <a:p>
              <a:pPr algn="ctr"/>
              <a:r>
                <a:rPr lang="ja-JP" altLang="en-US" sz="900" dirty="0">
                  <a:solidFill>
                    <a:srgbClr val="000000"/>
                  </a:solidFill>
                  <a:latin typeface="メイリオ" panose="020B0604030504040204" pitchFamily="50" charset="-128"/>
                  <a:ea typeface="メイリオ" panose="020B0604030504040204" pitchFamily="50" charset="-128"/>
                </a:rPr>
                <a:t>「モノクロ</a:t>
              </a:r>
              <a:r>
                <a:rPr lang="en-US" altLang="ja-JP" sz="900" dirty="0">
                  <a:solidFill>
                    <a:srgbClr val="000000"/>
                  </a:solidFill>
                  <a:latin typeface="メイリオ" panose="020B0604030504040204" pitchFamily="50" charset="-128"/>
                  <a:ea typeface="メイリオ" panose="020B0604030504040204" pitchFamily="50" charset="-128"/>
                </a:rPr>
                <a:t>/</a:t>
              </a:r>
              <a:r>
                <a:rPr lang="ja-JP" altLang="en-US" sz="900" dirty="0">
                  <a:solidFill>
                    <a:srgbClr val="000000"/>
                  </a:solidFill>
                  <a:latin typeface="メイリオ" panose="020B0604030504040204" pitchFamily="50" charset="-128"/>
                  <a:ea typeface="メイリオ" panose="020B0604030504040204" pitchFamily="50" charset="-128"/>
                </a:rPr>
                <a:t>両面</a:t>
              </a:r>
              <a:r>
                <a:rPr lang="en-US" altLang="ja-JP" sz="900" dirty="0">
                  <a:solidFill>
                    <a:srgbClr val="000000"/>
                  </a:solidFill>
                  <a:latin typeface="メイリオ" panose="020B0604030504040204" pitchFamily="50" charset="-128"/>
                  <a:ea typeface="メイリオ" panose="020B0604030504040204" pitchFamily="50" charset="-128"/>
                </a:rPr>
                <a:t>/2in1</a:t>
              </a:r>
              <a:r>
                <a:rPr lang="ja-JP" altLang="en-US" sz="900" dirty="0">
                  <a:solidFill>
                    <a:srgbClr val="000000"/>
                  </a:solidFill>
                  <a:latin typeface="メイリオ" panose="020B0604030504040204" pitchFamily="50" charset="-128"/>
                  <a:ea typeface="メイリオ" panose="020B0604030504040204" pitchFamily="50" charset="-128"/>
                </a:rPr>
                <a:t>」に設定</a:t>
              </a:r>
              <a:endParaRPr lang="en-US" altLang="ja-JP" sz="900" dirty="0">
                <a:solidFill>
                  <a:srgbClr val="000000"/>
                </a:solidFill>
                <a:latin typeface="メイリオ" panose="020B0604030504040204" pitchFamily="50" charset="-128"/>
                <a:ea typeface="メイリオ" panose="020B0604030504040204" pitchFamily="50" charset="-128"/>
              </a:endParaRPr>
            </a:p>
            <a:p>
              <a:pPr algn="ctr"/>
              <a:r>
                <a:rPr lang="ja-JP" altLang="en-US" sz="900" b="1" dirty="0">
                  <a:solidFill>
                    <a:srgbClr val="000000"/>
                  </a:solidFill>
                  <a:latin typeface="メイリオ" panose="020B0604030504040204" pitchFamily="50" charset="-128"/>
                  <a:ea typeface="メイリオ" panose="020B0604030504040204" pitchFamily="50" charset="-128"/>
                </a:rPr>
                <a:t>管理者</a:t>
              </a:r>
            </a:p>
          </p:txBody>
        </p:sp>
        <p:sp>
          <p:nvSpPr>
            <p:cNvPr id="147" name="テキスト ボックス 146">
              <a:extLst>
                <a:ext uri="{FF2B5EF4-FFF2-40B4-BE49-F238E27FC236}">
                  <a16:creationId xmlns:a16="http://schemas.microsoft.com/office/drawing/2014/main" id="{6FEABF13-6206-4C4E-BDBE-8F32D0F8EA02}"/>
                </a:ext>
              </a:extLst>
            </p:cNvPr>
            <p:cNvSpPr txBox="1"/>
            <p:nvPr/>
          </p:nvSpPr>
          <p:spPr>
            <a:xfrm>
              <a:off x="5275039" y="5828606"/>
              <a:ext cx="1961008" cy="507831"/>
            </a:xfrm>
            <a:prstGeom prst="rect">
              <a:avLst/>
            </a:prstGeom>
            <a:noFill/>
          </p:spPr>
          <p:txBody>
            <a:bodyPr wrap="square" rtlCol="0">
              <a:spAutoFit/>
            </a:bodyPr>
            <a:lstStyle/>
            <a:p>
              <a:pPr algn="ctr"/>
              <a:r>
                <a:rPr lang="en-US" altLang="ja-JP" sz="900" dirty="0">
                  <a:solidFill>
                    <a:srgbClr val="000000"/>
                  </a:solidFill>
                  <a:latin typeface="メイリオ" panose="020B0604030504040204" pitchFamily="50" charset="-128"/>
                  <a:ea typeface="メイリオ" panose="020B0604030504040204" pitchFamily="50" charset="-128"/>
                </a:rPr>
                <a:t>PC</a:t>
              </a:r>
              <a:r>
                <a:rPr lang="ja-JP" altLang="en-US" sz="900" dirty="0">
                  <a:solidFill>
                    <a:srgbClr val="000000"/>
                  </a:solidFill>
                  <a:latin typeface="メイリオ" panose="020B0604030504040204" pitchFamily="50" charset="-128"/>
                  <a:ea typeface="メイリオ" panose="020B0604030504040204" pitchFamily="50" charset="-128"/>
                </a:rPr>
                <a:t>起動時の印刷設定を</a:t>
              </a:r>
              <a:endParaRPr lang="en-US" altLang="ja-JP" sz="900" dirty="0">
                <a:solidFill>
                  <a:srgbClr val="000000"/>
                </a:solidFill>
                <a:latin typeface="メイリオ" panose="020B0604030504040204" pitchFamily="50" charset="-128"/>
                <a:ea typeface="メイリオ" panose="020B0604030504040204" pitchFamily="50" charset="-128"/>
              </a:endParaRPr>
            </a:p>
            <a:p>
              <a:pPr algn="ctr"/>
              <a:r>
                <a:rPr lang="ja-JP" altLang="en-US" sz="900" dirty="0">
                  <a:solidFill>
                    <a:srgbClr val="000000"/>
                  </a:solidFill>
                  <a:latin typeface="メイリオ" panose="020B0604030504040204" pitchFamily="50" charset="-128"/>
                  <a:ea typeface="メイリオ" panose="020B0604030504040204" pitchFamily="50" charset="-128"/>
                </a:rPr>
                <a:t>管理</a:t>
              </a:r>
              <a:r>
                <a:rPr lang="en-US" altLang="ja-JP" sz="900" dirty="0">
                  <a:solidFill>
                    <a:srgbClr val="000000"/>
                  </a:solidFill>
                  <a:latin typeface="メイリオ" panose="020B0604030504040204" pitchFamily="50" charset="-128"/>
                  <a:ea typeface="メイリオ" panose="020B0604030504040204" pitchFamily="50" charset="-128"/>
                </a:rPr>
                <a:t>PC</a:t>
              </a:r>
              <a:r>
                <a:rPr lang="ja-JP" altLang="en-US" sz="900" dirty="0">
                  <a:solidFill>
                    <a:srgbClr val="000000"/>
                  </a:solidFill>
                  <a:latin typeface="メイリオ" panose="020B0604030504040204" pitchFamily="50" charset="-128"/>
                  <a:ea typeface="メイリオ" panose="020B0604030504040204" pitchFamily="50" charset="-128"/>
                </a:rPr>
                <a:t>で設定したポリシーに統一</a:t>
              </a:r>
              <a:endParaRPr lang="en-US" altLang="ja-JP" sz="900" dirty="0">
                <a:solidFill>
                  <a:srgbClr val="000000"/>
                </a:solidFill>
                <a:latin typeface="メイリオ" panose="020B0604030504040204" pitchFamily="50" charset="-128"/>
                <a:ea typeface="メイリオ" panose="020B0604030504040204" pitchFamily="50" charset="-128"/>
              </a:endParaRPr>
            </a:p>
            <a:p>
              <a:pPr algn="ctr"/>
              <a:r>
                <a:rPr lang="ja-JP" altLang="en-US" sz="900" b="1" dirty="0">
                  <a:solidFill>
                    <a:srgbClr val="000000"/>
                  </a:solidFill>
                  <a:latin typeface="メイリオ" panose="020B0604030504040204" pitchFamily="50" charset="-128"/>
                  <a:ea typeface="メイリオ" panose="020B0604030504040204" pitchFamily="50" charset="-128"/>
                </a:rPr>
                <a:t>利用者</a:t>
              </a:r>
            </a:p>
          </p:txBody>
        </p:sp>
        <p:sp>
          <p:nvSpPr>
            <p:cNvPr id="148" name="右矢印 1">
              <a:extLst>
                <a:ext uri="{FF2B5EF4-FFF2-40B4-BE49-F238E27FC236}">
                  <a16:creationId xmlns:a16="http://schemas.microsoft.com/office/drawing/2014/main" id="{AB02FA08-A1B3-4AF1-8CAA-145836036ACD}"/>
                </a:ext>
              </a:extLst>
            </p:cNvPr>
            <p:cNvSpPr/>
            <p:nvPr/>
          </p:nvSpPr>
          <p:spPr bwMode="auto">
            <a:xfrm>
              <a:off x="7222908" y="5831633"/>
              <a:ext cx="670487" cy="423208"/>
            </a:xfrm>
            <a:prstGeom prst="rightArrow">
              <a:avLst/>
            </a:prstGeom>
            <a:solidFill>
              <a:srgbClr val="000000">
                <a:lumMod val="75000"/>
                <a:lumOff val="25000"/>
              </a:srgbClr>
            </a:solidFill>
            <a:ln w="9525" cap="flat" cmpd="sng" algn="ctr">
              <a:noFill/>
              <a:prstDash val="solid"/>
              <a:round/>
              <a:headEnd type="none" w="med" len="med"/>
              <a:tailEnd type="none" w="med" len="med"/>
            </a:ln>
            <a:effectLst/>
          </p:spPr>
          <p:txBody>
            <a:bodyPr wrap="square" lIns="104306" tIns="52153" rIns="104306" bIns="52153">
              <a:spAutoFit/>
            </a:bodyPr>
            <a:lstStyle/>
            <a:p>
              <a:pPr fontAlgn="auto">
                <a:spcBef>
                  <a:spcPct val="20000"/>
                </a:spcBef>
                <a:spcAft>
                  <a:spcPts val="0"/>
                </a:spcAft>
                <a:buClr>
                  <a:srgbClr val="5330C1"/>
                </a:buClr>
                <a:defRPr/>
              </a:pPr>
              <a:r>
                <a:rPr kumimoji="0" lang="ja-JP" altLang="en-US" sz="700" kern="0" dirty="0">
                  <a:solidFill>
                    <a:srgbClr val="FFFFFF"/>
                  </a:solidFill>
                  <a:latin typeface="メイリオ" panose="020B0604030504040204" pitchFamily="50" charset="-128"/>
                  <a:ea typeface="メイリオ" panose="020B0604030504040204" pitchFamily="50" charset="-128"/>
                  <a:cs typeface="Meiryo UI" panose="020B0604030504040204" pitchFamily="50" charset="-128"/>
                </a:rPr>
                <a:t>社内文書</a:t>
              </a:r>
            </a:p>
          </p:txBody>
        </p:sp>
        <p:sp>
          <p:nvSpPr>
            <p:cNvPr id="149" name="右矢印 1">
              <a:extLst>
                <a:ext uri="{FF2B5EF4-FFF2-40B4-BE49-F238E27FC236}">
                  <a16:creationId xmlns:a16="http://schemas.microsoft.com/office/drawing/2014/main" id="{11FBEBFA-A585-4DEC-BB70-CCD1B44660C5}"/>
                </a:ext>
              </a:extLst>
            </p:cNvPr>
            <p:cNvSpPr/>
            <p:nvPr/>
          </p:nvSpPr>
          <p:spPr bwMode="auto">
            <a:xfrm>
              <a:off x="7204158" y="5337225"/>
              <a:ext cx="670487" cy="423208"/>
            </a:xfrm>
            <a:prstGeom prst="rightArrow">
              <a:avLst/>
            </a:prstGeom>
            <a:solidFill>
              <a:srgbClr val="000000">
                <a:lumMod val="75000"/>
                <a:lumOff val="25000"/>
              </a:srgbClr>
            </a:solidFill>
            <a:ln w="9525" cap="flat" cmpd="sng" algn="ctr">
              <a:noFill/>
              <a:prstDash val="solid"/>
              <a:round/>
              <a:headEnd type="none" w="med" len="med"/>
              <a:tailEnd type="none" w="med" len="med"/>
            </a:ln>
            <a:effectLst/>
          </p:spPr>
          <p:txBody>
            <a:bodyPr wrap="square" lIns="104306" tIns="52153" rIns="104306" bIns="52153">
              <a:spAutoFit/>
            </a:bodyPr>
            <a:lstStyle/>
            <a:p>
              <a:pPr fontAlgn="auto">
                <a:spcBef>
                  <a:spcPct val="20000"/>
                </a:spcBef>
                <a:spcAft>
                  <a:spcPts val="0"/>
                </a:spcAft>
                <a:buClr>
                  <a:srgbClr val="5330C1"/>
                </a:buClr>
                <a:defRPr/>
              </a:pPr>
              <a:r>
                <a:rPr kumimoji="0" lang="ja-JP" altLang="en-US" sz="700" kern="0" dirty="0">
                  <a:solidFill>
                    <a:srgbClr val="FFFFFF"/>
                  </a:solidFill>
                  <a:latin typeface="メイリオ" panose="020B0604030504040204" pitchFamily="50" charset="-128"/>
                  <a:ea typeface="メイリオ" panose="020B0604030504040204" pitchFamily="50" charset="-128"/>
                  <a:cs typeface="Meiryo UI" panose="020B0604030504040204" pitchFamily="50" charset="-128"/>
                </a:rPr>
                <a:t>顧客資料</a:t>
              </a:r>
            </a:p>
          </p:txBody>
        </p:sp>
        <p:sp>
          <p:nvSpPr>
            <p:cNvPr id="150" name="テキスト ボックス 149">
              <a:extLst>
                <a:ext uri="{FF2B5EF4-FFF2-40B4-BE49-F238E27FC236}">
                  <a16:creationId xmlns:a16="http://schemas.microsoft.com/office/drawing/2014/main" id="{6E772F6B-364A-4F9C-9A4D-BEFF4D82B3E3}"/>
                </a:ext>
              </a:extLst>
            </p:cNvPr>
            <p:cNvSpPr txBox="1"/>
            <p:nvPr/>
          </p:nvSpPr>
          <p:spPr>
            <a:xfrm>
              <a:off x="7769479" y="5055380"/>
              <a:ext cx="1044192" cy="369332"/>
            </a:xfrm>
            <a:prstGeom prst="rect">
              <a:avLst/>
            </a:prstGeom>
            <a:noFill/>
          </p:spPr>
          <p:txBody>
            <a:bodyPr wrap="square" rtlCol="0">
              <a:spAutoFit/>
            </a:bodyPr>
            <a:lstStyle/>
            <a:p>
              <a:pPr algn="ctr"/>
              <a:r>
                <a:rPr lang="ja-JP" altLang="en-US" sz="900" dirty="0">
                  <a:solidFill>
                    <a:srgbClr val="000000"/>
                  </a:solidFill>
                  <a:latin typeface="メイリオ" panose="020B0604030504040204" pitchFamily="50" charset="-128"/>
                  <a:ea typeface="メイリオ" panose="020B0604030504040204" pitchFamily="50" charset="-128"/>
                </a:rPr>
                <a:t>一時的にカラー印刷に変更可能</a:t>
              </a:r>
            </a:p>
          </p:txBody>
        </p:sp>
      </p:grpSp>
      <p:sp>
        <p:nvSpPr>
          <p:cNvPr id="151" name="テキスト ボックス 150">
            <a:extLst>
              <a:ext uri="{FF2B5EF4-FFF2-40B4-BE49-F238E27FC236}">
                <a16:creationId xmlns:a16="http://schemas.microsoft.com/office/drawing/2014/main" id="{EF651FAF-8DD0-4154-8381-8EB79A50FEEE}"/>
              </a:ext>
            </a:extLst>
          </p:cNvPr>
          <p:cNvSpPr txBox="1"/>
          <p:nvPr/>
        </p:nvSpPr>
        <p:spPr>
          <a:xfrm>
            <a:off x="1245162" y="4918640"/>
            <a:ext cx="2808312" cy="238744"/>
          </a:xfrm>
          <a:prstGeom prst="rect">
            <a:avLst/>
          </a:prstGeom>
          <a:noFill/>
        </p:spPr>
        <p:txBody>
          <a:bodyPr wrap="square" lIns="0" rIns="0" rtlCol="0" anchor="t" anchorCtr="0">
            <a:noAutofit/>
          </a:bodyPr>
          <a:lstStyle/>
          <a:p>
            <a:pPr>
              <a:lnSpc>
                <a:spcPct val="110000"/>
              </a:lnSpc>
              <a:spcBef>
                <a:spcPts val="100"/>
              </a:spcBef>
              <a:buClr>
                <a:srgbClr val="333399"/>
              </a:buClr>
            </a:pPr>
            <a:r>
              <a:rPr lang="ja-JP" altLang="en-US" sz="1050" b="1" dirty="0">
                <a:solidFill>
                  <a:srgbClr val="000000"/>
                </a:solidFill>
                <a:latin typeface="メイリオ" panose="020B0604030504040204" pitchFamily="50" charset="-128"/>
                <a:ea typeface="メイリオ" panose="020B0604030504040204" pitchFamily="50" charset="-128"/>
                <a:cs typeface="Verdana" panose="020B0604030504040204" pitchFamily="34" charset="0"/>
              </a:rPr>
              <a:t>◇印刷ポリシー設定</a:t>
            </a:r>
            <a:endParaRPr lang="ja-JP" altLang="en-US" sz="1050" dirty="0">
              <a:solidFill>
                <a:srgbClr val="000000"/>
              </a:solidFill>
              <a:latin typeface="メイリオ" panose="020B0604030504040204" pitchFamily="50" charset="-128"/>
              <a:ea typeface="メイリオ" panose="020B0604030504040204" pitchFamily="50" charset="-128"/>
              <a:cs typeface="Verdana" panose="020B0604030504040204" pitchFamily="34" charset="0"/>
            </a:endParaRPr>
          </a:p>
        </p:txBody>
      </p:sp>
      <p:grpSp>
        <p:nvGrpSpPr>
          <p:cNvPr id="8" name="グループ化 7">
            <a:extLst>
              <a:ext uri="{FF2B5EF4-FFF2-40B4-BE49-F238E27FC236}">
                <a16:creationId xmlns:a16="http://schemas.microsoft.com/office/drawing/2014/main" id="{3CB0A976-7FCC-7D05-DF14-7B816FFBEBEE}"/>
              </a:ext>
            </a:extLst>
          </p:cNvPr>
          <p:cNvGrpSpPr/>
          <p:nvPr/>
        </p:nvGrpSpPr>
        <p:grpSpPr>
          <a:xfrm>
            <a:off x="402452" y="4089527"/>
            <a:ext cx="684000" cy="648000"/>
            <a:chOff x="464452" y="4221305"/>
            <a:chExt cx="684000" cy="648000"/>
          </a:xfrm>
        </p:grpSpPr>
        <p:grpSp>
          <p:nvGrpSpPr>
            <p:cNvPr id="152" name="グループ化 151">
              <a:extLst>
                <a:ext uri="{FF2B5EF4-FFF2-40B4-BE49-F238E27FC236}">
                  <a16:creationId xmlns:a16="http://schemas.microsoft.com/office/drawing/2014/main" id="{D11D0EBD-79FA-4A36-8EF3-4B2B72B0F75B}"/>
                </a:ext>
              </a:extLst>
            </p:cNvPr>
            <p:cNvGrpSpPr/>
            <p:nvPr/>
          </p:nvGrpSpPr>
          <p:grpSpPr>
            <a:xfrm>
              <a:off x="464452" y="4221305"/>
              <a:ext cx="684000" cy="648000"/>
              <a:chOff x="2715669" y="4686141"/>
              <a:chExt cx="1440000" cy="1440000"/>
            </a:xfrm>
          </p:grpSpPr>
          <p:sp>
            <p:nvSpPr>
              <p:cNvPr id="153" name="楕円 152">
                <a:extLst>
                  <a:ext uri="{FF2B5EF4-FFF2-40B4-BE49-F238E27FC236}">
                    <a16:creationId xmlns:a16="http://schemas.microsoft.com/office/drawing/2014/main" id="{27C54E3F-1DC1-4367-A268-99110BF4B431}"/>
                  </a:ext>
                </a:extLst>
              </p:cNvPr>
              <p:cNvSpPr/>
              <p:nvPr/>
            </p:nvSpPr>
            <p:spPr bwMode="auto">
              <a:xfrm>
                <a:off x="2715669" y="4686141"/>
                <a:ext cx="1440000" cy="1440000"/>
              </a:xfrm>
              <a:prstGeom prst="ellipse">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p:txBody>
          </p:sp>
          <p:pic>
            <p:nvPicPr>
              <p:cNvPr id="154" name="グラフィックス 153" descr="ドキュメント">
                <a:extLst>
                  <a:ext uri="{FF2B5EF4-FFF2-40B4-BE49-F238E27FC236}">
                    <a16:creationId xmlns:a16="http://schemas.microsoft.com/office/drawing/2014/main" id="{A643C98D-D395-4792-98E6-04EA91720BA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933170" y="4902625"/>
                <a:ext cx="914400" cy="914400"/>
              </a:xfrm>
              <a:prstGeom prst="rect">
                <a:avLst/>
              </a:prstGeom>
            </p:spPr>
          </p:pic>
        </p:grpSp>
        <p:pic>
          <p:nvPicPr>
            <p:cNvPr id="157" name="グラフィックス 156" descr="葉 単色塗りつぶし">
              <a:extLst>
                <a:ext uri="{FF2B5EF4-FFF2-40B4-BE49-F238E27FC236}">
                  <a16:creationId xmlns:a16="http://schemas.microsoft.com/office/drawing/2014/main" id="{CC6CF697-E3B8-4C1A-A990-91EA51F24E2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95701" y="4362734"/>
              <a:ext cx="352751" cy="352751"/>
            </a:xfrm>
            <a:prstGeom prst="rect">
              <a:avLst/>
            </a:prstGeom>
          </p:spPr>
        </p:pic>
      </p:grpSp>
      <p:grpSp>
        <p:nvGrpSpPr>
          <p:cNvPr id="13" name="グループ化 12">
            <a:extLst>
              <a:ext uri="{FF2B5EF4-FFF2-40B4-BE49-F238E27FC236}">
                <a16:creationId xmlns:a16="http://schemas.microsoft.com/office/drawing/2014/main" id="{FC41BCBA-4FF1-4CD8-BB3A-8C5E17CA26B6}"/>
              </a:ext>
            </a:extLst>
          </p:cNvPr>
          <p:cNvGrpSpPr/>
          <p:nvPr/>
        </p:nvGrpSpPr>
        <p:grpSpPr>
          <a:xfrm>
            <a:off x="1208584" y="2005766"/>
            <a:ext cx="2808312" cy="1921345"/>
            <a:chOff x="1208584" y="2005766"/>
            <a:chExt cx="2808312" cy="1921345"/>
          </a:xfrm>
        </p:grpSpPr>
        <p:sp>
          <p:nvSpPr>
            <p:cNvPr id="102" name="テキスト ボックス 101">
              <a:extLst>
                <a:ext uri="{FF2B5EF4-FFF2-40B4-BE49-F238E27FC236}">
                  <a16:creationId xmlns:a16="http://schemas.microsoft.com/office/drawing/2014/main" id="{E3B3D5E1-7126-4866-B135-529A6A25704E}"/>
                </a:ext>
              </a:extLst>
            </p:cNvPr>
            <p:cNvSpPr txBox="1"/>
            <p:nvPr/>
          </p:nvSpPr>
          <p:spPr>
            <a:xfrm>
              <a:off x="1208584" y="2005766"/>
              <a:ext cx="2808312" cy="238744"/>
            </a:xfrm>
            <a:prstGeom prst="rect">
              <a:avLst/>
            </a:prstGeom>
            <a:noFill/>
          </p:spPr>
          <p:txBody>
            <a:bodyPr wrap="square" lIns="0" rIns="0" rtlCol="0" anchor="t" anchorCtr="0">
              <a:noAutofit/>
            </a:bodyPr>
            <a:lstStyle/>
            <a:p>
              <a:pPr>
                <a:lnSpc>
                  <a:spcPct val="110000"/>
                </a:lnSpc>
                <a:spcBef>
                  <a:spcPts val="100"/>
                </a:spcBef>
                <a:buClr>
                  <a:srgbClr val="333399"/>
                </a:buClr>
              </a:pPr>
              <a:r>
                <a:rPr lang="ja-JP" altLang="en-US" sz="1050" b="1" dirty="0">
                  <a:solidFill>
                    <a:srgbClr val="000000"/>
                  </a:solidFill>
                  <a:latin typeface="メイリオ" panose="020B0604030504040204" pitchFamily="50" charset="-128"/>
                  <a:ea typeface="メイリオ" panose="020B0604030504040204" pitchFamily="50" charset="-128"/>
                  <a:cs typeface="Verdana" panose="020B0604030504040204" pitchFamily="34" charset="0"/>
                </a:rPr>
                <a:t>◇印刷情報表示（利用者端末）</a:t>
              </a:r>
              <a:endParaRPr lang="ja-JP" altLang="en-US" sz="1050" dirty="0">
                <a:solidFill>
                  <a:srgbClr val="000000"/>
                </a:solidFill>
                <a:latin typeface="メイリオ" panose="020B0604030504040204" pitchFamily="50" charset="-128"/>
                <a:ea typeface="メイリオ" panose="020B0604030504040204" pitchFamily="50" charset="-128"/>
                <a:cs typeface="Verdana" panose="020B0604030504040204" pitchFamily="34" charset="0"/>
              </a:endParaRPr>
            </a:p>
          </p:txBody>
        </p:sp>
        <p:pic>
          <p:nvPicPr>
            <p:cNvPr id="113" name="図 112">
              <a:extLst>
                <a:ext uri="{FF2B5EF4-FFF2-40B4-BE49-F238E27FC236}">
                  <a16:creationId xmlns:a16="http://schemas.microsoft.com/office/drawing/2014/main" id="{DF3ACB9F-8547-436F-9A34-7763915D5155}"/>
                </a:ext>
              </a:extLst>
            </p:cNvPr>
            <p:cNvPicPr>
              <a:picLocks noChangeAspect="1"/>
            </p:cNvPicPr>
            <p:nvPr/>
          </p:nvPicPr>
          <p:blipFill>
            <a:blip r:embed="rId11"/>
            <a:srcRect l="-682" b="-1118"/>
            <a:stretch>
              <a:fillRect/>
            </a:stretch>
          </p:blipFill>
          <p:spPr>
            <a:xfrm>
              <a:off x="1212379" y="2281918"/>
              <a:ext cx="2320647" cy="1645193"/>
            </a:xfrm>
            <a:custGeom>
              <a:avLst/>
              <a:gdLst>
                <a:gd name="connsiteX0" fmla="*/ 0 w 2320647"/>
                <a:gd name="connsiteY0" fmla="*/ 1560211 h 1645193"/>
                <a:gd name="connsiteX1" fmla="*/ 15730 w 2320647"/>
                <a:gd name="connsiteY1" fmla="*/ 1560211 h 1645193"/>
                <a:gd name="connsiteX2" fmla="*/ 15730 w 2320647"/>
                <a:gd name="connsiteY2" fmla="*/ 1627000 h 1645193"/>
                <a:gd name="connsiteX3" fmla="*/ 360614 w 2320647"/>
                <a:gd name="connsiteY3" fmla="*/ 1627000 h 1645193"/>
                <a:gd name="connsiteX4" fmla="*/ 360614 w 2320647"/>
                <a:gd name="connsiteY4" fmla="*/ 1645193 h 1645193"/>
                <a:gd name="connsiteX5" fmla="*/ 0 w 2320647"/>
                <a:gd name="connsiteY5" fmla="*/ 1645193 h 1645193"/>
                <a:gd name="connsiteX6" fmla="*/ 15730 w 2320647"/>
                <a:gd name="connsiteY6" fmla="*/ 0 h 1645193"/>
                <a:gd name="connsiteX7" fmla="*/ 2320647 w 2320647"/>
                <a:gd name="connsiteY7" fmla="*/ 0 h 1645193"/>
                <a:gd name="connsiteX8" fmla="*/ 2320647 w 2320647"/>
                <a:gd name="connsiteY8" fmla="*/ 1627000 h 1645193"/>
                <a:gd name="connsiteX9" fmla="*/ 360614 w 2320647"/>
                <a:gd name="connsiteY9" fmla="*/ 1627000 h 1645193"/>
                <a:gd name="connsiteX10" fmla="*/ 360614 w 2320647"/>
                <a:gd name="connsiteY10" fmla="*/ 1560211 h 1645193"/>
                <a:gd name="connsiteX11" fmla="*/ 15730 w 2320647"/>
                <a:gd name="connsiteY11" fmla="*/ 1560211 h 1645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20647" h="1645193">
                  <a:moveTo>
                    <a:pt x="0" y="1560211"/>
                  </a:moveTo>
                  <a:lnTo>
                    <a:pt x="15730" y="1560211"/>
                  </a:lnTo>
                  <a:lnTo>
                    <a:pt x="15730" y="1627000"/>
                  </a:lnTo>
                  <a:lnTo>
                    <a:pt x="360614" y="1627000"/>
                  </a:lnTo>
                  <a:lnTo>
                    <a:pt x="360614" y="1645193"/>
                  </a:lnTo>
                  <a:lnTo>
                    <a:pt x="0" y="1645193"/>
                  </a:lnTo>
                  <a:close/>
                  <a:moveTo>
                    <a:pt x="15730" y="0"/>
                  </a:moveTo>
                  <a:lnTo>
                    <a:pt x="2320647" y="0"/>
                  </a:lnTo>
                  <a:lnTo>
                    <a:pt x="2320647" y="1627000"/>
                  </a:lnTo>
                  <a:lnTo>
                    <a:pt x="360614" y="1627000"/>
                  </a:lnTo>
                  <a:lnTo>
                    <a:pt x="360614" y="1560211"/>
                  </a:lnTo>
                  <a:lnTo>
                    <a:pt x="15730" y="1560211"/>
                  </a:lnTo>
                  <a:close/>
                </a:path>
              </a:pathLst>
            </a:custGeom>
          </p:spPr>
        </p:pic>
      </p:grpSp>
      <p:pic>
        <p:nvPicPr>
          <p:cNvPr id="11" name="図 10">
            <a:extLst>
              <a:ext uri="{FF2B5EF4-FFF2-40B4-BE49-F238E27FC236}">
                <a16:creationId xmlns:a16="http://schemas.microsoft.com/office/drawing/2014/main" id="{42A86363-5419-1B41-6E52-6954D0337444}"/>
              </a:ext>
            </a:extLst>
          </p:cNvPr>
          <p:cNvPicPr>
            <a:picLocks noChangeAspect="1"/>
          </p:cNvPicPr>
          <p:nvPr/>
        </p:nvPicPr>
        <p:blipFill>
          <a:blip r:embed="rId12"/>
          <a:stretch>
            <a:fillRect/>
          </a:stretch>
        </p:blipFill>
        <p:spPr>
          <a:xfrm>
            <a:off x="2579853" y="4989702"/>
            <a:ext cx="1682511" cy="1351525"/>
          </a:xfrm>
          <a:prstGeom prst="rect">
            <a:avLst/>
          </a:prstGeom>
        </p:spPr>
      </p:pic>
      <p:cxnSp>
        <p:nvCxnSpPr>
          <p:cNvPr id="6" name="直線コネクタ 5">
            <a:extLst>
              <a:ext uri="{FF2B5EF4-FFF2-40B4-BE49-F238E27FC236}">
                <a16:creationId xmlns:a16="http://schemas.microsoft.com/office/drawing/2014/main" id="{86E5E0ED-F55A-DEC4-3625-4789053CE6E9}"/>
              </a:ext>
            </a:extLst>
          </p:cNvPr>
          <p:cNvCxnSpPr/>
          <p:nvPr/>
        </p:nvCxnSpPr>
        <p:spPr bwMode="auto">
          <a:xfrm>
            <a:off x="273000" y="4021017"/>
            <a:ext cx="9360000" cy="0"/>
          </a:xfrm>
          <a:prstGeom prst="line">
            <a:avLst/>
          </a:prstGeom>
          <a:ln w="19050">
            <a:solidFill>
              <a:schemeClr val="bg1">
                <a:lumMod val="85000"/>
              </a:schemeClr>
            </a:solidFill>
          </a:ln>
          <a:effectLst/>
        </p:spPr>
        <p:style>
          <a:lnRef idx="1">
            <a:schemeClr val="dk1"/>
          </a:lnRef>
          <a:fillRef idx="0">
            <a:schemeClr val="dk1"/>
          </a:fillRef>
          <a:effectRef idx="0">
            <a:schemeClr val="dk1"/>
          </a:effectRef>
          <a:fontRef idx="minor">
            <a:schemeClr val="tx1"/>
          </a:fontRef>
        </p:style>
      </p:cxnSp>
      <p:grpSp>
        <p:nvGrpSpPr>
          <p:cNvPr id="9" name="グループ化 8">
            <a:extLst>
              <a:ext uri="{FF2B5EF4-FFF2-40B4-BE49-F238E27FC236}">
                <a16:creationId xmlns:a16="http://schemas.microsoft.com/office/drawing/2014/main" id="{5FE053F9-1402-E09C-17A7-414A39F2DB33}"/>
              </a:ext>
            </a:extLst>
          </p:cNvPr>
          <p:cNvGrpSpPr/>
          <p:nvPr/>
        </p:nvGrpSpPr>
        <p:grpSpPr>
          <a:xfrm>
            <a:off x="4016896" y="1863837"/>
            <a:ext cx="5192998" cy="2037583"/>
            <a:chOff x="3895451" y="1747359"/>
            <a:chExt cx="5794663" cy="2273658"/>
          </a:xfrm>
        </p:grpSpPr>
        <p:cxnSp>
          <p:nvCxnSpPr>
            <p:cNvPr id="75" name="AutoShape 385">
              <a:extLst>
                <a:ext uri="{FF2B5EF4-FFF2-40B4-BE49-F238E27FC236}">
                  <a16:creationId xmlns:a16="http://schemas.microsoft.com/office/drawing/2014/main" id="{8EE71695-303F-4BD0-9F98-B2E53006BDAF}"/>
                </a:ext>
              </a:extLst>
            </p:cNvPr>
            <p:cNvCxnSpPr>
              <a:cxnSpLocks noChangeShapeType="1"/>
            </p:cNvCxnSpPr>
            <p:nvPr/>
          </p:nvCxnSpPr>
          <p:spPr bwMode="auto">
            <a:xfrm>
              <a:off x="6429759" y="2117780"/>
              <a:ext cx="2052000" cy="396000"/>
            </a:xfrm>
            <a:prstGeom prst="bentConnector2">
              <a:avLst/>
            </a:prstGeom>
            <a:noFill/>
            <a:ln w="25400">
              <a:solidFill>
                <a:srgbClr val="000000">
                  <a:lumMod val="75000"/>
                  <a:lumOff val="25000"/>
                </a:srgbClr>
              </a:solidFill>
              <a:miter lim="800000"/>
              <a:headEnd/>
              <a:tailEnd type="triangle" w="med" len="med"/>
            </a:ln>
            <a:extLst>
              <a:ext uri="{909E8E84-426E-40DD-AFC4-6F175D3DCCD1}">
                <a14:hiddenFill xmlns:a14="http://schemas.microsoft.com/office/drawing/2010/main">
                  <a:noFill/>
                </a14:hiddenFill>
              </a:ext>
            </a:extLst>
          </p:spPr>
        </p:cxnSp>
        <p:cxnSp>
          <p:nvCxnSpPr>
            <p:cNvPr id="76" name="AutoShape 386">
              <a:extLst>
                <a:ext uri="{FF2B5EF4-FFF2-40B4-BE49-F238E27FC236}">
                  <a16:creationId xmlns:a16="http://schemas.microsoft.com/office/drawing/2014/main" id="{C174A7F4-C5E4-4055-9F3E-FE249C8B687E}"/>
                </a:ext>
              </a:extLst>
            </p:cNvPr>
            <p:cNvCxnSpPr>
              <a:cxnSpLocks noChangeShapeType="1"/>
            </p:cNvCxnSpPr>
            <p:nvPr/>
          </p:nvCxnSpPr>
          <p:spPr bwMode="auto">
            <a:xfrm rot="16200000" flipH="1">
              <a:off x="6521485" y="1895808"/>
              <a:ext cx="1080000" cy="1620000"/>
            </a:xfrm>
            <a:prstGeom prst="bentConnector2">
              <a:avLst/>
            </a:prstGeom>
            <a:noFill/>
            <a:ln w="25400">
              <a:solidFill>
                <a:srgbClr val="3366FF"/>
              </a:solidFill>
              <a:miter lim="800000"/>
              <a:headEnd/>
              <a:tailEnd type="triangle" w="med" len="med"/>
            </a:ln>
            <a:extLst>
              <a:ext uri="{909E8E84-426E-40DD-AFC4-6F175D3DCCD1}">
                <a14:hiddenFill xmlns:a14="http://schemas.microsoft.com/office/drawing/2010/main">
                  <a:noFill/>
                </a14:hiddenFill>
              </a:ext>
            </a:extLst>
          </p:spPr>
        </p:cxnSp>
        <p:sp>
          <p:nvSpPr>
            <p:cNvPr id="77" name="AutoShape 387">
              <a:extLst>
                <a:ext uri="{FF2B5EF4-FFF2-40B4-BE49-F238E27FC236}">
                  <a16:creationId xmlns:a16="http://schemas.microsoft.com/office/drawing/2014/main" id="{77A2BF5D-2514-4556-A6A6-39A4B2DCD565}"/>
                </a:ext>
              </a:extLst>
            </p:cNvPr>
            <p:cNvSpPr>
              <a:spLocks noChangeArrowheads="1"/>
            </p:cNvSpPr>
            <p:nvPr/>
          </p:nvSpPr>
          <p:spPr bwMode="auto">
            <a:xfrm>
              <a:off x="6727050" y="1899701"/>
              <a:ext cx="777373" cy="329516"/>
            </a:xfrm>
            <a:prstGeom prst="roundRect">
              <a:avLst>
                <a:gd name="adj" fmla="val 16667"/>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15875" cap="flat" cmpd="sng" algn="ctr">
              <a:solidFill>
                <a:srgbClr val="000000">
                  <a:lumMod val="75000"/>
                  <a:lumOff val="25000"/>
                </a:srgbClr>
              </a:solidFill>
              <a:prstDash val="solid"/>
              <a:headEnd/>
              <a:tailEnd/>
            </a:ln>
            <a:effectLst>
              <a:outerShdw blurRad="40000" dist="20000" dir="5400000" rotWithShape="0">
                <a:srgbClr val="000000">
                  <a:alpha val="38000"/>
                </a:srgbClr>
              </a:outerShdw>
            </a:effectLst>
          </p:spPr>
          <p:txBody>
            <a:bodyPr wrap="none" lIns="104306" tIns="52153" rIns="104306" bIns="52153" anchor="ctr">
              <a:spAutoFit/>
            </a:bodyPr>
            <a:lstStyle/>
            <a:p>
              <a:pPr fontAlgn="auto">
                <a:spcBef>
                  <a:spcPct val="20000"/>
                </a:spcBef>
                <a:spcAft>
                  <a:spcPts val="0"/>
                </a:spcAft>
                <a:buClr>
                  <a:srgbClr val="5330C1"/>
                </a:buClr>
                <a:defRPr/>
              </a:pPr>
              <a:r>
                <a:rPr kumimoji="0" lang="en-US" altLang="ja-JP" sz="1050" b="1" kern="0" dirty="0">
                  <a:solidFill>
                    <a:srgbClr val="000000">
                      <a:lumMod val="75000"/>
                      <a:lumOff val="25000"/>
                    </a:srgbClr>
                  </a:solidFill>
                  <a:latin typeface="メイリオ" panose="020B0604030504040204" pitchFamily="50" charset="-128"/>
                  <a:ea typeface="メイリオ" panose="020B0604030504040204" pitchFamily="50" charset="-128"/>
                  <a:cs typeface="Meiryo UI" panose="020B0604030504040204" pitchFamily="50" charset="-128"/>
                </a:rPr>
                <a:t>before</a:t>
              </a:r>
            </a:p>
          </p:txBody>
        </p:sp>
        <p:sp>
          <p:nvSpPr>
            <p:cNvPr id="78" name="AutoShape 395">
              <a:extLst>
                <a:ext uri="{FF2B5EF4-FFF2-40B4-BE49-F238E27FC236}">
                  <a16:creationId xmlns:a16="http://schemas.microsoft.com/office/drawing/2014/main" id="{9FB6A9D5-01AD-4C38-BEAC-66BADA10D66B}"/>
                </a:ext>
              </a:extLst>
            </p:cNvPr>
            <p:cNvSpPr>
              <a:spLocks noChangeArrowheads="1"/>
            </p:cNvSpPr>
            <p:nvPr/>
          </p:nvSpPr>
          <p:spPr bwMode="auto">
            <a:xfrm>
              <a:off x="7796385" y="1747359"/>
              <a:ext cx="1787504" cy="764121"/>
            </a:xfrm>
            <a:prstGeom prst="irregularSeal1">
              <a:avLst/>
            </a:prstGeom>
            <a:solidFill>
              <a:srgbClr val="000000">
                <a:alpha val="59999"/>
              </a:srgbClr>
            </a:solidFill>
            <a:ln w="9525" algn="ctr">
              <a:solidFill>
                <a:srgbClr val="000000"/>
              </a:solidFill>
              <a:miter lim="800000"/>
              <a:headEnd/>
              <a:tailEnd/>
            </a:ln>
          </p:spPr>
          <p:txBody>
            <a:bodyPr wrap="none" lIns="104306" tIns="52153" rIns="104306" bIns="52153" anchor="ctr">
              <a:spAutoFit/>
            </a:bodyPr>
            <a:lstStyle>
              <a:lvl1pPr>
                <a:lnSpc>
                  <a:spcPct val="110000"/>
                </a:lnSpc>
                <a:spcBef>
                  <a:spcPct val="20000"/>
                </a:spcBef>
                <a:buClr>
                  <a:srgbClr val="5330C1"/>
                </a:buClr>
                <a:buFont typeface="Wingdings" panose="05000000000000000000" pitchFamily="2" charset="2"/>
                <a:buChar char="n"/>
                <a:defRPr kumimoji="1" sz="2600">
                  <a:solidFill>
                    <a:srgbClr val="111111"/>
                  </a:solidFill>
                  <a:latin typeface="HGS創英角ｺﾞｼｯｸUB" panose="020B0900000000000000" pitchFamily="50" charset="-128"/>
                  <a:ea typeface="HGS創英角ｺﾞｼｯｸUB" panose="020B0900000000000000" pitchFamily="50" charset="-128"/>
                </a:defRPr>
              </a:lvl1pPr>
              <a:lvl2pPr marL="742950" indent="-285750">
                <a:lnSpc>
                  <a:spcPct val="110000"/>
                </a:lnSpc>
                <a:spcBef>
                  <a:spcPct val="20000"/>
                </a:spcBef>
                <a:buClr>
                  <a:srgbClr val="5330C1"/>
                </a:buClr>
                <a:buFont typeface="Wingdings" panose="05000000000000000000" pitchFamily="2" charset="2"/>
                <a:buChar char="p"/>
                <a:defRPr kumimoji="1" sz="2400">
                  <a:solidFill>
                    <a:srgbClr val="111111"/>
                  </a:solidFill>
                  <a:latin typeface="HGS創英角ｺﾞｼｯｸUB" panose="020B0900000000000000" pitchFamily="50" charset="-128"/>
                  <a:ea typeface="HGS創英角ｺﾞｼｯｸUB" panose="020B0900000000000000" pitchFamily="50" charset="-128"/>
                </a:defRPr>
              </a:lvl2pPr>
              <a:lvl3pPr marL="1143000" indent="-228600">
                <a:lnSpc>
                  <a:spcPct val="110000"/>
                </a:lnSpc>
                <a:spcBef>
                  <a:spcPct val="20000"/>
                </a:spcBef>
                <a:buClr>
                  <a:srgbClr val="5330C1"/>
                </a:buClr>
                <a:buFont typeface="Wingdings" panose="05000000000000000000" pitchFamily="2" charset="2"/>
                <a:buChar char="u"/>
                <a:defRPr kumimoji="1" sz="2200">
                  <a:solidFill>
                    <a:srgbClr val="111111"/>
                  </a:solidFill>
                  <a:latin typeface="HGS創英角ｺﾞｼｯｸUB" panose="020B0900000000000000" pitchFamily="50" charset="-128"/>
                  <a:ea typeface="HGS創英角ｺﾞｼｯｸUB" panose="020B0900000000000000" pitchFamily="50" charset="-128"/>
                </a:defRPr>
              </a:lvl3pPr>
              <a:lvl4pPr marL="1600200" indent="-228600">
                <a:lnSpc>
                  <a:spcPct val="110000"/>
                </a:lnSpc>
                <a:spcBef>
                  <a:spcPct val="20000"/>
                </a:spcBef>
                <a:buClr>
                  <a:srgbClr val="5330C1"/>
                </a:buClr>
                <a:buChar char="•"/>
                <a:defRPr sz="2000">
                  <a:solidFill>
                    <a:srgbClr val="111111"/>
                  </a:solidFill>
                  <a:latin typeface="HGS創英角ｺﾞｼｯｸUB" panose="020B0900000000000000" pitchFamily="50" charset="-128"/>
                  <a:ea typeface="HGS創英角ｺﾞｼｯｸUB" panose="020B0900000000000000" pitchFamily="50" charset="-128"/>
                </a:defRPr>
              </a:lvl4pPr>
              <a:lvl5pPr marL="2057400" indent="-228600">
                <a:spcBef>
                  <a:spcPct val="20000"/>
                </a:spcBef>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5pPr>
              <a:lvl6pPr marL="25146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6pPr>
              <a:lvl7pPr marL="29718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7pPr>
              <a:lvl8pPr marL="34290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8pPr>
              <a:lvl9pPr marL="38862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9pPr>
            </a:lstStyle>
            <a:p>
              <a:pPr fontAlgn="auto">
                <a:lnSpc>
                  <a:spcPct val="100000"/>
                </a:lnSpc>
                <a:spcAft>
                  <a:spcPts val="0"/>
                </a:spcAft>
                <a:buFontTx/>
                <a:buNone/>
                <a:defRPr/>
              </a:pPr>
              <a:r>
                <a:rPr lang="ja-JP" altLang="en-US" sz="900" b="1" kern="0" dirty="0">
                  <a:solidFill>
                    <a:srgbClr val="FFFFFF"/>
                  </a:solidFill>
                  <a:latin typeface="メイリオ" panose="020B0604030504040204" pitchFamily="50" charset="-128"/>
                  <a:ea typeface="メイリオ" panose="020B0604030504040204" pitchFamily="50" charset="-128"/>
                </a:rPr>
                <a:t>止まらない！</a:t>
              </a:r>
            </a:p>
          </p:txBody>
        </p:sp>
        <p:cxnSp>
          <p:nvCxnSpPr>
            <p:cNvPr id="79" name="AutoShape 398">
              <a:extLst>
                <a:ext uri="{FF2B5EF4-FFF2-40B4-BE49-F238E27FC236}">
                  <a16:creationId xmlns:a16="http://schemas.microsoft.com/office/drawing/2014/main" id="{7EE28F57-31FF-40C5-AE4F-3EDFAD6F573F}"/>
                </a:ext>
              </a:extLst>
            </p:cNvPr>
            <p:cNvCxnSpPr>
              <a:cxnSpLocks noChangeShapeType="1"/>
            </p:cNvCxnSpPr>
            <p:nvPr/>
          </p:nvCxnSpPr>
          <p:spPr bwMode="auto">
            <a:xfrm rot="16200000" flipH="1">
              <a:off x="5955109" y="2510298"/>
              <a:ext cx="1548000" cy="936000"/>
            </a:xfrm>
            <a:prstGeom prst="bentConnector2">
              <a:avLst/>
            </a:prstGeom>
            <a:noFill/>
            <a:ln w="25400">
              <a:solidFill>
                <a:srgbClr val="3366FF"/>
              </a:solidFill>
              <a:miter lim="800000"/>
              <a:headEnd/>
              <a:tailEnd type="triangle" w="med" len="med"/>
            </a:ln>
            <a:extLst>
              <a:ext uri="{909E8E84-426E-40DD-AFC4-6F175D3DCCD1}">
                <a14:hiddenFill xmlns:a14="http://schemas.microsoft.com/office/drawing/2010/main">
                  <a:noFill/>
                </a14:hiddenFill>
              </a:ext>
            </a:extLst>
          </p:spPr>
        </p:cxnSp>
        <p:sp>
          <p:nvSpPr>
            <p:cNvPr id="81" name="AutoShape 400">
              <a:extLst>
                <a:ext uri="{FF2B5EF4-FFF2-40B4-BE49-F238E27FC236}">
                  <a16:creationId xmlns:a16="http://schemas.microsoft.com/office/drawing/2014/main" id="{BA6F6B6C-0C48-4495-BFC1-C78D458010D9}"/>
                </a:ext>
              </a:extLst>
            </p:cNvPr>
            <p:cNvSpPr>
              <a:spLocks noChangeArrowheads="1"/>
            </p:cNvSpPr>
            <p:nvPr/>
          </p:nvSpPr>
          <p:spPr bwMode="auto">
            <a:xfrm>
              <a:off x="6003498" y="3281951"/>
              <a:ext cx="1164696" cy="365137"/>
            </a:xfrm>
            <a:prstGeom prst="roundRect">
              <a:avLst>
                <a:gd name="adj" fmla="val 16667"/>
              </a:avLst>
            </a:pr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104306" tIns="52153" rIns="104306" bIns="52153" anchor="ctr">
              <a:spAutoFit/>
            </a:bodyPr>
            <a:lstStyle>
              <a:lvl1pPr>
                <a:lnSpc>
                  <a:spcPct val="110000"/>
                </a:lnSpc>
                <a:spcBef>
                  <a:spcPct val="20000"/>
                </a:spcBef>
                <a:buClr>
                  <a:srgbClr val="5330C1"/>
                </a:buClr>
                <a:buFont typeface="Wingdings" panose="05000000000000000000" pitchFamily="2" charset="2"/>
                <a:buChar char="n"/>
                <a:defRPr kumimoji="1" sz="2600">
                  <a:solidFill>
                    <a:srgbClr val="111111"/>
                  </a:solidFill>
                  <a:latin typeface="HGS創英角ｺﾞｼｯｸUB" panose="020B0900000000000000" pitchFamily="50" charset="-128"/>
                  <a:ea typeface="HGS創英角ｺﾞｼｯｸUB" panose="020B0900000000000000" pitchFamily="50" charset="-128"/>
                </a:defRPr>
              </a:lvl1pPr>
              <a:lvl2pPr marL="742950" indent="-285750">
                <a:lnSpc>
                  <a:spcPct val="110000"/>
                </a:lnSpc>
                <a:spcBef>
                  <a:spcPct val="20000"/>
                </a:spcBef>
                <a:buClr>
                  <a:srgbClr val="5330C1"/>
                </a:buClr>
                <a:buFont typeface="Wingdings" panose="05000000000000000000" pitchFamily="2" charset="2"/>
                <a:buChar char="p"/>
                <a:defRPr kumimoji="1" sz="2400">
                  <a:solidFill>
                    <a:srgbClr val="111111"/>
                  </a:solidFill>
                  <a:latin typeface="HGS創英角ｺﾞｼｯｸUB" panose="020B0900000000000000" pitchFamily="50" charset="-128"/>
                  <a:ea typeface="HGS創英角ｺﾞｼｯｸUB" panose="020B0900000000000000" pitchFamily="50" charset="-128"/>
                </a:defRPr>
              </a:lvl2pPr>
              <a:lvl3pPr marL="1143000" indent="-228600">
                <a:lnSpc>
                  <a:spcPct val="110000"/>
                </a:lnSpc>
                <a:spcBef>
                  <a:spcPct val="20000"/>
                </a:spcBef>
                <a:buClr>
                  <a:srgbClr val="5330C1"/>
                </a:buClr>
                <a:buFont typeface="Wingdings" panose="05000000000000000000" pitchFamily="2" charset="2"/>
                <a:buChar char="u"/>
                <a:defRPr kumimoji="1" sz="2200">
                  <a:solidFill>
                    <a:srgbClr val="111111"/>
                  </a:solidFill>
                  <a:latin typeface="HGS創英角ｺﾞｼｯｸUB" panose="020B0900000000000000" pitchFamily="50" charset="-128"/>
                  <a:ea typeface="HGS創英角ｺﾞｼｯｸUB" panose="020B0900000000000000" pitchFamily="50" charset="-128"/>
                </a:defRPr>
              </a:lvl3pPr>
              <a:lvl4pPr marL="1600200" indent="-228600">
                <a:lnSpc>
                  <a:spcPct val="110000"/>
                </a:lnSpc>
                <a:spcBef>
                  <a:spcPct val="20000"/>
                </a:spcBef>
                <a:buClr>
                  <a:srgbClr val="5330C1"/>
                </a:buClr>
                <a:buChar char="•"/>
                <a:defRPr sz="2000">
                  <a:solidFill>
                    <a:srgbClr val="111111"/>
                  </a:solidFill>
                  <a:latin typeface="HGS創英角ｺﾞｼｯｸUB" panose="020B0900000000000000" pitchFamily="50" charset="-128"/>
                  <a:ea typeface="HGS創英角ｺﾞｼｯｸUB" panose="020B0900000000000000" pitchFamily="50" charset="-128"/>
                </a:defRPr>
              </a:lvl4pPr>
              <a:lvl5pPr marL="2057400" indent="-228600">
                <a:spcBef>
                  <a:spcPct val="20000"/>
                </a:spcBef>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5pPr>
              <a:lvl6pPr marL="25146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6pPr>
              <a:lvl7pPr marL="29718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7pPr>
              <a:lvl8pPr marL="34290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8pPr>
              <a:lvl9pPr marL="38862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9pPr>
            </a:lstStyle>
            <a:p>
              <a:pPr algn="ctr">
                <a:lnSpc>
                  <a:spcPct val="150000"/>
                </a:lnSpc>
                <a:buFontTx/>
                <a:buNone/>
              </a:pPr>
              <a:r>
                <a:rPr lang="ja-JP" altLang="en-US" sz="900" b="1" dirty="0">
                  <a:solidFill>
                    <a:srgbClr val="FFFFFF"/>
                  </a:solidFill>
                  <a:latin typeface="メイリオ" panose="020B0604030504040204" pitchFamily="50" charset="-128"/>
                  <a:ea typeface="メイリオ" panose="020B0604030504040204" pitchFamily="50" charset="-128"/>
                </a:rPr>
                <a:t>設定時間経過</a:t>
              </a:r>
            </a:p>
          </p:txBody>
        </p:sp>
        <p:pic>
          <p:nvPicPr>
            <p:cNvPr id="84" name="Picture 3" descr="C:\Documents and Settings\T.Monna\デスクトップ\ジョブキャンセル.PNG">
              <a:extLst>
                <a:ext uri="{FF2B5EF4-FFF2-40B4-BE49-F238E27FC236}">
                  <a16:creationId xmlns:a16="http://schemas.microsoft.com/office/drawing/2014/main" id="{AEE8D275-18DD-4D7C-84F4-870EBAD8FB5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895451" y="3523549"/>
              <a:ext cx="1858895" cy="497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5" name="AutoShape 398">
              <a:extLst>
                <a:ext uri="{FF2B5EF4-FFF2-40B4-BE49-F238E27FC236}">
                  <a16:creationId xmlns:a16="http://schemas.microsoft.com/office/drawing/2014/main" id="{880F884D-6BA8-4D75-BF95-D216573AC2C5}"/>
                </a:ext>
              </a:extLst>
            </p:cNvPr>
            <p:cNvCxnSpPr>
              <a:cxnSpLocks noChangeShapeType="1"/>
            </p:cNvCxnSpPr>
            <p:nvPr/>
          </p:nvCxnSpPr>
          <p:spPr bwMode="auto">
            <a:xfrm rot="10800000" flipV="1">
              <a:off x="3940678" y="2826100"/>
              <a:ext cx="2304000" cy="396000"/>
            </a:xfrm>
            <a:prstGeom prst="bentConnector3">
              <a:avLst>
                <a:gd name="adj1" fmla="val 110720"/>
              </a:avLst>
            </a:prstGeom>
            <a:noFill/>
            <a:ln w="25400">
              <a:solidFill>
                <a:srgbClr val="3366FF"/>
              </a:solidFill>
              <a:miter lim="800000"/>
              <a:headEnd/>
              <a:tailEnd type="triangle" w="med" len="med"/>
            </a:ln>
            <a:extLst>
              <a:ext uri="{909E8E84-426E-40DD-AFC4-6F175D3DCCD1}">
                <a14:hiddenFill xmlns:a14="http://schemas.microsoft.com/office/drawing/2010/main">
                  <a:noFill/>
                </a14:hiddenFill>
              </a:ext>
            </a:extLst>
          </p:spPr>
        </p:cxnSp>
        <p:sp>
          <p:nvSpPr>
            <p:cNvPr id="86" name="角丸四角形 1">
              <a:extLst>
                <a:ext uri="{FF2B5EF4-FFF2-40B4-BE49-F238E27FC236}">
                  <a16:creationId xmlns:a16="http://schemas.microsoft.com/office/drawing/2014/main" id="{5EAA1F64-CE5F-4E4C-B85C-1CF99721F536}"/>
                </a:ext>
              </a:extLst>
            </p:cNvPr>
            <p:cNvSpPr/>
            <p:nvPr/>
          </p:nvSpPr>
          <p:spPr>
            <a:xfrm>
              <a:off x="3950605" y="2932171"/>
              <a:ext cx="2000857" cy="502389"/>
            </a:xfrm>
            <a:prstGeom prst="roundRect">
              <a:avLst/>
            </a:prstGeom>
            <a:solidFill>
              <a:srgbClr val="3366FF"/>
            </a:solidFill>
            <a:ln w="25400" cap="flat" cmpd="sng" algn="ctr">
              <a:noFill/>
              <a:prstDash val="solid"/>
            </a:ln>
            <a:effectLst/>
          </p:spPr>
          <p:txBody>
            <a:bodyPr lIns="104306" tIns="52153" rIns="104306" bIns="52153" anchor="ctr"/>
            <a:lstStyle/>
            <a:p>
              <a:pPr algn="ctr" fontAlgn="auto">
                <a:lnSpc>
                  <a:spcPts val="1500"/>
                </a:lnSpc>
                <a:spcBef>
                  <a:spcPct val="20000"/>
                </a:spcBef>
                <a:spcAft>
                  <a:spcPts val="0"/>
                </a:spcAft>
                <a:buClr>
                  <a:srgbClr val="5330C1"/>
                </a:buClr>
                <a:defRPr/>
              </a:pPr>
              <a:r>
                <a:rPr kumimoji="0" lang="ja-JP" altLang="en-US" sz="900" b="1" spc="60" dirty="0">
                  <a:solidFill>
                    <a:srgbClr val="FFFFFF">
                      <a:lumMod val="95000"/>
                    </a:srgbClr>
                  </a:solidFill>
                  <a:latin typeface="Meiryo UI" pitchFamily="50" charset="-128"/>
                  <a:ea typeface="Meiryo UI" pitchFamily="50" charset="-128"/>
                  <a:cs typeface="Meiryo UI" pitchFamily="50" charset="-128"/>
                </a:rPr>
                <a:t>二重の印刷、誤ったカラー印刷などは、事前に削除</a:t>
              </a:r>
              <a:endParaRPr kumimoji="0" lang="en-US" altLang="ja-JP" sz="900" b="1" spc="60" dirty="0">
                <a:solidFill>
                  <a:srgbClr val="FFFFFF">
                    <a:lumMod val="95000"/>
                  </a:srgbClr>
                </a:solidFill>
                <a:latin typeface="Meiryo UI" pitchFamily="50" charset="-128"/>
                <a:ea typeface="Meiryo UI" pitchFamily="50" charset="-128"/>
                <a:cs typeface="Meiryo UI" pitchFamily="50" charset="-128"/>
              </a:endParaRPr>
            </a:p>
          </p:txBody>
        </p:sp>
        <p:sp>
          <p:nvSpPr>
            <p:cNvPr id="87" name="角丸四角形 374">
              <a:extLst>
                <a:ext uri="{FF2B5EF4-FFF2-40B4-BE49-F238E27FC236}">
                  <a16:creationId xmlns:a16="http://schemas.microsoft.com/office/drawing/2014/main" id="{E69D9803-0B5E-412D-A930-7FD18477479E}"/>
                </a:ext>
              </a:extLst>
            </p:cNvPr>
            <p:cNvSpPr/>
            <p:nvPr/>
          </p:nvSpPr>
          <p:spPr>
            <a:xfrm>
              <a:off x="7210435" y="3496652"/>
              <a:ext cx="2029762" cy="513803"/>
            </a:xfrm>
            <a:prstGeom prst="roundRect">
              <a:avLst/>
            </a:prstGeom>
            <a:solidFill>
              <a:srgbClr val="3366FF"/>
            </a:solidFill>
            <a:ln w="25400" cap="flat" cmpd="sng" algn="ctr">
              <a:noFill/>
              <a:prstDash val="solid"/>
            </a:ln>
            <a:effectLst/>
          </p:spPr>
          <p:txBody>
            <a:bodyPr lIns="104306" tIns="52153" rIns="104306" bIns="52153" anchor="ctr"/>
            <a:lstStyle/>
            <a:p>
              <a:pPr algn="ctr" fontAlgn="auto">
                <a:lnSpc>
                  <a:spcPct val="150000"/>
                </a:lnSpc>
                <a:spcBef>
                  <a:spcPct val="20000"/>
                </a:spcBef>
                <a:spcAft>
                  <a:spcPts val="0"/>
                </a:spcAft>
                <a:buClr>
                  <a:srgbClr val="5330C1"/>
                </a:buClr>
                <a:defRPr/>
              </a:pPr>
              <a:r>
                <a:rPr kumimoji="0" lang="ja-JP" altLang="en-US" sz="900" b="1" spc="100" dirty="0">
                  <a:solidFill>
                    <a:srgbClr val="FFFFFF">
                      <a:lumMod val="95000"/>
                    </a:srgbClr>
                  </a:solidFill>
                  <a:latin typeface="メイリオ" panose="020B0604030504040204" pitchFamily="50" charset="-128"/>
                  <a:ea typeface="メイリオ" panose="020B0604030504040204" pitchFamily="50" charset="-128"/>
                  <a:cs typeface="Meiryo UI" pitchFamily="50" charset="-128"/>
                </a:rPr>
                <a:t>出し忘れた印刷ジョブは</a:t>
              </a:r>
              <a:endParaRPr kumimoji="0" lang="en-US" altLang="ja-JP" sz="900" b="1" spc="100" dirty="0">
                <a:solidFill>
                  <a:srgbClr val="FFFFFF">
                    <a:lumMod val="95000"/>
                  </a:srgbClr>
                </a:solidFill>
                <a:latin typeface="メイリオ" panose="020B0604030504040204" pitchFamily="50" charset="-128"/>
                <a:ea typeface="メイリオ" panose="020B0604030504040204" pitchFamily="50" charset="-128"/>
                <a:cs typeface="Meiryo UI" pitchFamily="50" charset="-128"/>
              </a:endParaRPr>
            </a:p>
            <a:p>
              <a:pPr algn="ctr" fontAlgn="auto">
                <a:spcBef>
                  <a:spcPct val="20000"/>
                </a:spcBef>
                <a:spcAft>
                  <a:spcPts val="0"/>
                </a:spcAft>
                <a:buClr>
                  <a:srgbClr val="5330C1"/>
                </a:buClr>
                <a:defRPr/>
              </a:pPr>
              <a:r>
                <a:rPr kumimoji="0" lang="ja-JP" altLang="en-US" sz="900" b="1" spc="100" dirty="0">
                  <a:solidFill>
                    <a:srgbClr val="FFFFFF">
                      <a:lumMod val="95000"/>
                    </a:srgbClr>
                  </a:solidFill>
                  <a:latin typeface="メイリオ" panose="020B0604030504040204" pitchFamily="50" charset="-128"/>
                  <a:ea typeface="メイリオ" panose="020B0604030504040204" pitchFamily="50" charset="-128"/>
                  <a:cs typeface="Meiryo UI" pitchFamily="50" charset="-128"/>
                </a:rPr>
                <a:t>キャンセル</a:t>
              </a:r>
              <a:endParaRPr kumimoji="0" lang="en-US" altLang="ja-JP" sz="900" b="1" spc="100" dirty="0">
                <a:solidFill>
                  <a:srgbClr val="FFFFFF">
                    <a:lumMod val="95000"/>
                  </a:srgbClr>
                </a:solidFill>
                <a:latin typeface="メイリオ" panose="020B0604030504040204" pitchFamily="50" charset="-128"/>
                <a:ea typeface="メイリオ" panose="020B0604030504040204" pitchFamily="50" charset="-128"/>
                <a:cs typeface="Meiryo UI" pitchFamily="50" charset="-128"/>
              </a:endParaRPr>
            </a:p>
          </p:txBody>
        </p:sp>
        <p:grpSp>
          <p:nvGrpSpPr>
            <p:cNvPr id="88" name="グループ化 87">
              <a:extLst>
                <a:ext uri="{FF2B5EF4-FFF2-40B4-BE49-F238E27FC236}">
                  <a16:creationId xmlns:a16="http://schemas.microsoft.com/office/drawing/2014/main" id="{D81734A0-3103-4B5E-B1E4-6A82F1E8E9C0}"/>
                </a:ext>
              </a:extLst>
            </p:cNvPr>
            <p:cNvGrpSpPr>
              <a:grpSpLocks noChangeAspect="1"/>
            </p:cNvGrpSpPr>
            <p:nvPr/>
          </p:nvGrpSpPr>
          <p:grpSpPr bwMode="gray">
            <a:xfrm>
              <a:off x="7748716" y="2622672"/>
              <a:ext cx="460630" cy="310076"/>
              <a:chOff x="894489" y="3245962"/>
              <a:chExt cx="850582" cy="527685"/>
            </a:xfrm>
          </p:grpSpPr>
          <p:sp>
            <p:nvSpPr>
              <p:cNvPr id="89" name="Freeform 31">
                <a:extLst>
                  <a:ext uri="{FF2B5EF4-FFF2-40B4-BE49-F238E27FC236}">
                    <a16:creationId xmlns:a16="http://schemas.microsoft.com/office/drawing/2014/main" id="{27C16346-F918-4C48-B9B3-B5F77D09F3AB}"/>
                  </a:ext>
                </a:extLst>
              </p:cNvPr>
              <p:cNvSpPr>
                <a:spLocks noChangeAspect="1"/>
              </p:cNvSpPr>
              <p:nvPr/>
            </p:nvSpPr>
            <p:spPr bwMode="gray">
              <a:xfrm>
                <a:off x="894489" y="3245962"/>
                <a:ext cx="850582" cy="527685"/>
              </a:xfrm>
              <a:custGeom>
                <a:avLst/>
                <a:gdLst>
                  <a:gd name="T0" fmla="*/ 1134 w 1134"/>
                  <a:gd name="T1" fmla="*/ 677 h 704"/>
                  <a:gd name="T2" fmla="*/ 1107 w 1134"/>
                  <a:gd name="T3" fmla="*/ 704 h 704"/>
                  <a:gd name="T4" fmla="*/ 27 w 1134"/>
                  <a:gd name="T5" fmla="*/ 704 h 704"/>
                  <a:gd name="T6" fmla="*/ 0 w 1134"/>
                  <a:gd name="T7" fmla="*/ 677 h 704"/>
                  <a:gd name="T8" fmla="*/ 0 w 1134"/>
                  <a:gd name="T9" fmla="*/ 28 h 704"/>
                  <a:gd name="T10" fmla="*/ 27 w 1134"/>
                  <a:gd name="T11" fmla="*/ 0 h 704"/>
                  <a:gd name="T12" fmla="*/ 1107 w 1134"/>
                  <a:gd name="T13" fmla="*/ 0 h 704"/>
                  <a:gd name="T14" fmla="*/ 1134 w 1134"/>
                  <a:gd name="T15" fmla="*/ 28 h 704"/>
                  <a:gd name="T16" fmla="*/ 1134 w 1134"/>
                  <a:gd name="T17" fmla="*/ 677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4" h="704">
                    <a:moveTo>
                      <a:pt x="1134" y="677"/>
                    </a:moveTo>
                    <a:cubicBezTo>
                      <a:pt x="1134" y="692"/>
                      <a:pt x="1122" y="704"/>
                      <a:pt x="1107" y="704"/>
                    </a:cubicBezTo>
                    <a:cubicBezTo>
                      <a:pt x="27" y="704"/>
                      <a:pt x="27" y="704"/>
                      <a:pt x="27" y="704"/>
                    </a:cubicBezTo>
                    <a:cubicBezTo>
                      <a:pt x="12" y="704"/>
                      <a:pt x="0" y="692"/>
                      <a:pt x="0" y="677"/>
                    </a:cubicBezTo>
                    <a:cubicBezTo>
                      <a:pt x="0" y="28"/>
                      <a:pt x="0" y="28"/>
                      <a:pt x="0" y="28"/>
                    </a:cubicBezTo>
                    <a:cubicBezTo>
                      <a:pt x="0" y="13"/>
                      <a:pt x="12" y="0"/>
                      <a:pt x="27" y="0"/>
                    </a:cubicBezTo>
                    <a:cubicBezTo>
                      <a:pt x="1107" y="0"/>
                      <a:pt x="1107" y="0"/>
                      <a:pt x="1107" y="0"/>
                    </a:cubicBezTo>
                    <a:cubicBezTo>
                      <a:pt x="1122" y="0"/>
                      <a:pt x="1134" y="13"/>
                      <a:pt x="1134" y="28"/>
                    </a:cubicBezTo>
                    <a:lnTo>
                      <a:pt x="1134" y="677"/>
                    </a:lnTo>
                    <a:close/>
                  </a:path>
                </a:pathLst>
              </a:custGeom>
              <a:solidFill>
                <a:srgbClr val="336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endParaRPr>
              </a:p>
            </p:txBody>
          </p:sp>
          <p:sp>
            <p:nvSpPr>
              <p:cNvPr id="90" name="Freeform 33">
                <a:extLst>
                  <a:ext uri="{FF2B5EF4-FFF2-40B4-BE49-F238E27FC236}">
                    <a16:creationId xmlns:a16="http://schemas.microsoft.com/office/drawing/2014/main" id="{CF7AC84B-F0A6-4905-ACB9-76E0BCE1E260}"/>
                  </a:ext>
                </a:extLst>
              </p:cNvPr>
              <p:cNvSpPr>
                <a:spLocks noChangeAspect="1"/>
              </p:cNvSpPr>
              <p:nvPr/>
            </p:nvSpPr>
            <p:spPr bwMode="gray">
              <a:xfrm>
                <a:off x="961164" y="3302160"/>
                <a:ext cx="727392" cy="409258"/>
              </a:xfrm>
              <a:custGeom>
                <a:avLst/>
                <a:gdLst/>
                <a:ahLst/>
                <a:cxnLst/>
                <a:rect l="l" t="t" r="r" b="b"/>
                <a:pathLst>
                  <a:path w="3636962" h="2046288">
                    <a:moveTo>
                      <a:pt x="71260" y="506412"/>
                    </a:moveTo>
                    <a:cubicBezTo>
                      <a:pt x="71280" y="506412"/>
                      <a:pt x="77162" y="506412"/>
                      <a:pt x="1807764" y="506412"/>
                    </a:cubicBezTo>
                    <a:cubicBezTo>
                      <a:pt x="1849020" y="506412"/>
                      <a:pt x="1882775" y="539988"/>
                      <a:pt x="1882775" y="581025"/>
                    </a:cubicBezTo>
                    <a:cubicBezTo>
                      <a:pt x="1882775" y="622062"/>
                      <a:pt x="1849020" y="655637"/>
                      <a:pt x="1807764" y="655637"/>
                    </a:cubicBezTo>
                    <a:cubicBezTo>
                      <a:pt x="1807739" y="655637"/>
                      <a:pt x="1801140" y="655637"/>
                      <a:pt x="71260" y="655637"/>
                    </a:cubicBezTo>
                    <a:cubicBezTo>
                      <a:pt x="30004" y="655637"/>
                      <a:pt x="0" y="622062"/>
                      <a:pt x="0" y="581025"/>
                    </a:cubicBezTo>
                    <a:cubicBezTo>
                      <a:pt x="0" y="539988"/>
                      <a:pt x="30004" y="506412"/>
                      <a:pt x="71260" y="506412"/>
                    </a:cubicBezTo>
                    <a:close/>
                    <a:moveTo>
                      <a:pt x="2724802" y="456758"/>
                    </a:moveTo>
                    <a:cubicBezTo>
                      <a:pt x="2782847" y="451131"/>
                      <a:pt x="2846510" y="471765"/>
                      <a:pt x="2910173" y="535542"/>
                    </a:cubicBezTo>
                    <a:cubicBezTo>
                      <a:pt x="3044988" y="678104"/>
                      <a:pt x="3194783" y="756889"/>
                      <a:pt x="3273425" y="764392"/>
                    </a:cubicBezTo>
                    <a:cubicBezTo>
                      <a:pt x="3262191" y="1030757"/>
                      <a:pt x="3104906" y="1244600"/>
                      <a:pt x="2910173" y="1244600"/>
                    </a:cubicBezTo>
                    <a:cubicBezTo>
                      <a:pt x="2707950" y="1244600"/>
                      <a:pt x="2543175" y="1015751"/>
                      <a:pt x="2543175" y="734379"/>
                    </a:cubicBezTo>
                    <a:cubicBezTo>
                      <a:pt x="2543175" y="663098"/>
                      <a:pt x="2554410" y="595569"/>
                      <a:pt x="2573134" y="535542"/>
                    </a:cubicBezTo>
                    <a:cubicBezTo>
                      <a:pt x="2614328" y="494275"/>
                      <a:pt x="2666756" y="462386"/>
                      <a:pt x="2724802" y="456758"/>
                    </a:cubicBezTo>
                    <a:close/>
                    <a:moveTo>
                      <a:pt x="2909821" y="112389"/>
                    </a:moveTo>
                    <a:cubicBezTo>
                      <a:pt x="2643703" y="112389"/>
                      <a:pt x="2430059" y="393360"/>
                      <a:pt x="2430059" y="734271"/>
                    </a:cubicBezTo>
                    <a:cubicBezTo>
                      <a:pt x="2430059" y="846794"/>
                      <a:pt x="2452141" y="948281"/>
                      <a:pt x="2492730" y="1038225"/>
                    </a:cubicBezTo>
                    <a:lnTo>
                      <a:pt x="2493777" y="1038225"/>
                    </a:lnTo>
                    <a:cubicBezTo>
                      <a:pt x="2576236" y="1225598"/>
                      <a:pt x="2729910" y="1356758"/>
                      <a:pt x="2909821" y="1356758"/>
                    </a:cubicBezTo>
                    <a:cubicBezTo>
                      <a:pt x="3085984" y="1356758"/>
                      <a:pt x="3243407" y="1225598"/>
                      <a:pt x="3325866" y="1038225"/>
                    </a:cubicBezTo>
                    <a:lnTo>
                      <a:pt x="3326913" y="1038225"/>
                    </a:lnTo>
                    <a:cubicBezTo>
                      <a:pt x="3367502" y="948281"/>
                      <a:pt x="3389584" y="846794"/>
                      <a:pt x="3389584" y="734271"/>
                    </a:cubicBezTo>
                    <a:cubicBezTo>
                      <a:pt x="3389584" y="393360"/>
                      <a:pt x="3172192" y="112389"/>
                      <a:pt x="2909821" y="112389"/>
                    </a:cubicBezTo>
                    <a:close/>
                    <a:moveTo>
                      <a:pt x="71260" y="104775"/>
                    </a:moveTo>
                    <a:cubicBezTo>
                      <a:pt x="71280" y="104775"/>
                      <a:pt x="77162" y="104775"/>
                      <a:pt x="1807764" y="104775"/>
                    </a:cubicBezTo>
                    <a:cubicBezTo>
                      <a:pt x="1849020" y="104775"/>
                      <a:pt x="1882775" y="138351"/>
                      <a:pt x="1882775" y="179388"/>
                    </a:cubicBezTo>
                    <a:cubicBezTo>
                      <a:pt x="1882775" y="220425"/>
                      <a:pt x="1849020" y="254000"/>
                      <a:pt x="1807764" y="254000"/>
                    </a:cubicBezTo>
                    <a:cubicBezTo>
                      <a:pt x="1807739" y="254000"/>
                      <a:pt x="1801140" y="254000"/>
                      <a:pt x="71260" y="254000"/>
                    </a:cubicBezTo>
                    <a:cubicBezTo>
                      <a:pt x="30004" y="254000"/>
                      <a:pt x="0" y="220425"/>
                      <a:pt x="0" y="179388"/>
                    </a:cubicBezTo>
                    <a:cubicBezTo>
                      <a:pt x="0" y="138351"/>
                      <a:pt x="30004" y="104775"/>
                      <a:pt x="71260" y="104775"/>
                    </a:cubicBezTo>
                    <a:close/>
                    <a:moveTo>
                      <a:pt x="2295125" y="0"/>
                    </a:moveTo>
                    <a:cubicBezTo>
                      <a:pt x="2295140" y="0"/>
                      <a:pt x="2299411" y="0"/>
                      <a:pt x="3535762" y="0"/>
                    </a:cubicBezTo>
                    <a:cubicBezTo>
                      <a:pt x="3591984" y="0"/>
                      <a:pt x="3636962" y="48702"/>
                      <a:pt x="3636962" y="104896"/>
                    </a:cubicBezTo>
                    <a:cubicBezTo>
                      <a:pt x="3636962" y="104919"/>
                      <a:pt x="3636962" y="109487"/>
                      <a:pt x="3636962" y="1038225"/>
                    </a:cubicBezTo>
                    <a:lnTo>
                      <a:pt x="3636962" y="1039140"/>
                    </a:lnTo>
                    <a:lnTo>
                      <a:pt x="3636962" y="1045544"/>
                    </a:lnTo>
                    <a:lnTo>
                      <a:pt x="3636962" y="1062928"/>
                    </a:lnTo>
                    <a:lnTo>
                      <a:pt x="3636962" y="1082675"/>
                    </a:lnTo>
                    <a:cubicBezTo>
                      <a:pt x="3636962" y="1135679"/>
                      <a:pt x="3636962" y="1251884"/>
                      <a:pt x="3636962" y="1506656"/>
                    </a:cubicBezTo>
                    <a:cubicBezTo>
                      <a:pt x="3505821" y="1469194"/>
                      <a:pt x="3389662" y="1439222"/>
                      <a:pt x="3389584" y="1439202"/>
                    </a:cubicBezTo>
                    <a:cubicBezTo>
                      <a:pt x="3389584" y="1439202"/>
                      <a:pt x="3389584" y="1439202"/>
                      <a:pt x="3198429" y="2046288"/>
                    </a:cubicBezTo>
                    <a:cubicBezTo>
                      <a:pt x="3198429" y="2046288"/>
                      <a:pt x="3198429" y="2046288"/>
                      <a:pt x="3052251" y="2046288"/>
                    </a:cubicBezTo>
                    <a:cubicBezTo>
                      <a:pt x="3052251" y="2046288"/>
                      <a:pt x="3052251" y="2046288"/>
                      <a:pt x="2988533" y="1506656"/>
                    </a:cubicBezTo>
                    <a:cubicBezTo>
                      <a:pt x="2988533" y="1506656"/>
                      <a:pt x="2988533" y="1506656"/>
                      <a:pt x="2842355" y="1506656"/>
                    </a:cubicBezTo>
                    <a:cubicBezTo>
                      <a:pt x="2842355" y="1506656"/>
                      <a:pt x="2842355" y="1506656"/>
                      <a:pt x="2782384" y="2046288"/>
                    </a:cubicBezTo>
                    <a:cubicBezTo>
                      <a:pt x="2782384" y="2046288"/>
                      <a:pt x="2782384" y="2046288"/>
                      <a:pt x="2636207" y="2046288"/>
                    </a:cubicBezTo>
                    <a:cubicBezTo>
                      <a:pt x="2636207" y="2046288"/>
                      <a:pt x="2636207" y="2046288"/>
                      <a:pt x="2441303" y="1439202"/>
                    </a:cubicBezTo>
                    <a:cubicBezTo>
                      <a:pt x="2441303" y="1439202"/>
                      <a:pt x="2321362" y="1469182"/>
                      <a:pt x="2193925" y="1506656"/>
                    </a:cubicBezTo>
                    <a:cubicBezTo>
                      <a:pt x="2193925" y="1506656"/>
                      <a:pt x="2193925" y="1506656"/>
                      <a:pt x="2193925" y="1082675"/>
                    </a:cubicBezTo>
                    <a:lnTo>
                      <a:pt x="2193925" y="1080600"/>
                    </a:lnTo>
                    <a:lnTo>
                      <a:pt x="2193925" y="1066839"/>
                    </a:lnTo>
                    <a:lnTo>
                      <a:pt x="2193925" y="1052039"/>
                    </a:lnTo>
                    <a:lnTo>
                      <a:pt x="2193925" y="1038225"/>
                    </a:lnTo>
                    <a:cubicBezTo>
                      <a:pt x="2193925" y="958130"/>
                      <a:pt x="2193925" y="733708"/>
                      <a:pt x="2193925" y="104896"/>
                    </a:cubicBezTo>
                    <a:cubicBezTo>
                      <a:pt x="2193925" y="48702"/>
                      <a:pt x="2238903" y="0"/>
                      <a:pt x="229512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endParaRPr>
              </a:p>
            </p:txBody>
          </p:sp>
        </p:grpSp>
        <p:sp>
          <p:nvSpPr>
            <p:cNvPr id="91" name="AutoShape 396">
              <a:extLst>
                <a:ext uri="{FF2B5EF4-FFF2-40B4-BE49-F238E27FC236}">
                  <a16:creationId xmlns:a16="http://schemas.microsoft.com/office/drawing/2014/main" id="{B82ECBE6-D21E-43D7-A12C-1A26B606C4C1}"/>
                </a:ext>
              </a:extLst>
            </p:cNvPr>
            <p:cNvSpPr>
              <a:spLocks noChangeArrowheads="1"/>
            </p:cNvSpPr>
            <p:nvPr/>
          </p:nvSpPr>
          <p:spPr bwMode="auto">
            <a:xfrm>
              <a:off x="7389763" y="2278175"/>
              <a:ext cx="505376" cy="432792"/>
            </a:xfrm>
            <a:prstGeom prst="wedgeEllipseCallout">
              <a:avLst>
                <a:gd name="adj1" fmla="val 41056"/>
                <a:gd name="adj2" fmla="val 59610"/>
              </a:avLst>
            </a:prstGeom>
            <a:solidFill>
              <a:srgbClr val="B8CFFE"/>
            </a:solidFill>
            <a:ln w="25400" cap="flat" cmpd="sng" algn="ctr">
              <a:noFill/>
              <a:prstDash val="solid"/>
              <a:headEnd/>
              <a:tailEnd/>
            </a:ln>
            <a:effectLst/>
          </p:spPr>
          <p:txBody>
            <a:bodyPr wrap="none" anchor="ctr">
              <a:spAutoFit/>
            </a:bodyPr>
            <a:lstStyle/>
            <a:p>
              <a:pPr fontAlgn="auto">
                <a:spcBef>
                  <a:spcPts val="0"/>
                </a:spcBef>
                <a:spcAft>
                  <a:spcPts val="0"/>
                </a:spcAft>
                <a:defRPr/>
              </a:pPr>
              <a:r>
                <a:rPr kumimoji="0" lang="en-US" altLang="ja-JP" sz="1400" kern="0" dirty="0">
                  <a:solidFill>
                    <a:srgbClr val="FFFFFF"/>
                  </a:solidFill>
                  <a:effectLst>
                    <a:outerShdw blurRad="38100" dist="38100" dir="2700000" algn="tl">
                      <a:srgbClr val="FFFFFF"/>
                    </a:outerShdw>
                  </a:effectLst>
                  <a:latin typeface="Meiryo UI" panose="020B0604030504040204" pitchFamily="50" charset="-128"/>
                  <a:ea typeface="Meiryo UI" panose="020B0604030504040204" pitchFamily="50" charset="-128"/>
                  <a:cs typeface="Meiryo UI" panose="020B0604030504040204" pitchFamily="50" charset="-128"/>
                </a:rPr>
                <a:t>P!</a:t>
              </a:r>
            </a:p>
          </p:txBody>
        </p:sp>
        <p:sp>
          <p:nvSpPr>
            <p:cNvPr id="92" name="AutoShape 388">
              <a:extLst>
                <a:ext uri="{FF2B5EF4-FFF2-40B4-BE49-F238E27FC236}">
                  <a16:creationId xmlns:a16="http://schemas.microsoft.com/office/drawing/2014/main" id="{BDFF1EFC-3288-48A0-93D5-C91E791347DB}"/>
                </a:ext>
              </a:extLst>
            </p:cNvPr>
            <p:cNvSpPr>
              <a:spLocks noChangeArrowheads="1"/>
            </p:cNvSpPr>
            <p:nvPr/>
          </p:nvSpPr>
          <p:spPr bwMode="auto">
            <a:xfrm>
              <a:off x="5864665" y="2399864"/>
              <a:ext cx="645845" cy="329516"/>
            </a:xfrm>
            <a:prstGeom prst="roundRect">
              <a:avLst>
                <a:gd name="adj" fmla="val 16667"/>
              </a:avLst>
            </a:prstGeom>
            <a:solidFill>
              <a:srgbClr val="B8CFFE"/>
            </a:solidFill>
            <a:ln w="25400" cap="flat" cmpd="sng" algn="ctr">
              <a:solidFill>
                <a:srgbClr val="3366FF"/>
              </a:solidFill>
              <a:prstDash val="solid"/>
              <a:headEnd/>
              <a:tailEnd/>
            </a:ln>
            <a:effectLst/>
          </p:spPr>
          <p:txBody>
            <a:bodyPr wrap="none" lIns="104306" tIns="52153" rIns="104306" bIns="52153" anchor="ctr">
              <a:spAutoFit/>
            </a:bodyPr>
            <a:lstStyle/>
            <a:p>
              <a:pPr marL="0" marR="0" lvl="0" indent="0" defTabSz="914400" eaLnBrk="1" fontAlgn="auto" latinLnBrk="0" hangingPunct="1">
                <a:lnSpc>
                  <a:spcPct val="100000"/>
                </a:lnSpc>
                <a:spcBef>
                  <a:spcPct val="20000"/>
                </a:spcBef>
                <a:spcAft>
                  <a:spcPts val="0"/>
                </a:spcAft>
                <a:buClr>
                  <a:srgbClr val="5330C1"/>
                </a:buClr>
                <a:buSzTx/>
                <a:buFontTx/>
                <a:buNone/>
                <a:tabLst/>
                <a:defRPr/>
              </a:pPr>
              <a:r>
                <a:rPr kumimoji="0" lang="en-US" altLang="ja-JP" sz="1050" b="1" i="0" u="none" strike="noStrike" kern="0" cap="none" spc="0" normalizeH="0" baseline="0" noProof="0" dirty="0">
                  <a:ln>
                    <a:noFill/>
                  </a:ln>
                  <a:solidFill>
                    <a:srgbClr val="3366FF"/>
                  </a:solidFill>
                  <a:effectLst/>
                  <a:uLnTx/>
                  <a:uFillTx/>
                  <a:latin typeface="メイリオ" panose="020B0604030504040204" pitchFamily="50" charset="-128"/>
                  <a:ea typeface="メイリオ" panose="020B0604030504040204" pitchFamily="50" charset="-128"/>
                  <a:cs typeface="Meiryo UI" panose="020B0604030504040204" pitchFamily="50" charset="-128"/>
                </a:rPr>
                <a:t>after</a:t>
              </a:r>
            </a:p>
          </p:txBody>
        </p:sp>
        <p:grpSp>
          <p:nvGrpSpPr>
            <p:cNvPr id="93" name="グループ化 92">
              <a:extLst>
                <a:ext uri="{FF2B5EF4-FFF2-40B4-BE49-F238E27FC236}">
                  <a16:creationId xmlns:a16="http://schemas.microsoft.com/office/drawing/2014/main" id="{4FD1CE53-3DD0-48CE-B082-CC7173017BA6}"/>
                </a:ext>
              </a:extLst>
            </p:cNvPr>
            <p:cNvGrpSpPr>
              <a:grpSpLocks noChangeAspect="1"/>
            </p:cNvGrpSpPr>
            <p:nvPr/>
          </p:nvGrpSpPr>
          <p:grpSpPr>
            <a:xfrm>
              <a:off x="5666707" y="1763552"/>
              <a:ext cx="791118" cy="582144"/>
              <a:chOff x="4621213" y="3227388"/>
              <a:chExt cx="673101" cy="495301"/>
            </a:xfrm>
            <a:solidFill>
              <a:schemeClr val="tx1"/>
            </a:solidFill>
          </p:grpSpPr>
          <p:sp>
            <p:nvSpPr>
              <p:cNvPr id="94" name="Freeform 36">
                <a:extLst>
                  <a:ext uri="{FF2B5EF4-FFF2-40B4-BE49-F238E27FC236}">
                    <a16:creationId xmlns:a16="http://schemas.microsoft.com/office/drawing/2014/main" id="{366F032C-66A2-4E63-A842-92EFBC969C19}"/>
                  </a:ext>
                </a:extLst>
              </p:cNvPr>
              <p:cNvSpPr>
                <a:spLocks/>
              </p:cNvSpPr>
              <p:nvPr/>
            </p:nvSpPr>
            <p:spPr bwMode="auto">
              <a:xfrm>
                <a:off x="4810126" y="3495676"/>
                <a:ext cx="484188" cy="227013"/>
              </a:xfrm>
              <a:custGeom>
                <a:avLst/>
                <a:gdLst>
                  <a:gd name="T0" fmla="*/ 157 w 158"/>
                  <a:gd name="T1" fmla="*/ 74 h 74"/>
                  <a:gd name="T2" fmla="*/ 1 w 158"/>
                  <a:gd name="T3" fmla="*/ 74 h 74"/>
                  <a:gd name="T4" fmla="*/ 1 w 158"/>
                  <a:gd name="T5" fmla="*/ 55 h 74"/>
                  <a:gd name="T6" fmla="*/ 6 w 158"/>
                  <a:gd name="T7" fmla="*/ 51 h 74"/>
                  <a:gd name="T8" fmla="*/ 56 w 158"/>
                  <a:gd name="T9" fmla="*/ 41 h 74"/>
                  <a:gd name="T10" fmla="*/ 63 w 158"/>
                  <a:gd name="T11" fmla="*/ 34 h 74"/>
                  <a:gd name="T12" fmla="*/ 111 w 158"/>
                  <a:gd name="T13" fmla="*/ 1 h 74"/>
                  <a:gd name="T14" fmla="*/ 130 w 158"/>
                  <a:gd name="T15" fmla="*/ 2 h 74"/>
                  <a:gd name="T16" fmla="*/ 156 w 158"/>
                  <a:gd name="T17" fmla="*/ 33 h 74"/>
                  <a:gd name="T18" fmla="*/ 157 w 158"/>
                  <a:gd name="T19"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8" h="74">
                    <a:moveTo>
                      <a:pt x="157" y="74"/>
                    </a:moveTo>
                    <a:cubicBezTo>
                      <a:pt x="105" y="74"/>
                      <a:pt x="53" y="74"/>
                      <a:pt x="1" y="74"/>
                    </a:cubicBezTo>
                    <a:cubicBezTo>
                      <a:pt x="1" y="67"/>
                      <a:pt x="0" y="61"/>
                      <a:pt x="1" y="55"/>
                    </a:cubicBezTo>
                    <a:cubicBezTo>
                      <a:pt x="1" y="53"/>
                      <a:pt x="4" y="51"/>
                      <a:pt x="6" y="51"/>
                    </a:cubicBezTo>
                    <a:cubicBezTo>
                      <a:pt x="22" y="47"/>
                      <a:pt x="39" y="44"/>
                      <a:pt x="56" y="41"/>
                    </a:cubicBezTo>
                    <a:cubicBezTo>
                      <a:pt x="60" y="40"/>
                      <a:pt x="62" y="39"/>
                      <a:pt x="63" y="34"/>
                    </a:cubicBezTo>
                    <a:cubicBezTo>
                      <a:pt x="71" y="12"/>
                      <a:pt x="87" y="0"/>
                      <a:pt x="111" y="1"/>
                    </a:cubicBezTo>
                    <a:cubicBezTo>
                      <a:pt x="117" y="1"/>
                      <a:pt x="124" y="1"/>
                      <a:pt x="130" y="2"/>
                    </a:cubicBezTo>
                    <a:cubicBezTo>
                      <a:pt x="145" y="7"/>
                      <a:pt x="155" y="18"/>
                      <a:pt x="156" y="33"/>
                    </a:cubicBezTo>
                    <a:cubicBezTo>
                      <a:pt x="158" y="46"/>
                      <a:pt x="157" y="60"/>
                      <a:pt x="157"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endParaRPr>
              </a:p>
            </p:txBody>
          </p:sp>
          <p:sp>
            <p:nvSpPr>
              <p:cNvPr id="95" name="Freeform 37">
                <a:extLst>
                  <a:ext uri="{FF2B5EF4-FFF2-40B4-BE49-F238E27FC236}">
                    <a16:creationId xmlns:a16="http://schemas.microsoft.com/office/drawing/2014/main" id="{E8A91FE7-BBA0-4ADC-B353-2EE7C78C5E53}"/>
                  </a:ext>
                </a:extLst>
              </p:cNvPr>
              <p:cNvSpPr>
                <a:spLocks/>
              </p:cNvSpPr>
              <p:nvPr/>
            </p:nvSpPr>
            <p:spPr bwMode="auto">
              <a:xfrm>
                <a:off x="4997451" y="3227388"/>
                <a:ext cx="250825" cy="249238"/>
              </a:xfrm>
              <a:custGeom>
                <a:avLst/>
                <a:gdLst>
                  <a:gd name="T0" fmla="*/ 41 w 82"/>
                  <a:gd name="T1" fmla="*/ 81 h 81"/>
                  <a:gd name="T2" fmla="*/ 0 w 82"/>
                  <a:gd name="T3" fmla="*/ 41 h 81"/>
                  <a:gd name="T4" fmla="*/ 41 w 82"/>
                  <a:gd name="T5" fmla="*/ 0 h 81"/>
                  <a:gd name="T6" fmla="*/ 82 w 82"/>
                  <a:gd name="T7" fmla="*/ 41 h 81"/>
                  <a:gd name="T8" fmla="*/ 41 w 82"/>
                  <a:gd name="T9" fmla="*/ 81 h 81"/>
                </a:gdLst>
                <a:ahLst/>
                <a:cxnLst>
                  <a:cxn ang="0">
                    <a:pos x="T0" y="T1"/>
                  </a:cxn>
                  <a:cxn ang="0">
                    <a:pos x="T2" y="T3"/>
                  </a:cxn>
                  <a:cxn ang="0">
                    <a:pos x="T4" y="T5"/>
                  </a:cxn>
                  <a:cxn ang="0">
                    <a:pos x="T6" y="T7"/>
                  </a:cxn>
                  <a:cxn ang="0">
                    <a:pos x="T8" y="T9"/>
                  </a:cxn>
                </a:cxnLst>
                <a:rect l="0" t="0" r="r" b="b"/>
                <a:pathLst>
                  <a:path w="82" h="81">
                    <a:moveTo>
                      <a:pt x="41" y="81"/>
                    </a:moveTo>
                    <a:cubicBezTo>
                      <a:pt x="18" y="81"/>
                      <a:pt x="0" y="64"/>
                      <a:pt x="0" y="41"/>
                    </a:cubicBezTo>
                    <a:cubicBezTo>
                      <a:pt x="0" y="18"/>
                      <a:pt x="18" y="0"/>
                      <a:pt x="41" y="0"/>
                    </a:cubicBezTo>
                    <a:cubicBezTo>
                      <a:pt x="64" y="0"/>
                      <a:pt x="82" y="18"/>
                      <a:pt x="82" y="41"/>
                    </a:cubicBezTo>
                    <a:cubicBezTo>
                      <a:pt x="81" y="63"/>
                      <a:pt x="64" y="81"/>
                      <a:pt x="41"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endParaRPr>
              </a:p>
            </p:txBody>
          </p:sp>
          <p:sp>
            <p:nvSpPr>
              <p:cNvPr id="96" name="Freeform 38">
                <a:extLst>
                  <a:ext uri="{FF2B5EF4-FFF2-40B4-BE49-F238E27FC236}">
                    <a16:creationId xmlns:a16="http://schemas.microsoft.com/office/drawing/2014/main" id="{565E53EE-A10E-4370-A236-083D72A8B624}"/>
                  </a:ext>
                </a:extLst>
              </p:cNvPr>
              <p:cNvSpPr>
                <a:spLocks/>
              </p:cNvSpPr>
              <p:nvPr/>
            </p:nvSpPr>
            <p:spPr bwMode="auto">
              <a:xfrm>
                <a:off x="4621213" y="3408363"/>
                <a:ext cx="382588" cy="314325"/>
              </a:xfrm>
              <a:custGeom>
                <a:avLst/>
                <a:gdLst>
                  <a:gd name="T0" fmla="*/ 51 w 125"/>
                  <a:gd name="T1" fmla="*/ 93 h 102"/>
                  <a:gd name="T2" fmla="*/ 35 w 125"/>
                  <a:gd name="T3" fmla="*/ 93 h 102"/>
                  <a:gd name="T4" fmla="*/ 31 w 125"/>
                  <a:gd name="T5" fmla="*/ 90 h 102"/>
                  <a:gd name="T6" fmla="*/ 13 w 125"/>
                  <a:gd name="T7" fmla="*/ 11 h 102"/>
                  <a:gd name="T8" fmla="*/ 16 w 125"/>
                  <a:gd name="T9" fmla="*/ 8 h 102"/>
                  <a:gd name="T10" fmla="*/ 107 w 125"/>
                  <a:gd name="T11" fmla="*/ 8 h 102"/>
                  <a:gd name="T12" fmla="*/ 110 w 125"/>
                  <a:gd name="T13" fmla="*/ 11 h 102"/>
                  <a:gd name="T14" fmla="*/ 119 w 125"/>
                  <a:gd name="T15" fmla="*/ 48 h 102"/>
                  <a:gd name="T16" fmla="*/ 125 w 125"/>
                  <a:gd name="T17" fmla="*/ 39 h 102"/>
                  <a:gd name="T18" fmla="*/ 116 w 125"/>
                  <a:gd name="T19" fmla="*/ 4 h 102"/>
                  <a:gd name="T20" fmla="*/ 112 w 125"/>
                  <a:gd name="T21" fmla="*/ 0 h 102"/>
                  <a:gd name="T22" fmla="*/ 3 w 125"/>
                  <a:gd name="T23" fmla="*/ 0 h 102"/>
                  <a:gd name="T24" fmla="*/ 0 w 125"/>
                  <a:gd name="T25" fmla="*/ 4 h 102"/>
                  <a:gd name="T26" fmla="*/ 22 w 125"/>
                  <a:gd name="T27" fmla="*/ 98 h 102"/>
                  <a:gd name="T28" fmla="*/ 27 w 125"/>
                  <a:gd name="T29" fmla="*/ 102 h 102"/>
                  <a:gd name="T30" fmla="*/ 51 w 125"/>
                  <a:gd name="T31" fmla="*/ 102 h 102"/>
                  <a:gd name="T32" fmla="*/ 51 w 125"/>
                  <a:gd name="T33" fmla="*/ 97 h 102"/>
                  <a:gd name="T34" fmla="*/ 51 w 125"/>
                  <a:gd name="T35" fmla="*/ 9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5" h="102">
                    <a:moveTo>
                      <a:pt x="51" y="93"/>
                    </a:moveTo>
                    <a:cubicBezTo>
                      <a:pt x="35" y="93"/>
                      <a:pt x="35" y="93"/>
                      <a:pt x="35" y="93"/>
                    </a:cubicBezTo>
                    <a:cubicBezTo>
                      <a:pt x="34" y="93"/>
                      <a:pt x="32" y="92"/>
                      <a:pt x="31" y="90"/>
                    </a:cubicBezTo>
                    <a:cubicBezTo>
                      <a:pt x="13" y="11"/>
                      <a:pt x="13" y="11"/>
                      <a:pt x="13" y="11"/>
                    </a:cubicBezTo>
                    <a:cubicBezTo>
                      <a:pt x="13" y="9"/>
                      <a:pt x="14" y="8"/>
                      <a:pt x="16" y="8"/>
                    </a:cubicBezTo>
                    <a:cubicBezTo>
                      <a:pt x="107" y="8"/>
                      <a:pt x="107" y="8"/>
                      <a:pt x="107" y="8"/>
                    </a:cubicBezTo>
                    <a:cubicBezTo>
                      <a:pt x="108" y="8"/>
                      <a:pt x="110" y="9"/>
                      <a:pt x="110" y="11"/>
                    </a:cubicBezTo>
                    <a:cubicBezTo>
                      <a:pt x="119" y="48"/>
                      <a:pt x="119" y="48"/>
                      <a:pt x="119" y="48"/>
                    </a:cubicBezTo>
                    <a:cubicBezTo>
                      <a:pt x="121" y="45"/>
                      <a:pt x="123" y="42"/>
                      <a:pt x="125" y="39"/>
                    </a:cubicBezTo>
                    <a:cubicBezTo>
                      <a:pt x="116" y="4"/>
                      <a:pt x="116" y="4"/>
                      <a:pt x="116" y="4"/>
                    </a:cubicBezTo>
                    <a:cubicBezTo>
                      <a:pt x="116" y="2"/>
                      <a:pt x="114" y="0"/>
                      <a:pt x="112" y="0"/>
                    </a:cubicBezTo>
                    <a:cubicBezTo>
                      <a:pt x="3" y="0"/>
                      <a:pt x="3" y="0"/>
                      <a:pt x="3" y="0"/>
                    </a:cubicBezTo>
                    <a:cubicBezTo>
                      <a:pt x="1" y="0"/>
                      <a:pt x="0" y="2"/>
                      <a:pt x="0" y="4"/>
                    </a:cubicBezTo>
                    <a:cubicBezTo>
                      <a:pt x="22" y="98"/>
                      <a:pt x="22" y="98"/>
                      <a:pt x="22" y="98"/>
                    </a:cubicBezTo>
                    <a:cubicBezTo>
                      <a:pt x="23" y="100"/>
                      <a:pt x="25" y="102"/>
                      <a:pt x="27" y="102"/>
                    </a:cubicBezTo>
                    <a:cubicBezTo>
                      <a:pt x="51" y="102"/>
                      <a:pt x="51" y="102"/>
                      <a:pt x="51" y="102"/>
                    </a:cubicBezTo>
                    <a:cubicBezTo>
                      <a:pt x="51" y="100"/>
                      <a:pt x="51" y="99"/>
                      <a:pt x="51" y="97"/>
                    </a:cubicBezTo>
                    <a:cubicBezTo>
                      <a:pt x="51" y="96"/>
                      <a:pt x="51" y="94"/>
                      <a:pt x="51"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endParaRPr>
              </a:p>
            </p:txBody>
          </p:sp>
          <p:sp>
            <p:nvSpPr>
              <p:cNvPr id="97" name="Freeform 39">
                <a:extLst>
                  <a:ext uri="{FF2B5EF4-FFF2-40B4-BE49-F238E27FC236}">
                    <a16:creationId xmlns:a16="http://schemas.microsoft.com/office/drawing/2014/main" id="{C5BB5A12-7EB6-4526-AB98-5D6A5C891EBD}"/>
                  </a:ext>
                </a:extLst>
              </p:cNvPr>
              <p:cNvSpPr>
                <a:spLocks/>
              </p:cNvSpPr>
              <p:nvPr/>
            </p:nvSpPr>
            <p:spPr bwMode="auto">
              <a:xfrm>
                <a:off x="4710113" y="3463926"/>
                <a:ext cx="250825" cy="196850"/>
              </a:xfrm>
              <a:custGeom>
                <a:avLst/>
                <a:gdLst>
                  <a:gd name="T0" fmla="*/ 73 w 82"/>
                  <a:gd name="T1" fmla="*/ 3 h 64"/>
                  <a:gd name="T2" fmla="*/ 69 w 82"/>
                  <a:gd name="T3" fmla="*/ 0 h 64"/>
                  <a:gd name="T4" fmla="*/ 4 w 82"/>
                  <a:gd name="T5" fmla="*/ 0 h 64"/>
                  <a:gd name="T6" fmla="*/ 1 w 82"/>
                  <a:gd name="T7" fmla="*/ 1 h 64"/>
                  <a:gd name="T8" fmla="*/ 1 w 82"/>
                  <a:gd name="T9" fmla="*/ 4 h 64"/>
                  <a:gd name="T10" fmla="*/ 14 w 82"/>
                  <a:gd name="T11" fmla="*/ 60 h 64"/>
                  <a:gd name="T12" fmla="*/ 18 w 82"/>
                  <a:gd name="T13" fmla="*/ 64 h 64"/>
                  <a:gd name="T14" fmla="*/ 22 w 82"/>
                  <a:gd name="T15" fmla="*/ 64 h 64"/>
                  <a:gd name="T16" fmla="*/ 23 w 82"/>
                  <a:gd name="T17" fmla="*/ 60 h 64"/>
                  <a:gd name="T18" fmla="*/ 18 w 82"/>
                  <a:gd name="T19" fmla="*/ 60 h 64"/>
                  <a:gd name="T20" fmla="*/ 17 w 82"/>
                  <a:gd name="T21" fmla="*/ 59 h 64"/>
                  <a:gd name="T22" fmla="*/ 7 w 82"/>
                  <a:gd name="T23" fmla="*/ 14 h 64"/>
                  <a:gd name="T24" fmla="*/ 72 w 82"/>
                  <a:gd name="T25" fmla="*/ 14 h 64"/>
                  <a:gd name="T26" fmla="*/ 78 w 82"/>
                  <a:gd name="T27" fmla="*/ 43 h 64"/>
                  <a:gd name="T28" fmla="*/ 82 w 82"/>
                  <a:gd name="T29" fmla="*/ 42 h 64"/>
                  <a:gd name="T30" fmla="*/ 73 w 82"/>
                  <a:gd name="T31" fmla="*/ 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2" h="64">
                    <a:moveTo>
                      <a:pt x="73" y="3"/>
                    </a:moveTo>
                    <a:cubicBezTo>
                      <a:pt x="73" y="1"/>
                      <a:pt x="71" y="0"/>
                      <a:pt x="69" y="0"/>
                    </a:cubicBezTo>
                    <a:cubicBezTo>
                      <a:pt x="4" y="0"/>
                      <a:pt x="4" y="0"/>
                      <a:pt x="4" y="0"/>
                    </a:cubicBezTo>
                    <a:cubicBezTo>
                      <a:pt x="3" y="0"/>
                      <a:pt x="2" y="0"/>
                      <a:pt x="1" y="1"/>
                    </a:cubicBezTo>
                    <a:cubicBezTo>
                      <a:pt x="1" y="2"/>
                      <a:pt x="0" y="3"/>
                      <a:pt x="1" y="4"/>
                    </a:cubicBezTo>
                    <a:cubicBezTo>
                      <a:pt x="14" y="60"/>
                      <a:pt x="14" y="60"/>
                      <a:pt x="14" y="60"/>
                    </a:cubicBezTo>
                    <a:cubicBezTo>
                      <a:pt x="14" y="62"/>
                      <a:pt x="16" y="64"/>
                      <a:pt x="18" y="64"/>
                    </a:cubicBezTo>
                    <a:cubicBezTo>
                      <a:pt x="22" y="64"/>
                      <a:pt x="22" y="64"/>
                      <a:pt x="22" y="64"/>
                    </a:cubicBezTo>
                    <a:cubicBezTo>
                      <a:pt x="22" y="63"/>
                      <a:pt x="23" y="61"/>
                      <a:pt x="23" y="60"/>
                    </a:cubicBezTo>
                    <a:cubicBezTo>
                      <a:pt x="18" y="60"/>
                      <a:pt x="18" y="60"/>
                      <a:pt x="18" y="60"/>
                    </a:cubicBezTo>
                    <a:cubicBezTo>
                      <a:pt x="18" y="60"/>
                      <a:pt x="18" y="60"/>
                      <a:pt x="17" y="59"/>
                    </a:cubicBezTo>
                    <a:cubicBezTo>
                      <a:pt x="7" y="14"/>
                      <a:pt x="7" y="14"/>
                      <a:pt x="7" y="14"/>
                    </a:cubicBezTo>
                    <a:cubicBezTo>
                      <a:pt x="72" y="14"/>
                      <a:pt x="72" y="14"/>
                      <a:pt x="72" y="14"/>
                    </a:cubicBezTo>
                    <a:cubicBezTo>
                      <a:pt x="78" y="43"/>
                      <a:pt x="78" y="43"/>
                      <a:pt x="78" y="43"/>
                    </a:cubicBezTo>
                    <a:cubicBezTo>
                      <a:pt x="80" y="43"/>
                      <a:pt x="81" y="43"/>
                      <a:pt x="82" y="42"/>
                    </a:cubicBezTo>
                    <a:lnTo>
                      <a:pt x="7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endParaRPr>
              </a:p>
            </p:txBody>
          </p:sp>
          <p:sp>
            <p:nvSpPr>
              <p:cNvPr id="98" name="Freeform 40">
                <a:extLst>
                  <a:ext uri="{FF2B5EF4-FFF2-40B4-BE49-F238E27FC236}">
                    <a16:creationId xmlns:a16="http://schemas.microsoft.com/office/drawing/2014/main" id="{EFD09AB5-CABB-4926-9F75-C11816CAE2DC}"/>
                  </a:ext>
                </a:extLst>
              </p:cNvPr>
              <p:cNvSpPr>
                <a:spLocks/>
              </p:cNvSpPr>
              <p:nvPr/>
            </p:nvSpPr>
            <p:spPr bwMode="auto">
              <a:xfrm>
                <a:off x="4756151" y="3532188"/>
                <a:ext cx="168275" cy="12700"/>
              </a:xfrm>
              <a:custGeom>
                <a:avLst/>
                <a:gdLst>
                  <a:gd name="T0" fmla="*/ 104 w 106"/>
                  <a:gd name="T1" fmla="*/ 0 h 8"/>
                  <a:gd name="T2" fmla="*/ 0 w 106"/>
                  <a:gd name="T3" fmla="*/ 0 h 8"/>
                  <a:gd name="T4" fmla="*/ 2 w 106"/>
                  <a:gd name="T5" fmla="*/ 8 h 8"/>
                  <a:gd name="T6" fmla="*/ 106 w 106"/>
                  <a:gd name="T7" fmla="*/ 8 h 8"/>
                  <a:gd name="T8" fmla="*/ 104 w 106"/>
                  <a:gd name="T9" fmla="*/ 0 h 8"/>
                </a:gdLst>
                <a:ahLst/>
                <a:cxnLst>
                  <a:cxn ang="0">
                    <a:pos x="T0" y="T1"/>
                  </a:cxn>
                  <a:cxn ang="0">
                    <a:pos x="T2" y="T3"/>
                  </a:cxn>
                  <a:cxn ang="0">
                    <a:pos x="T4" y="T5"/>
                  </a:cxn>
                  <a:cxn ang="0">
                    <a:pos x="T6" y="T7"/>
                  </a:cxn>
                  <a:cxn ang="0">
                    <a:pos x="T8" y="T9"/>
                  </a:cxn>
                </a:cxnLst>
                <a:rect l="0" t="0" r="r" b="b"/>
                <a:pathLst>
                  <a:path w="106" h="8">
                    <a:moveTo>
                      <a:pt x="104" y="0"/>
                    </a:moveTo>
                    <a:lnTo>
                      <a:pt x="0" y="0"/>
                    </a:lnTo>
                    <a:lnTo>
                      <a:pt x="2" y="8"/>
                    </a:lnTo>
                    <a:lnTo>
                      <a:pt x="106" y="8"/>
                    </a:lnTo>
                    <a:lnTo>
                      <a:pt x="10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endParaRPr>
              </a:p>
            </p:txBody>
          </p:sp>
          <p:sp>
            <p:nvSpPr>
              <p:cNvPr id="99" name="Freeform 41">
                <a:extLst>
                  <a:ext uri="{FF2B5EF4-FFF2-40B4-BE49-F238E27FC236}">
                    <a16:creationId xmlns:a16="http://schemas.microsoft.com/office/drawing/2014/main" id="{5076522D-463B-4AE7-8799-AF26858A46C4}"/>
                  </a:ext>
                </a:extLst>
              </p:cNvPr>
              <p:cNvSpPr>
                <a:spLocks/>
              </p:cNvSpPr>
              <p:nvPr/>
            </p:nvSpPr>
            <p:spPr bwMode="auto">
              <a:xfrm>
                <a:off x="4765676" y="3559176"/>
                <a:ext cx="166688" cy="12700"/>
              </a:xfrm>
              <a:custGeom>
                <a:avLst/>
                <a:gdLst>
                  <a:gd name="T0" fmla="*/ 0 w 105"/>
                  <a:gd name="T1" fmla="*/ 0 h 8"/>
                  <a:gd name="T2" fmla="*/ 1 w 105"/>
                  <a:gd name="T3" fmla="*/ 8 h 8"/>
                  <a:gd name="T4" fmla="*/ 105 w 105"/>
                  <a:gd name="T5" fmla="*/ 8 h 8"/>
                  <a:gd name="T6" fmla="*/ 102 w 105"/>
                  <a:gd name="T7" fmla="*/ 0 h 8"/>
                  <a:gd name="T8" fmla="*/ 0 w 105"/>
                  <a:gd name="T9" fmla="*/ 0 h 8"/>
                </a:gdLst>
                <a:ahLst/>
                <a:cxnLst>
                  <a:cxn ang="0">
                    <a:pos x="T0" y="T1"/>
                  </a:cxn>
                  <a:cxn ang="0">
                    <a:pos x="T2" y="T3"/>
                  </a:cxn>
                  <a:cxn ang="0">
                    <a:pos x="T4" y="T5"/>
                  </a:cxn>
                  <a:cxn ang="0">
                    <a:pos x="T6" y="T7"/>
                  </a:cxn>
                  <a:cxn ang="0">
                    <a:pos x="T8" y="T9"/>
                  </a:cxn>
                </a:cxnLst>
                <a:rect l="0" t="0" r="r" b="b"/>
                <a:pathLst>
                  <a:path w="105" h="8">
                    <a:moveTo>
                      <a:pt x="0" y="0"/>
                    </a:moveTo>
                    <a:lnTo>
                      <a:pt x="1" y="8"/>
                    </a:lnTo>
                    <a:lnTo>
                      <a:pt x="105" y="8"/>
                    </a:lnTo>
                    <a:lnTo>
                      <a:pt x="10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endParaRPr>
              </a:p>
            </p:txBody>
          </p:sp>
        </p:grpSp>
        <p:sp>
          <p:nvSpPr>
            <p:cNvPr id="100" name="Oval 394">
              <a:extLst>
                <a:ext uri="{FF2B5EF4-FFF2-40B4-BE49-F238E27FC236}">
                  <a16:creationId xmlns:a16="http://schemas.microsoft.com/office/drawing/2014/main" id="{84883736-E568-440D-9B07-B1E9B49A89E1}"/>
                </a:ext>
              </a:extLst>
            </p:cNvPr>
            <p:cNvSpPr>
              <a:spLocks noChangeArrowheads="1"/>
            </p:cNvSpPr>
            <p:nvPr/>
          </p:nvSpPr>
          <p:spPr bwMode="auto">
            <a:xfrm>
              <a:off x="5020390" y="1924529"/>
              <a:ext cx="859174" cy="406222"/>
            </a:xfrm>
            <a:prstGeom prst="ellipse">
              <a:avLst/>
            </a:prstGeom>
            <a:solidFill>
              <a:srgbClr val="FFFFFF">
                <a:alpha val="80000"/>
              </a:srgbClr>
            </a:solidFill>
            <a:ln w="9525" algn="ctr">
              <a:solidFill>
                <a:srgbClr val="C0C0C0"/>
              </a:solidFill>
              <a:round/>
              <a:headEnd/>
              <a:tailEnd/>
            </a:ln>
            <a:effectLst/>
          </p:spPr>
          <p:txBody>
            <a:bodyPr wrap="square" lIns="104306" tIns="52153" rIns="104306" bIns="52153" anchor="ctr">
              <a:spAutoFit/>
            </a:bodyPr>
            <a:lstStyle/>
            <a:p>
              <a:pPr algn="ctr" fontAlgn="auto">
                <a:spcBef>
                  <a:spcPct val="20000"/>
                </a:spcBef>
                <a:spcAft>
                  <a:spcPts val="0"/>
                </a:spcAft>
                <a:buClr>
                  <a:srgbClr val="5330C1"/>
                </a:buClr>
                <a:defRPr/>
              </a:pPr>
              <a:r>
                <a:rPr kumimoji="0" lang="en-US" altLang="ja-JP" sz="1000" b="1" kern="0" dirty="0">
                  <a:solidFill>
                    <a:srgbClr val="3366FF"/>
                  </a:solidFill>
                  <a:effectLst>
                    <a:outerShdw blurRad="38100" dist="38100" dir="2700000" algn="tl">
                      <a:srgbClr val="C0C0C0"/>
                    </a:outerShdw>
                  </a:effectLst>
                  <a:latin typeface="メイリオ" panose="020B0604030504040204" pitchFamily="50" charset="-128"/>
                  <a:ea typeface="メイリオ" panose="020B0604030504040204" pitchFamily="50" charset="-128"/>
                  <a:cs typeface="Meiryo UI" panose="020B0604030504040204" pitchFamily="50" charset="-128"/>
                </a:rPr>
                <a:t>Print</a:t>
              </a:r>
            </a:p>
          </p:txBody>
        </p:sp>
        <p:pic>
          <p:nvPicPr>
            <p:cNvPr id="101" name="グラフィックス 100" descr="コピー機">
              <a:extLst>
                <a:ext uri="{FF2B5EF4-FFF2-40B4-BE49-F238E27FC236}">
                  <a16:creationId xmlns:a16="http://schemas.microsoft.com/office/drawing/2014/main" id="{4916BFE0-9208-4127-9193-30C41B867750}"/>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8180375" y="2278175"/>
              <a:ext cx="882584" cy="882584"/>
            </a:xfrm>
            <a:prstGeom prst="rect">
              <a:avLst/>
            </a:prstGeom>
          </p:spPr>
        </p:pic>
        <p:sp>
          <p:nvSpPr>
            <p:cNvPr id="110" name="角丸四角形吹き出し 2">
              <a:extLst>
                <a:ext uri="{FF2B5EF4-FFF2-40B4-BE49-F238E27FC236}">
                  <a16:creationId xmlns:a16="http://schemas.microsoft.com/office/drawing/2014/main" id="{D7FC9B48-607B-423D-80AB-2BF9DC1E5C2B}"/>
                </a:ext>
              </a:extLst>
            </p:cNvPr>
            <p:cNvSpPr/>
            <p:nvPr/>
          </p:nvSpPr>
          <p:spPr>
            <a:xfrm>
              <a:off x="7902610" y="3084355"/>
              <a:ext cx="1787504" cy="347035"/>
            </a:xfrm>
            <a:prstGeom prst="wedgeRoundRectCallout">
              <a:avLst>
                <a:gd name="adj1" fmla="val -28587"/>
                <a:gd name="adj2" fmla="val -81685"/>
                <a:gd name="adj3" fmla="val 16667"/>
              </a:avLst>
            </a:prstGeom>
            <a:solidFill>
              <a:srgbClr val="3366FF"/>
            </a:solidFill>
            <a:ln w="25400" cap="flat" cmpd="sng" algn="ctr">
              <a:noFill/>
              <a:prstDash val="solid"/>
            </a:ln>
            <a:effectLst/>
          </p:spPr>
          <p:txBody>
            <a:bodyPr lIns="104306" tIns="52153" rIns="104306" bIns="52153" anchor="ctr"/>
            <a:lstStyle/>
            <a:p>
              <a:pPr algn="ctr" fontAlgn="auto">
                <a:lnSpc>
                  <a:spcPct val="150000"/>
                </a:lnSpc>
                <a:spcBef>
                  <a:spcPct val="20000"/>
                </a:spcBef>
                <a:spcAft>
                  <a:spcPts val="0"/>
                </a:spcAft>
                <a:buClr>
                  <a:srgbClr val="5330C1"/>
                </a:buClr>
                <a:defRPr/>
              </a:pPr>
              <a:r>
                <a:rPr kumimoji="0" lang="ja-JP" altLang="en-US" sz="900" b="1" spc="100" dirty="0">
                  <a:solidFill>
                    <a:prstClr val="white">
                      <a:lumMod val="95000"/>
                    </a:prstClr>
                  </a:solidFill>
                  <a:latin typeface="メイリオ" panose="020B0604030504040204" pitchFamily="50" charset="-128"/>
                  <a:ea typeface="メイリオ" panose="020B0604030504040204" pitchFamily="50" charset="-128"/>
                  <a:cs typeface="Meiryo UI" pitchFamily="50" charset="-128"/>
                </a:rPr>
                <a:t>必要なものだけ印刷</a:t>
              </a:r>
              <a:endParaRPr kumimoji="0" lang="en-US" altLang="ja-JP" sz="900" b="1" spc="100" dirty="0">
                <a:solidFill>
                  <a:prstClr val="white">
                    <a:lumMod val="95000"/>
                  </a:prstClr>
                </a:solidFill>
                <a:latin typeface="メイリオ" panose="020B0604030504040204" pitchFamily="50" charset="-128"/>
                <a:ea typeface="メイリオ" panose="020B0604030504040204" pitchFamily="50" charset="-128"/>
                <a:cs typeface="Meiryo UI" pitchFamily="50" charset="-128"/>
              </a:endParaRPr>
            </a:p>
          </p:txBody>
        </p:sp>
        <p:pic>
          <p:nvPicPr>
            <p:cNvPr id="15" name="グラフィックス 14" descr="コピー機">
              <a:extLst>
                <a:ext uri="{FF2B5EF4-FFF2-40B4-BE49-F238E27FC236}">
                  <a16:creationId xmlns:a16="http://schemas.microsoft.com/office/drawing/2014/main" id="{07C8AA79-B8E3-D318-5C98-2CC3FAACCB5F}"/>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8188531" y="2278175"/>
              <a:ext cx="882584" cy="882584"/>
            </a:xfrm>
            <a:prstGeom prst="rect">
              <a:avLst/>
            </a:prstGeom>
          </p:spPr>
        </p:pic>
        <p:sp>
          <p:nvSpPr>
            <p:cNvPr id="3" name="角丸四角形 1">
              <a:extLst>
                <a:ext uri="{FF2B5EF4-FFF2-40B4-BE49-F238E27FC236}">
                  <a16:creationId xmlns:a16="http://schemas.microsoft.com/office/drawing/2014/main" id="{EDC18BC4-4263-9212-6FF3-C17C2592AC62}"/>
                </a:ext>
              </a:extLst>
            </p:cNvPr>
            <p:cNvSpPr/>
            <p:nvPr/>
          </p:nvSpPr>
          <p:spPr>
            <a:xfrm>
              <a:off x="3941737" y="2932172"/>
              <a:ext cx="2000857" cy="502389"/>
            </a:xfrm>
            <a:prstGeom prst="roundRect">
              <a:avLst/>
            </a:prstGeom>
            <a:solidFill>
              <a:srgbClr val="3366FF"/>
            </a:solidFill>
            <a:ln w="25400" cap="flat" cmpd="sng" algn="ctr">
              <a:noFill/>
              <a:prstDash val="solid"/>
            </a:ln>
            <a:effectLst/>
          </p:spPr>
          <p:txBody>
            <a:bodyPr lIns="104306" tIns="52153" rIns="104306" bIns="52153" anchor="ctr"/>
            <a:lstStyle/>
            <a:p>
              <a:pPr algn="ctr" fontAlgn="auto">
                <a:lnSpc>
                  <a:spcPts val="1500"/>
                </a:lnSpc>
                <a:spcBef>
                  <a:spcPct val="20000"/>
                </a:spcBef>
                <a:spcAft>
                  <a:spcPts val="0"/>
                </a:spcAft>
                <a:buClr>
                  <a:srgbClr val="5330C1"/>
                </a:buClr>
                <a:defRPr/>
              </a:pPr>
              <a:r>
                <a:rPr kumimoji="0" lang="ja-JP" altLang="en-US" sz="900" b="1" spc="60" dirty="0">
                  <a:solidFill>
                    <a:srgbClr val="FFFFFF">
                      <a:lumMod val="95000"/>
                    </a:srgbClr>
                  </a:solidFill>
                  <a:latin typeface="メイリオ" panose="020B0604030504040204" pitchFamily="50" charset="-128"/>
                  <a:ea typeface="メイリオ" panose="020B0604030504040204" pitchFamily="50" charset="-128"/>
                  <a:cs typeface="Meiryo UI" pitchFamily="50" charset="-128"/>
                </a:rPr>
                <a:t>二重の印刷、誤ったカラー印刷などは、事前に削除</a:t>
              </a:r>
              <a:endParaRPr kumimoji="0" lang="en-US" altLang="ja-JP" sz="900" b="1" spc="60" dirty="0">
                <a:solidFill>
                  <a:srgbClr val="FFFFFF">
                    <a:lumMod val="95000"/>
                  </a:srgbClr>
                </a:solidFill>
                <a:latin typeface="メイリオ" panose="020B0604030504040204" pitchFamily="50" charset="-128"/>
                <a:ea typeface="メイリオ" panose="020B0604030504040204" pitchFamily="50" charset="-128"/>
                <a:cs typeface="Meiryo UI" pitchFamily="50" charset="-128"/>
              </a:endParaRPr>
            </a:p>
          </p:txBody>
        </p:sp>
      </p:grpSp>
      <p:sp>
        <p:nvSpPr>
          <p:cNvPr id="12" name="スライド番号プレースホルダー 11">
            <a:extLst>
              <a:ext uri="{FF2B5EF4-FFF2-40B4-BE49-F238E27FC236}">
                <a16:creationId xmlns:a16="http://schemas.microsoft.com/office/drawing/2014/main" id="{5B939B5C-C755-7D0C-D023-A3B172EA84F2}"/>
              </a:ext>
            </a:extLst>
          </p:cNvPr>
          <p:cNvSpPr>
            <a:spLocks noGrp="1"/>
          </p:cNvSpPr>
          <p:nvPr>
            <p:ph type="sldNum" sz="quarter" idx="11"/>
          </p:nvPr>
        </p:nvSpPr>
        <p:spPr/>
        <p:txBody>
          <a:bodyPr/>
          <a:lstStyle/>
          <a:p>
            <a:fld id="{CA6536ED-BD5D-BB4A-995A-A44D28302799}" type="slidenum">
              <a:rPr lang="en-US" altLang="ja-JP" smtClean="0"/>
              <a:pPr/>
              <a:t>16</a:t>
            </a:fld>
            <a:endParaRPr lang="en-US" altLang="ja-JP"/>
          </a:p>
        </p:txBody>
      </p:sp>
    </p:spTree>
    <p:extLst>
      <p:ext uri="{BB962C8B-B14F-4D97-AF65-F5344CB8AC3E}">
        <p14:creationId xmlns:p14="http://schemas.microsoft.com/office/powerpoint/2010/main" val="1304432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フッター プレースホルダー 4">
            <a:extLst>
              <a:ext uri="{FF2B5EF4-FFF2-40B4-BE49-F238E27FC236}">
                <a16:creationId xmlns:a16="http://schemas.microsoft.com/office/drawing/2014/main" id="{02F56D62-50F7-92B9-59CA-1BCC4264F2EE}"/>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sp>
        <p:nvSpPr>
          <p:cNvPr id="6" name="正方形/長方形 5">
            <a:extLst>
              <a:ext uri="{FF2B5EF4-FFF2-40B4-BE49-F238E27FC236}">
                <a16:creationId xmlns:a16="http://schemas.microsoft.com/office/drawing/2014/main" id="{B2EDF33C-D7F6-8A93-3949-13CD476181A3}"/>
              </a:ext>
            </a:extLst>
          </p:cNvPr>
          <p:cNvSpPr/>
          <p:nvPr/>
        </p:nvSpPr>
        <p:spPr bwMode="auto">
          <a:xfrm>
            <a:off x="838431" y="3571873"/>
            <a:ext cx="6727805" cy="79179"/>
          </a:xfrm>
          <a:prstGeom prst="rect">
            <a:avLst/>
          </a:prstGeom>
          <a:gradFill flip="none" rotWithShape="1">
            <a:gsLst>
              <a:gs pos="76000">
                <a:srgbClr val="5330C1"/>
              </a:gs>
              <a:gs pos="0">
                <a:srgbClr val="5330C1"/>
              </a:gs>
              <a:gs pos="100000">
                <a:schemeClr val="bg1"/>
              </a:gs>
            </a:gsLst>
            <a:lin ang="2400000" scaled="0"/>
            <a:tileRect/>
          </a:gradFill>
          <a:ln cap="rnd">
            <a:noFill/>
            <a:bevel/>
          </a:ln>
        </p:spPr>
        <p:txBody>
          <a:bodyPr wrap="none" lIns="94605" tIns="47302" rIns="94605" bIns="47302" rtlCol="0" anchor="ctr"/>
          <a:lstStyle/>
          <a:p>
            <a:pPr marL="295641" indent="-295641" algn="ctr">
              <a:buClr>
                <a:schemeClr val="accent1">
                  <a:lumMod val="75000"/>
                </a:schemeClr>
              </a:buClr>
              <a:buFont typeface="Wingdings" pitchFamily="2" charset="2"/>
              <a:buChar char="p"/>
            </a:pPr>
            <a:endParaRPr lang="ja-JP" altLang="en-US" sz="1633">
              <a:latin typeface="Meiryo UI" pitchFamily="50" charset="-128"/>
              <a:ea typeface="Meiryo UI" pitchFamily="50" charset="-128"/>
              <a:cs typeface="Meiryo UI" pitchFamily="50" charset="-128"/>
            </a:endParaRPr>
          </a:p>
        </p:txBody>
      </p:sp>
      <p:sp>
        <p:nvSpPr>
          <p:cNvPr id="7" name="タイトル 1">
            <a:extLst>
              <a:ext uri="{FF2B5EF4-FFF2-40B4-BE49-F238E27FC236}">
                <a16:creationId xmlns:a16="http://schemas.microsoft.com/office/drawing/2014/main" id="{F896989E-6C6F-1E4C-ACA2-1CDA2AB0B366}"/>
              </a:ext>
            </a:extLst>
          </p:cNvPr>
          <p:cNvSpPr txBox="1">
            <a:spLocks/>
          </p:cNvSpPr>
          <p:nvPr/>
        </p:nvSpPr>
        <p:spPr>
          <a:xfrm>
            <a:off x="838431" y="2587865"/>
            <a:ext cx="7626052" cy="984008"/>
          </a:xfrm>
          <a:prstGeom prst="rect">
            <a:avLst/>
          </a:prstGeom>
        </p:spPr>
        <p:txBody>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r>
              <a:rPr lang="en-US" altLang="ja-JP" sz="3200" b="1" kern="0" dirty="0">
                <a:solidFill>
                  <a:schemeClr val="tx1">
                    <a:lumMod val="85000"/>
                    <a:lumOff val="15000"/>
                  </a:schemeClr>
                </a:solidFill>
              </a:rPr>
              <a:t>3</a:t>
            </a:r>
            <a:r>
              <a:rPr lang="ja-JP" altLang="en-US" sz="3200" b="1" kern="0" dirty="0">
                <a:solidFill>
                  <a:schemeClr val="tx1">
                    <a:lumMod val="85000"/>
                    <a:lumOff val="15000"/>
                  </a:schemeClr>
                </a:solidFill>
              </a:rPr>
              <a:t>．</a:t>
            </a:r>
            <a:endParaRPr lang="en-US" altLang="ja-JP" sz="3200" b="1" kern="0" dirty="0">
              <a:solidFill>
                <a:schemeClr val="tx1">
                  <a:lumMod val="85000"/>
                  <a:lumOff val="15000"/>
                </a:schemeClr>
              </a:solidFill>
            </a:endParaRPr>
          </a:p>
          <a:p>
            <a:r>
              <a:rPr lang="ja-JP" altLang="en-US" sz="3200" b="1" kern="0" dirty="0">
                <a:solidFill>
                  <a:schemeClr val="tx1">
                    <a:lumMod val="85000"/>
                    <a:lumOff val="15000"/>
                  </a:schemeClr>
                </a:solidFill>
              </a:rPr>
              <a:t>機能概要</a:t>
            </a:r>
            <a:endParaRPr lang="en-US" altLang="ja-JP" sz="3200" b="1" kern="0" dirty="0">
              <a:solidFill>
                <a:schemeClr val="tx1">
                  <a:lumMod val="85000"/>
                  <a:lumOff val="15000"/>
                </a:schemeClr>
              </a:solidFill>
            </a:endParaRPr>
          </a:p>
        </p:txBody>
      </p:sp>
    </p:spTree>
    <p:extLst>
      <p:ext uri="{BB962C8B-B14F-4D97-AF65-F5344CB8AC3E}">
        <p14:creationId xmlns:p14="http://schemas.microsoft.com/office/powerpoint/2010/main" val="24433727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A830F38-C17D-F19E-C25B-CA874F513F87}"/>
              </a:ext>
            </a:extLst>
          </p:cNvPr>
          <p:cNvSpPr>
            <a:spLocks noGrp="1"/>
          </p:cNvSpPr>
          <p:nvPr>
            <p:ph type="title"/>
          </p:nvPr>
        </p:nvSpPr>
        <p:spPr/>
        <p:txBody>
          <a:bodyPr/>
          <a:lstStyle/>
          <a:p>
            <a:r>
              <a:rPr lang="ja-JP" altLang="en-US" dirty="0"/>
              <a:t>導入パターン</a:t>
            </a:r>
            <a:endParaRPr kumimoji="1" lang="ja-JP" altLang="en-US" dirty="0"/>
          </a:p>
        </p:txBody>
      </p:sp>
      <p:sp>
        <p:nvSpPr>
          <p:cNvPr id="5" name="フッター プレースホルダー 4">
            <a:extLst>
              <a:ext uri="{FF2B5EF4-FFF2-40B4-BE49-F238E27FC236}">
                <a16:creationId xmlns:a16="http://schemas.microsoft.com/office/drawing/2014/main" id="{8A17598C-CB02-A70A-DA1C-3234349FF1AE}"/>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graphicFrame>
        <p:nvGraphicFramePr>
          <p:cNvPr id="6" name="表 5">
            <a:extLst>
              <a:ext uri="{FF2B5EF4-FFF2-40B4-BE49-F238E27FC236}">
                <a16:creationId xmlns:a16="http://schemas.microsoft.com/office/drawing/2014/main" id="{65940D90-CFA6-E7B3-9C41-1CB4F2EE1A75}"/>
              </a:ext>
            </a:extLst>
          </p:cNvPr>
          <p:cNvGraphicFramePr>
            <a:graphicFrameLocks noGrp="1"/>
          </p:cNvGraphicFramePr>
          <p:nvPr>
            <p:extLst>
              <p:ext uri="{D42A27DB-BD31-4B8C-83A1-F6EECF244321}">
                <p14:modId xmlns:p14="http://schemas.microsoft.com/office/powerpoint/2010/main" val="3877488022"/>
              </p:ext>
            </p:extLst>
          </p:nvPr>
        </p:nvGraphicFramePr>
        <p:xfrm>
          <a:off x="200472" y="1424945"/>
          <a:ext cx="9505056" cy="4626623"/>
        </p:xfrm>
        <a:graphic>
          <a:graphicData uri="http://schemas.openxmlformats.org/drawingml/2006/table">
            <a:tbl>
              <a:tblPr firstRow="1" bandRow="1">
                <a:effectLst/>
                <a:tableStyleId>{35758FB7-9AC5-4552-8A53-C91805E547FA}</a:tableStyleId>
              </a:tblPr>
              <a:tblGrid>
                <a:gridCol w="720080">
                  <a:extLst>
                    <a:ext uri="{9D8B030D-6E8A-4147-A177-3AD203B41FA5}">
                      <a16:colId xmlns:a16="http://schemas.microsoft.com/office/drawing/2014/main" val="2906579772"/>
                    </a:ext>
                  </a:extLst>
                </a:gridCol>
                <a:gridCol w="8784976">
                  <a:extLst>
                    <a:ext uri="{9D8B030D-6E8A-4147-A177-3AD203B41FA5}">
                      <a16:colId xmlns:a16="http://schemas.microsoft.com/office/drawing/2014/main" val="971858829"/>
                    </a:ext>
                  </a:extLst>
                </a:gridCol>
              </a:tblGrid>
              <a:tr h="422644">
                <a:tc rowSpan="4">
                  <a:txBody>
                    <a:bodyPr/>
                    <a:lstStyle/>
                    <a:p>
                      <a:endParaRPr kumimoji="1" lang="ja-JP" altLang="en-US" sz="1200" b="1">
                        <a:latin typeface="メイリオ" panose="020B0604030504040204" pitchFamily="50" charset="-128"/>
                        <a:ea typeface="メイリオ" panose="020B0604030504040204" pitchFamily="50" charset="-128"/>
                      </a:endParaRPr>
                    </a:p>
                  </a:txBody>
                  <a:tcPr marL="108000">
                    <a:solidFill>
                      <a:schemeClr val="accent5"/>
                    </a:solidFill>
                  </a:tcPr>
                </a:tc>
                <a:tc>
                  <a:txBody>
                    <a:bodyPr/>
                    <a:lstStyle/>
                    <a:p>
                      <a:endParaRPr kumimoji="1" lang="en-US" altLang="ja-JP" sz="1200" b="1">
                        <a:latin typeface="メイリオ" panose="020B0604030504040204" pitchFamily="50" charset="-128"/>
                        <a:ea typeface="メイリオ" panose="020B0604030504040204" pitchFamily="50" charset="-128"/>
                      </a:endParaRPr>
                    </a:p>
                  </a:txBody>
                  <a:tcPr marL="108000">
                    <a:solidFill>
                      <a:schemeClr val="accent5"/>
                    </a:solidFill>
                  </a:tcPr>
                </a:tc>
                <a:extLst>
                  <a:ext uri="{0D108BD9-81ED-4DB2-BD59-A6C34878D82A}">
                    <a16:rowId xmlns:a16="http://schemas.microsoft.com/office/drawing/2014/main" val="277084212"/>
                  </a:ext>
                </a:extLst>
              </a:tr>
              <a:tr h="1136953">
                <a:tc vMerge="1">
                  <a:txBody>
                    <a:bodyPr/>
                    <a:lstStyle/>
                    <a:p>
                      <a:endParaRPr kumimoji="1" lang="ja-JP" altLang="en-US" sz="1200" b="1">
                        <a:latin typeface="メイリオ" panose="020B0604030504040204" pitchFamily="50" charset="-128"/>
                        <a:ea typeface="メイリオ" panose="020B0604030504040204" pitchFamily="50" charset="-128"/>
                      </a:endParaRPr>
                    </a:p>
                  </a:txBody>
                  <a:tcPr marL="1080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r>
                        <a:rPr kumimoji="1" lang="ja-JP" altLang="en-US" sz="1200" b="1" dirty="0">
                          <a:latin typeface="メイリオ" panose="020B0604030504040204" pitchFamily="50" charset="-128"/>
                          <a:ea typeface="メイリオ" panose="020B0604030504040204" pitchFamily="50" charset="-128"/>
                        </a:rPr>
                        <a:t>認証リーダー</a:t>
                      </a:r>
                    </a:p>
                  </a:txBody>
                  <a:tcPr marL="108000">
                    <a:lnB w="28575" cap="flat" cmpd="sng" algn="ctr">
                      <a:solidFill>
                        <a:schemeClr val="accent5"/>
                      </a:solidFill>
                      <a:prstDash val="solid"/>
                      <a:round/>
                      <a:headEnd type="none" w="med" len="med"/>
                      <a:tailEnd type="none" w="med" len="med"/>
                    </a:lnB>
                    <a:solidFill>
                      <a:schemeClr val="bg1"/>
                    </a:solidFill>
                  </a:tcPr>
                </a:tc>
                <a:extLst>
                  <a:ext uri="{0D108BD9-81ED-4DB2-BD59-A6C34878D82A}">
                    <a16:rowId xmlns:a16="http://schemas.microsoft.com/office/drawing/2014/main" val="3372268470"/>
                  </a:ext>
                </a:extLst>
              </a:tr>
              <a:tr h="1136953">
                <a:tc vMerge="1">
                  <a:txBody>
                    <a:bodyPr/>
                    <a:lstStyle/>
                    <a:p>
                      <a:endParaRPr kumimoji="1" lang="ja-JP" altLang="en-US" sz="1200" b="1">
                        <a:latin typeface="メイリオ" panose="020B0604030504040204" pitchFamily="50" charset="-128"/>
                        <a:ea typeface="メイリオ" panose="020B0604030504040204" pitchFamily="50" charset="-128"/>
                      </a:endParaRPr>
                    </a:p>
                  </a:txBody>
                  <a:tcPr marL="1080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r>
                        <a:rPr kumimoji="1" lang="ja-JP" altLang="en-US" sz="1200" b="1" dirty="0">
                          <a:latin typeface="メイリオ" panose="020B0604030504040204" pitchFamily="50" charset="-128"/>
                          <a:ea typeface="メイリオ" panose="020B0604030504040204" pitchFamily="50" charset="-128"/>
                        </a:rPr>
                        <a:t>印刷方式</a:t>
                      </a:r>
                      <a:endParaRPr kumimoji="1" lang="en-US" altLang="ja-JP" sz="1200" b="1" dirty="0">
                        <a:latin typeface="メイリオ" panose="020B0604030504040204" pitchFamily="50" charset="-128"/>
                        <a:ea typeface="メイリオ" panose="020B0604030504040204" pitchFamily="50" charset="-128"/>
                      </a:endParaRPr>
                    </a:p>
                  </a:txBody>
                  <a:tcPr marL="108000">
                    <a:lnT w="28575" cap="flat" cmpd="sng" algn="ctr">
                      <a:solidFill>
                        <a:schemeClr val="accent5"/>
                      </a:solidFill>
                      <a:prstDash val="solid"/>
                      <a:round/>
                      <a:headEnd type="none" w="med" len="med"/>
                      <a:tailEnd type="none" w="med" len="med"/>
                    </a:lnT>
                    <a:lnB w="28575" cap="flat" cmpd="sng" algn="ctr">
                      <a:solidFill>
                        <a:schemeClr val="accent5"/>
                      </a:solidFill>
                      <a:prstDash val="solid"/>
                      <a:round/>
                      <a:headEnd type="none" w="med" len="med"/>
                      <a:tailEnd type="none" w="med" len="med"/>
                    </a:lnB>
                    <a:solidFill>
                      <a:schemeClr val="bg1"/>
                    </a:solidFill>
                  </a:tcPr>
                </a:tc>
                <a:extLst>
                  <a:ext uri="{0D108BD9-81ED-4DB2-BD59-A6C34878D82A}">
                    <a16:rowId xmlns:a16="http://schemas.microsoft.com/office/drawing/2014/main" val="2812826449"/>
                  </a:ext>
                </a:extLst>
              </a:tr>
              <a:tr h="687643">
                <a:tc vMerge="1">
                  <a:txBody>
                    <a:bodyPr/>
                    <a:lstStyle/>
                    <a:p>
                      <a:endParaRPr kumimoji="1" lang="ja-JP" altLang="en-US" sz="1200" b="1">
                        <a:latin typeface="メイリオ" panose="020B0604030504040204" pitchFamily="50" charset="-128"/>
                        <a:ea typeface="メイリオ" panose="020B0604030504040204" pitchFamily="50" charset="-128"/>
                      </a:endParaRPr>
                    </a:p>
                  </a:txBody>
                  <a:tcPr marL="1080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r>
                        <a:rPr kumimoji="1" lang="ja-JP" altLang="en-US" sz="1200" b="1" dirty="0">
                          <a:latin typeface="メイリオ" panose="020B0604030504040204" pitchFamily="50" charset="-128"/>
                          <a:ea typeface="メイリオ" panose="020B0604030504040204" pitchFamily="50" charset="-128"/>
                        </a:rPr>
                        <a:t>クライアント</a:t>
                      </a:r>
                      <a:endParaRPr kumimoji="1" lang="en-US" altLang="ja-JP" sz="1200" b="1" dirty="0">
                        <a:latin typeface="メイリオ" panose="020B0604030504040204" pitchFamily="50" charset="-128"/>
                        <a:ea typeface="メイリオ" panose="020B0604030504040204" pitchFamily="50" charset="-128"/>
                      </a:endParaRPr>
                    </a:p>
                    <a:p>
                      <a:r>
                        <a:rPr kumimoji="1" lang="ja-JP" altLang="en-US" sz="1200" b="1" dirty="0">
                          <a:latin typeface="メイリオ" panose="020B0604030504040204" pitchFamily="50" charset="-128"/>
                          <a:ea typeface="メイリオ" panose="020B0604030504040204" pitchFamily="50" charset="-128"/>
                        </a:rPr>
                        <a:t>エージェント</a:t>
                      </a:r>
                    </a:p>
                  </a:txBody>
                  <a:tcPr marL="108000">
                    <a:lnT w="28575" cap="flat" cmpd="sng" algn="ctr">
                      <a:solidFill>
                        <a:schemeClr val="accent5"/>
                      </a:solidFill>
                      <a:prstDash val="solid"/>
                      <a:round/>
                      <a:headEnd type="none" w="med" len="med"/>
                      <a:tailEnd type="none" w="med" len="med"/>
                    </a:lnT>
                    <a:solidFill>
                      <a:schemeClr val="bg1"/>
                    </a:solidFill>
                  </a:tcPr>
                </a:tc>
                <a:extLst>
                  <a:ext uri="{0D108BD9-81ED-4DB2-BD59-A6C34878D82A}">
                    <a16:rowId xmlns:a16="http://schemas.microsoft.com/office/drawing/2014/main" val="2783864891"/>
                  </a:ext>
                </a:extLst>
              </a:tr>
              <a:tr h="710596">
                <a:tc gridSpan="2">
                  <a:txBody>
                    <a:bodyPr/>
                    <a:lstStyle/>
                    <a:p>
                      <a:endParaRPr kumimoji="1" lang="en-US" altLang="ja-JP" sz="1200" b="1" dirty="0"/>
                    </a:p>
                    <a:p>
                      <a:r>
                        <a:rPr kumimoji="1" lang="ja-JP" altLang="en-US" sz="1200" b="1" dirty="0">
                          <a:latin typeface="メイリオ" panose="020B0604030504040204" pitchFamily="50" charset="-128"/>
                          <a:ea typeface="メイリオ" panose="020B0604030504040204" pitchFamily="50" charset="-128"/>
                        </a:rPr>
                        <a:t>ログ管理機能</a:t>
                      </a:r>
                    </a:p>
                  </a:txBody>
                  <a:tcPr marL="108000">
                    <a:solidFill>
                      <a:schemeClr val="accent5"/>
                    </a:solidFill>
                  </a:tcPr>
                </a:tc>
                <a:tc hMerge="1">
                  <a:txBody>
                    <a:bodyPr/>
                    <a:lstStyle/>
                    <a:p>
                      <a:endParaRPr kumimoji="1" lang="ja-JP" altLang="en-US" sz="1200" b="1">
                        <a:latin typeface="メイリオ" panose="020B0604030504040204" pitchFamily="50" charset="-128"/>
                        <a:ea typeface="メイリオ" panose="020B0604030504040204" pitchFamily="50" charset="-128"/>
                      </a:endParaRPr>
                    </a:p>
                  </a:txBody>
                  <a:tcPr marL="1080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99136675"/>
                  </a:ext>
                </a:extLst>
              </a:tr>
              <a:tr h="531834">
                <a:tc gridSpan="2">
                  <a:txBody>
                    <a:bodyPr/>
                    <a:lstStyle/>
                    <a:p>
                      <a:endParaRPr kumimoji="1" lang="en-US" altLang="ja-JP" sz="1200" b="1" dirty="0">
                        <a:latin typeface="メイリオ" panose="020B0604030504040204" pitchFamily="50" charset="-128"/>
                        <a:ea typeface="メイリオ" panose="020B0604030504040204" pitchFamily="50" charset="-128"/>
                      </a:endParaRPr>
                    </a:p>
                    <a:p>
                      <a:r>
                        <a:rPr kumimoji="1" lang="ja-JP" altLang="en-US" sz="1200" b="1" dirty="0">
                          <a:latin typeface="メイリオ" panose="020B0604030504040204" pitchFamily="50" charset="-128"/>
                          <a:ea typeface="メイリオ" panose="020B0604030504040204" pitchFamily="50" charset="-128"/>
                        </a:rPr>
                        <a:t>ユーザー情報連携方式</a:t>
                      </a:r>
                      <a:endParaRPr kumimoji="1" lang="en-US" altLang="ja-JP" sz="1200" b="1" dirty="0">
                        <a:latin typeface="メイリオ" panose="020B0604030504040204" pitchFamily="50" charset="-128"/>
                        <a:ea typeface="メイリオ" panose="020B0604030504040204" pitchFamily="50" charset="-128"/>
                      </a:endParaRPr>
                    </a:p>
                  </a:txBody>
                  <a:tcPr marL="108000">
                    <a:solidFill>
                      <a:schemeClr val="accent5"/>
                    </a:solidFill>
                  </a:tcPr>
                </a:tc>
                <a:tc hMerge="1">
                  <a:txBody>
                    <a:bodyPr/>
                    <a:lstStyle/>
                    <a:p>
                      <a:endParaRPr kumimoji="1" lang="ja-JP" altLang="en-US" sz="1200" b="1">
                        <a:latin typeface="メイリオ" panose="020B0604030504040204" pitchFamily="50" charset="-128"/>
                        <a:ea typeface="メイリオ" panose="020B0604030504040204" pitchFamily="50" charset="-128"/>
                      </a:endParaRPr>
                    </a:p>
                  </a:txBody>
                  <a:tcPr marL="108000">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1035776"/>
                  </a:ext>
                </a:extLst>
              </a:tr>
            </a:tbl>
          </a:graphicData>
        </a:graphic>
      </p:graphicFrame>
      <p:grpSp>
        <p:nvGrpSpPr>
          <p:cNvPr id="7" name="グループ化 6">
            <a:extLst>
              <a:ext uri="{FF2B5EF4-FFF2-40B4-BE49-F238E27FC236}">
                <a16:creationId xmlns:a16="http://schemas.microsoft.com/office/drawing/2014/main" id="{BB2A192E-703E-674B-E94E-16B458C93E06}"/>
              </a:ext>
            </a:extLst>
          </p:cNvPr>
          <p:cNvGrpSpPr/>
          <p:nvPr/>
        </p:nvGrpSpPr>
        <p:grpSpPr>
          <a:xfrm>
            <a:off x="2412834" y="1898423"/>
            <a:ext cx="7221820" cy="1035813"/>
            <a:chOff x="2412834" y="1494635"/>
            <a:chExt cx="7221820" cy="1035813"/>
          </a:xfrm>
        </p:grpSpPr>
        <p:sp>
          <p:nvSpPr>
            <p:cNvPr id="8" name="正方形/長方形 7">
              <a:extLst>
                <a:ext uri="{FF2B5EF4-FFF2-40B4-BE49-F238E27FC236}">
                  <a16:creationId xmlns:a16="http://schemas.microsoft.com/office/drawing/2014/main" id="{31066D25-863A-AD18-6B51-FEE86FEDE38F}"/>
                </a:ext>
              </a:extLst>
            </p:cNvPr>
            <p:cNvSpPr/>
            <p:nvPr/>
          </p:nvSpPr>
          <p:spPr bwMode="auto">
            <a:xfrm>
              <a:off x="7977336" y="1500972"/>
              <a:ext cx="1656000" cy="1013726"/>
            </a:xfrm>
            <a:prstGeom prst="rect">
              <a:avLst/>
            </a:prstGeom>
            <a:solidFill>
              <a:srgbClr val="B8CFFE"/>
            </a:solidFill>
            <a:ln w="19050">
              <a:solidFill>
                <a:srgbClr val="568DFC"/>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24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9" name="正方形/長方形 8">
              <a:extLst>
                <a:ext uri="{FF2B5EF4-FFF2-40B4-BE49-F238E27FC236}">
                  <a16:creationId xmlns:a16="http://schemas.microsoft.com/office/drawing/2014/main" id="{D581439C-229C-109A-3610-C764DBD02979}"/>
                </a:ext>
              </a:extLst>
            </p:cNvPr>
            <p:cNvSpPr/>
            <p:nvPr/>
          </p:nvSpPr>
          <p:spPr bwMode="auto">
            <a:xfrm>
              <a:off x="2412834" y="1500972"/>
              <a:ext cx="1656000" cy="1013726"/>
            </a:xfrm>
            <a:prstGeom prst="rect">
              <a:avLst/>
            </a:prstGeom>
            <a:solidFill>
              <a:schemeClr val="bg1"/>
            </a:solidFill>
            <a:ln w="19050">
              <a:solidFill>
                <a:srgbClr val="568DFC"/>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24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10" name="正方形/長方形 9">
              <a:extLst>
                <a:ext uri="{FF2B5EF4-FFF2-40B4-BE49-F238E27FC236}">
                  <a16:creationId xmlns:a16="http://schemas.microsoft.com/office/drawing/2014/main" id="{F021391F-82A9-4DAC-9C48-B5699EB9E416}"/>
                </a:ext>
              </a:extLst>
            </p:cNvPr>
            <p:cNvSpPr/>
            <p:nvPr/>
          </p:nvSpPr>
          <p:spPr bwMode="auto">
            <a:xfrm>
              <a:off x="4276043" y="1497803"/>
              <a:ext cx="1656000" cy="1013726"/>
            </a:xfrm>
            <a:prstGeom prst="rect">
              <a:avLst/>
            </a:prstGeom>
            <a:solidFill>
              <a:schemeClr val="bg1"/>
            </a:solidFill>
            <a:ln w="19050">
              <a:solidFill>
                <a:srgbClr val="568DFC"/>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24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11" name="正方形/長方形 10">
              <a:extLst>
                <a:ext uri="{FF2B5EF4-FFF2-40B4-BE49-F238E27FC236}">
                  <a16:creationId xmlns:a16="http://schemas.microsoft.com/office/drawing/2014/main" id="{8B9D9CE2-5582-719A-0B68-68250C049C52}"/>
                </a:ext>
              </a:extLst>
            </p:cNvPr>
            <p:cNvSpPr/>
            <p:nvPr/>
          </p:nvSpPr>
          <p:spPr bwMode="auto">
            <a:xfrm>
              <a:off x="6139252" y="1494635"/>
              <a:ext cx="1656000" cy="1013726"/>
            </a:xfrm>
            <a:prstGeom prst="rect">
              <a:avLst/>
            </a:prstGeom>
            <a:solidFill>
              <a:schemeClr val="bg1"/>
            </a:solidFill>
            <a:ln w="19050">
              <a:solidFill>
                <a:srgbClr val="568DFC"/>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24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2C2C887E-AB9A-BCD5-5548-324083AF3EA1}"/>
                </a:ext>
              </a:extLst>
            </p:cNvPr>
            <p:cNvSpPr txBox="1"/>
            <p:nvPr/>
          </p:nvSpPr>
          <p:spPr>
            <a:xfrm>
              <a:off x="8178369" y="1513771"/>
              <a:ext cx="1288228" cy="253916"/>
            </a:xfrm>
            <a:prstGeom prst="rect">
              <a:avLst/>
            </a:prstGeom>
            <a:noFill/>
          </p:spPr>
          <p:txBody>
            <a:bodyPr wrap="square" rtlCol="0">
              <a:spAutoFit/>
            </a:bodyPr>
            <a:lstStyle/>
            <a:p>
              <a:pPr algn="ctr"/>
              <a:r>
                <a:rPr kumimoji="1" lang="ja-JP" altLang="en-US" sz="1050" b="1" dirty="0">
                  <a:solidFill>
                    <a:srgbClr val="003E82"/>
                  </a:solidFill>
                  <a:latin typeface="メイリオ" panose="020B0604030504040204" pitchFamily="50" charset="-128"/>
                  <a:ea typeface="メイリオ" panose="020B0604030504040204" pitchFamily="50" charset="-128"/>
                </a:rPr>
                <a:t>複合機連携</a:t>
              </a:r>
            </a:p>
          </p:txBody>
        </p:sp>
        <p:sp>
          <p:nvSpPr>
            <p:cNvPr id="13" name="テキスト ボックス 12">
              <a:extLst>
                <a:ext uri="{FF2B5EF4-FFF2-40B4-BE49-F238E27FC236}">
                  <a16:creationId xmlns:a16="http://schemas.microsoft.com/office/drawing/2014/main" id="{3343BEC4-B27E-FB97-9833-99BB34E8ACF0}"/>
                </a:ext>
              </a:extLst>
            </p:cNvPr>
            <p:cNvSpPr txBox="1"/>
            <p:nvPr/>
          </p:nvSpPr>
          <p:spPr>
            <a:xfrm>
              <a:off x="7998696" y="2161116"/>
              <a:ext cx="1635958" cy="369332"/>
            </a:xfrm>
            <a:prstGeom prst="rect">
              <a:avLst/>
            </a:prstGeom>
            <a:noFill/>
          </p:spPr>
          <p:txBody>
            <a:bodyPr wrap="square" rtlCol="0">
              <a:spAutoFit/>
            </a:bodyPr>
            <a:lstStyle/>
            <a:p>
              <a:pPr algn="ctr"/>
              <a:r>
                <a:rPr lang="ja-JP" altLang="en-US" sz="900" dirty="0">
                  <a:latin typeface="メイリオ" panose="020B0604030504040204" pitchFamily="50" charset="-128"/>
                  <a:ea typeface="メイリオ" panose="020B0604030504040204" pitchFamily="50" charset="-128"/>
                </a:rPr>
                <a:t>複合機メーカー純正の</a:t>
              </a:r>
              <a:endParaRPr lang="en-US" altLang="ja-JP" sz="900" dirty="0">
                <a:latin typeface="メイリオ" panose="020B0604030504040204" pitchFamily="50" charset="-128"/>
                <a:ea typeface="メイリオ" panose="020B0604030504040204" pitchFamily="50" charset="-128"/>
              </a:endParaRPr>
            </a:p>
            <a:p>
              <a:pPr algn="ctr"/>
              <a:r>
                <a:rPr lang="en-US" altLang="ja-JP" sz="900" dirty="0">
                  <a:latin typeface="メイリオ" panose="020B0604030504040204" pitchFamily="50" charset="-128"/>
                  <a:ea typeface="メイリオ" panose="020B0604030504040204" pitchFamily="50" charset="-128"/>
                </a:rPr>
                <a:t>IC</a:t>
              </a:r>
              <a:r>
                <a:rPr lang="ja-JP" altLang="en-US" sz="900" dirty="0">
                  <a:latin typeface="メイリオ" panose="020B0604030504040204" pitchFamily="50" charset="-128"/>
                  <a:ea typeface="メイリオ" panose="020B0604030504040204" pitchFamily="50" charset="-128"/>
                </a:rPr>
                <a:t>カード認証機能と連携</a:t>
              </a:r>
              <a:endParaRPr kumimoji="1" lang="en-US" altLang="ja-JP" sz="900" dirty="0">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0C34C458-46DC-8270-1272-56B4943D2320}"/>
                </a:ext>
              </a:extLst>
            </p:cNvPr>
            <p:cNvSpPr txBox="1"/>
            <p:nvPr/>
          </p:nvSpPr>
          <p:spPr>
            <a:xfrm>
              <a:off x="6377233" y="1552518"/>
              <a:ext cx="1288228" cy="250571"/>
            </a:xfrm>
            <a:prstGeom prst="rect">
              <a:avLst/>
            </a:prstGeom>
            <a:noFill/>
          </p:spPr>
          <p:txBody>
            <a:bodyPr wrap="square" rtlCol="0">
              <a:spAutoFit/>
            </a:bodyPr>
            <a:lstStyle/>
            <a:p>
              <a:pPr algn="ctr"/>
              <a:r>
                <a:rPr kumimoji="1" lang="ja-JP" altLang="en-US" sz="1050" b="1" dirty="0">
                  <a:latin typeface="メイリオ" panose="020B0604030504040204" pitchFamily="50" charset="-128"/>
                  <a:ea typeface="メイリオ" panose="020B0604030504040204" pitchFamily="50" charset="-128"/>
                </a:rPr>
                <a:t>生体用リーダー</a:t>
              </a:r>
            </a:p>
          </p:txBody>
        </p:sp>
        <p:sp>
          <p:nvSpPr>
            <p:cNvPr id="15" name="テキスト ボックス 14">
              <a:extLst>
                <a:ext uri="{FF2B5EF4-FFF2-40B4-BE49-F238E27FC236}">
                  <a16:creationId xmlns:a16="http://schemas.microsoft.com/office/drawing/2014/main" id="{427C3E0D-DE37-BC34-E17A-CE49C3F2FCF8}"/>
                </a:ext>
              </a:extLst>
            </p:cNvPr>
            <p:cNvSpPr txBox="1"/>
            <p:nvPr/>
          </p:nvSpPr>
          <p:spPr>
            <a:xfrm>
              <a:off x="4524020" y="1514384"/>
              <a:ext cx="1288228" cy="410025"/>
            </a:xfrm>
            <a:prstGeom prst="rect">
              <a:avLst/>
            </a:prstGeom>
            <a:noFill/>
          </p:spPr>
          <p:txBody>
            <a:bodyPr wrap="square" rtlCol="0">
              <a:spAutoFit/>
            </a:bodyPr>
            <a:lstStyle/>
            <a:p>
              <a:pPr algn="ctr"/>
              <a:r>
                <a:rPr kumimoji="1" lang="ja-JP" altLang="en-US" sz="1050" b="1" dirty="0">
                  <a:latin typeface="メイリオ" panose="020B0604030504040204" pitchFamily="50" charset="-128"/>
                  <a:ea typeface="メイリオ" panose="020B0604030504040204" pitchFamily="50" charset="-128"/>
                </a:rPr>
                <a:t>液晶付き</a:t>
              </a:r>
              <a:endParaRPr kumimoji="1" lang="en-US" altLang="ja-JP" sz="1050" b="1" dirty="0">
                <a:latin typeface="メイリオ" panose="020B0604030504040204" pitchFamily="50" charset="-128"/>
                <a:ea typeface="メイリオ" panose="020B0604030504040204" pitchFamily="50" charset="-128"/>
              </a:endParaRPr>
            </a:p>
            <a:p>
              <a:pPr algn="ctr"/>
              <a:r>
                <a:rPr kumimoji="1" lang="ja-JP" altLang="en-US" sz="1050" b="1" dirty="0">
                  <a:latin typeface="メイリオ" panose="020B0604030504040204" pitchFamily="50" charset="-128"/>
                  <a:ea typeface="メイリオ" panose="020B0604030504040204" pitchFamily="50" charset="-128"/>
                </a:rPr>
                <a:t>カードリーダー</a:t>
              </a:r>
            </a:p>
          </p:txBody>
        </p:sp>
        <p:pic>
          <p:nvPicPr>
            <p:cNvPr id="16" name="図 15">
              <a:extLst>
                <a:ext uri="{FF2B5EF4-FFF2-40B4-BE49-F238E27FC236}">
                  <a16:creationId xmlns:a16="http://schemas.microsoft.com/office/drawing/2014/main" id="{4ABF4EFE-1D99-F913-7149-0160C06230F5}"/>
                </a:ext>
              </a:extLst>
            </p:cNvPr>
            <p:cNvPicPr>
              <a:picLocks noChangeAspect="1"/>
            </p:cNvPicPr>
            <p:nvPr/>
          </p:nvPicPr>
          <p:blipFill>
            <a:blip r:embed="rId2"/>
            <a:stretch>
              <a:fillRect/>
            </a:stretch>
          </p:blipFill>
          <p:spPr>
            <a:xfrm>
              <a:off x="4304928" y="1894424"/>
              <a:ext cx="470928" cy="532784"/>
            </a:xfrm>
            <a:prstGeom prst="rect">
              <a:avLst/>
            </a:prstGeom>
          </p:spPr>
        </p:pic>
        <p:sp>
          <p:nvSpPr>
            <p:cNvPr id="17" name="テキスト ボックス 16">
              <a:extLst>
                <a:ext uri="{FF2B5EF4-FFF2-40B4-BE49-F238E27FC236}">
                  <a16:creationId xmlns:a16="http://schemas.microsoft.com/office/drawing/2014/main" id="{5F9EA7EE-F27D-7732-4633-0C7D5A6E3DD8}"/>
                </a:ext>
              </a:extLst>
            </p:cNvPr>
            <p:cNvSpPr txBox="1"/>
            <p:nvPr/>
          </p:nvSpPr>
          <p:spPr>
            <a:xfrm>
              <a:off x="2430672" y="1585052"/>
              <a:ext cx="1657289" cy="253916"/>
            </a:xfrm>
            <a:prstGeom prst="rect">
              <a:avLst/>
            </a:prstGeom>
            <a:noFill/>
          </p:spPr>
          <p:txBody>
            <a:bodyPr wrap="square" rtlCol="0">
              <a:spAutoFit/>
            </a:bodyPr>
            <a:lstStyle/>
            <a:p>
              <a:pPr algn="ctr"/>
              <a:r>
                <a:rPr kumimoji="1" lang="ja-JP" altLang="en-US" sz="1050" b="1" dirty="0">
                  <a:latin typeface="メイリオ" panose="020B0604030504040204" pitchFamily="50" charset="-128"/>
                  <a:ea typeface="メイリオ" panose="020B0604030504040204" pitchFamily="50" charset="-128"/>
                </a:rPr>
                <a:t>液晶なしカードリーダー</a:t>
              </a:r>
            </a:p>
          </p:txBody>
        </p:sp>
        <p:pic>
          <p:nvPicPr>
            <p:cNvPr id="18" name="図 17">
              <a:extLst>
                <a:ext uri="{FF2B5EF4-FFF2-40B4-BE49-F238E27FC236}">
                  <a16:creationId xmlns:a16="http://schemas.microsoft.com/office/drawing/2014/main" id="{342013C5-079E-D8E8-F0F2-9CCD5982FCA6}"/>
                </a:ext>
              </a:extLst>
            </p:cNvPr>
            <p:cNvPicPr>
              <a:picLocks noChangeAspect="1"/>
            </p:cNvPicPr>
            <p:nvPr/>
          </p:nvPicPr>
          <p:blipFill>
            <a:blip r:embed="rId3"/>
            <a:stretch>
              <a:fillRect/>
            </a:stretch>
          </p:blipFill>
          <p:spPr>
            <a:xfrm>
              <a:off x="2443104" y="1946158"/>
              <a:ext cx="565680" cy="431663"/>
            </a:xfrm>
            <a:prstGeom prst="rect">
              <a:avLst/>
            </a:prstGeom>
          </p:spPr>
        </p:pic>
        <p:sp>
          <p:nvSpPr>
            <p:cNvPr id="19" name="テキスト ボックス 18">
              <a:extLst>
                <a:ext uri="{FF2B5EF4-FFF2-40B4-BE49-F238E27FC236}">
                  <a16:creationId xmlns:a16="http://schemas.microsoft.com/office/drawing/2014/main" id="{F69D191A-4CBC-4333-390F-944BFD1BFA0A}"/>
                </a:ext>
              </a:extLst>
            </p:cNvPr>
            <p:cNvSpPr txBox="1"/>
            <p:nvPr/>
          </p:nvSpPr>
          <p:spPr>
            <a:xfrm>
              <a:off x="2936097" y="1947413"/>
              <a:ext cx="1204650" cy="507831"/>
            </a:xfrm>
            <a:prstGeom prst="rect">
              <a:avLst/>
            </a:prstGeom>
            <a:noFill/>
          </p:spPr>
          <p:txBody>
            <a:bodyPr wrap="square" rtlCol="0">
              <a:spAutoFit/>
            </a:bodyPr>
            <a:lstStyle/>
            <a:p>
              <a:r>
                <a:rPr kumimoji="1" lang="ja-JP" altLang="en-US" sz="900" dirty="0">
                  <a:latin typeface="メイリオ" panose="020B0604030504040204" pitchFamily="50" charset="-128"/>
                  <a:ea typeface="メイリオ" panose="020B0604030504040204" pitchFamily="50" charset="-128"/>
                </a:rPr>
                <a:t>・</a:t>
              </a:r>
              <a:r>
                <a:rPr kumimoji="1" lang="en-US" altLang="ja-JP" sz="900" dirty="0">
                  <a:latin typeface="メイリオ" panose="020B0604030504040204" pitchFamily="50" charset="-128"/>
                  <a:ea typeface="メイリオ" panose="020B0604030504040204" pitchFamily="50" charset="-128"/>
                </a:rPr>
                <a:t>HUB</a:t>
              </a:r>
              <a:r>
                <a:rPr kumimoji="1" lang="ja-JP" altLang="en-US" sz="900" dirty="0">
                  <a:latin typeface="メイリオ" panose="020B0604030504040204" pitchFamily="50" charset="-128"/>
                  <a:ea typeface="メイリオ" panose="020B0604030504040204" pitchFamily="50" charset="-128"/>
                </a:rPr>
                <a:t>機能付き</a:t>
              </a:r>
              <a:endParaRPr kumimoji="1" lang="en-US" altLang="ja-JP" sz="900" dirty="0">
                <a:latin typeface="メイリオ" panose="020B0604030504040204" pitchFamily="50" charset="-128"/>
                <a:ea typeface="メイリオ" panose="020B0604030504040204" pitchFamily="50" charset="-128"/>
              </a:endParaRPr>
            </a:p>
            <a:p>
              <a:r>
                <a:rPr lang="ja-JP" altLang="en-US" sz="900" dirty="0">
                  <a:latin typeface="メイリオ" panose="020B0604030504040204" pitchFamily="50" charset="-128"/>
                  <a:ea typeface="メイリオ" panose="020B0604030504040204" pitchFamily="50" charset="-128"/>
                </a:rPr>
                <a:t>・</a:t>
              </a:r>
              <a:r>
                <a:rPr lang="en-US" altLang="ja-JP" sz="900" dirty="0">
                  <a:latin typeface="メイリオ" panose="020B0604030504040204" pitchFamily="50" charset="-128"/>
                  <a:ea typeface="メイリオ" panose="020B0604030504040204" pitchFamily="50" charset="-128"/>
                </a:rPr>
                <a:t>IC</a:t>
              </a:r>
              <a:r>
                <a:rPr lang="ja-JP" altLang="en-US" sz="900" dirty="0">
                  <a:latin typeface="メイリオ" panose="020B0604030504040204" pitchFamily="50" charset="-128"/>
                  <a:ea typeface="メイリオ" panose="020B0604030504040204" pitchFamily="50" charset="-128"/>
                </a:rPr>
                <a:t>カードをかざ</a:t>
              </a:r>
              <a:endParaRPr lang="en-US" altLang="ja-JP" sz="900" dirty="0">
                <a:latin typeface="メイリオ" panose="020B0604030504040204" pitchFamily="50" charset="-128"/>
                <a:ea typeface="メイリオ" panose="020B0604030504040204" pitchFamily="50" charset="-128"/>
              </a:endParaRPr>
            </a:p>
            <a:p>
              <a:r>
                <a:rPr lang="ja-JP" altLang="en-US" sz="900" dirty="0">
                  <a:latin typeface="メイリオ" panose="020B0604030504040204" pitchFamily="50" charset="-128"/>
                  <a:ea typeface="メイリオ" panose="020B0604030504040204" pitchFamily="50" charset="-128"/>
                </a:rPr>
                <a:t>　すとす</a:t>
              </a:r>
              <a:r>
                <a:rPr kumimoji="1" lang="ja-JP" altLang="en-US" sz="900" dirty="0">
                  <a:latin typeface="メイリオ" panose="020B0604030504040204" pitchFamily="50" charset="-128"/>
                  <a:ea typeface="メイリオ" panose="020B0604030504040204" pitchFamily="50" charset="-128"/>
                </a:rPr>
                <a:t>ぐに出力</a:t>
              </a:r>
            </a:p>
          </p:txBody>
        </p:sp>
        <p:sp>
          <p:nvSpPr>
            <p:cNvPr id="20" name="テキスト ボックス 19">
              <a:extLst>
                <a:ext uri="{FF2B5EF4-FFF2-40B4-BE49-F238E27FC236}">
                  <a16:creationId xmlns:a16="http://schemas.microsoft.com/office/drawing/2014/main" id="{71A663BB-718E-4024-0E97-0D4205C063A1}"/>
                </a:ext>
              </a:extLst>
            </p:cNvPr>
            <p:cNvSpPr txBox="1"/>
            <p:nvPr/>
          </p:nvSpPr>
          <p:spPr>
            <a:xfrm>
              <a:off x="4812456" y="1897846"/>
              <a:ext cx="1090834" cy="507831"/>
            </a:xfrm>
            <a:prstGeom prst="rect">
              <a:avLst/>
            </a:prstGeom>
            <a:noFill/>
          </p:spPr>
          <p:txBody>
            <a:bodyPr wrap="square" rtlCol="0">
              <a:spAutoFit/>
            </a:bodyPr>
            <a:lstStyle/>
            <a:p>
              <a:r>
                <a:rPr lang="en-US" altLang="ja-JP" sz="900" dirty="0">
                  <a:latin typeface="メイリオ" panose="020B0604030504040204" pitchFamily="50" charset="-128"/>
                  <a:ea typeface="メイリオ" panose="020B0604030504040204" pitchFamily="50" charset="-128"/>
                </a:rPr>
                <a:t>IC</a:t>
              </a:r>
              <a:r>
                <a:rPr lang="ja-JP" altLang="en-US" sz="900" dirty="0">
                  <a:latin typeface="メイリオ" panose="020B0604030504040204" pitchFamily="50" charset="-128"/>
                  <a:ea typeface="メイリオ" panose="020B0604030504040204" pitchFamily="50" charset="-128"/>
                </a:rPr>
                <a:t>カード認証後にジョブ選択ができる</a:t>
              </a:r>
              <a:endParaRPr kumimoji="1" lang="en-US" altLang="ja-JP" sz="900" dirty="0">
                <a:latin typeface="メイリオ" panose="020B0604030504040204" pitchFamily="50" charset="-128"/>
                <a:ea typeface="メイリオ" panose="020B0604030504040204" pitchFamily="50" charset="-128"/>
              </a:endParaRPr>
            </a:p>
          </p:txBody>
        </p:sp>
        <p:pic>
          <p:nvPicPr>
            <p:cNvPr id="21" name="Picture 3" descr="C:\Users\T.Monna\Desktop\2.png">
              <a:extLst>
                <a:ext uri="{FF2B5EF4-FFF2-40B4-BE49-F238E27FC236}">
                  <a16:creationId xmlns:a16="http://schemas.microsoft.com/office/drawing/2014/main" id="{838CBED0-D46B-AEF5-B9FC-65E8F7F17C8F}"/>
                </a:ext>
              </a:extLst>
            </p:cNvPr>
            <p:cNvPicPr>
              <a:picLocks noChangeAspect="1" noChangeArrowheads="1"/>
            </p:cNvPicPr>
            <p:nvPr/>
          </p:nvPicPr>
          <p:blipFill>
            <a:blip r:embed="rId4" cstate="print"/>
            <a:srcRect/>
            <a:stretch>
              <a:fillRect/>
            </a:stretch>
          </p:blipFill>
          <p:spPr bwMode="auto">
            <a:xfrm>
              <a:off x="8741061" y="1755774"/>
              <a:ext cx="675308" cy="360553"/>
            </a:xfrm>
            <a:prstGeom prst="rect">
              <a:avLst/>
            </a:prstGeom>
            <a:noFill/>
            <a:ln>
              <a:noFill/>
            </a:ln>
            <a:scene3d>
              <a:camera prst="obliqueTopRight"/>
              <a:lightRig rig="threePt" dir="t"/>
            </a:scene3d>
          </p:spPr>
        </p:pic>
      </p:grpSp>
      <p:sp>
        <p:nvSpPr>
          <p:cNvPr id="22" name="正方形/長方形 21">
            <a:extLst>
              <a:ext uri="{FF2B5EF4-FFF2-40B4-BE49-F238E27FC236}">
                <a16:creationId xmlns:a16="http://schemas.microsoft.com/office/drawing/2014/main" id="{467255BB-D163-5457-F1EC-169B522723D8}"/>
              </a:ext>
            </a:extLst>
          </p:cNvPr>
          <p:cNvSpPr/>
          <p:nvPr/>
        </p:nvSpPr>
        <p:spPr bwMode="auto">
          <a:xfrm>
            <a:off x="2410064" y="4174766"/>
            <a:ext cx="3555620" cy="585781"/>
          </a:xfrm>
          <a:prstGeom prst="rect">
            <a:avLst/>
          </a:prstGeom>
          <a:solidFill>
            <a:schemeClr val="bg1"/>
          </a:solidFill>
          <a:ln w="19050">
            <a:solidFill>
              <a:srgbClr val="568DFC"/>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24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5FC7B77A-E62C-7751-2C30-9E63E1A3FA87}"/>
              </a:ext>
            </a:extLst>
          </p:cNvPr>
          <p:cNvSpPr txBox="1"/>
          <p:nvPr/>
        </p:nvSpPr>
        <p:spPr>
          <a:xfrm>
            <a:off x="2464475" y="4200326"/>
            <a:ext cx="1332146" cy="253916"/>
          </a:xfrm>
          <a:prstGeom prst="rect">
            <a:avLst/>
          </a:prstGeom>
          <a:noFill/>
        </p:spPr>
        <p:txBody>
          <a:bodyPr wrap="square" rtlCol="0">
            <a:spAutoFit/>
          </a:bodyPr>
          <a:lstStyle/>
          <a:p>
            <a:pPr algn="ctr"/>
            <a:r>
              <a:rPr kumimoji="1" lang="ja-JP" altLang="en-US" sz="1050" b="1" dirty="0">
                <a:latin typeface="メイリオ" panose="020B0604030504040204" pitchFamily="50" charset="-128"/>
                <a:ea typeface="メイリオ" panose="020B0604030504040204" pitchFamily="50" charset="-128"/>
              </a:rPr>
              <a:t>エージェント有り</a:t>
            </a:r>
          </a:p>
        </p:txBody>
      </p:sp>
      <p:sp>
        <p:nvSpPr>
          <p:cNvPr id="24" name="テキスト ボックス 23">
            <a:extLst>
              <a:ext uri="{FF2B5EF4-FFF2-40B4-BE49-F238E27FC236}">
                <a16:creationId xmlns:a16="http://schemas.microsoft.com/office/drawing/2014/main" id="{C73A8112-62B0-61BF-6C39-3F0CB082BB0D}"/>
              </a:ext>
            </a:extLst>
          </p:cNvPr>
          <p:cNvSpPr txBox="1"/>
          <p:nvPr/>
        </p:nvSpPr>
        <p:spPr>
          <a:xfrm>
            <a:off x="2515240" y="4404203"/>
            <a:ext cx="3492064" cy="369332"/>
          </a:xfrm>
          <a:prstGeom prst="rect">
            <a:avLst/>
          </a:prstGeom>
          <a:noFill/>
        </p:spPr>
        <p:txBody>
          <a:bodyPr wrap="square" rtlCol="0">
            <a:spAutoFit/>
          </a:bodyPr>
          <a:lstStyle/>
          <a:p>
            <a:r>
              <a:rPr kumimoji="1" lang="ja-JP" altLang="en-US" sz="900" kern="900" spc="100" dirty="0">
                <a:latin typeface="メイリオ" panose="020B0604030504040204" pitchFamily="50" charset="-128"/>
                <a:ea typeface="メイリオ" panose="020B0604030504040204" pitchFamily="50" charset="-128"/>
              </a:rPr>
              <a:t>・クライアント</a:t>
            </a:r>
            <a:r>
              <a:rPr kumimoji="1" lang="en-US" altLang="ja-JP" sz="900" kern="900" spc="100" dirty="0">
                <a:latin typeface="メイリオ" panose="020B0604030504040204" pitchFamily="50" charset="-128"/>
                <a:ea typeface="メイリオ" panose="020B0604030504040204" pitchFamily="50" charset="-128"/>
              </a:rPr>
              <a:t>PC</a:t>
            </a:r>
            <a:r>
              <a:rPr kumimoji="1" lang="ja-JP" altLang="en-US" sz="900" kern="900" spc="100" dirty="0">
                <a:latin typeface="メイリオ" panose="020B0604030504040204" pitchFamily="50" charset="-128"/>
                <a:ea typeface="メイリオ" panose="020B0604030504040204" pitchFamily="50" charset="-128"/>
              </a:rPr>
              <a:t>のソフトウェアインストール必須</a:t>
            </a:r>
            <a:endParaRPr kumimoji="1" lang="en-US" altLang="ja-JP" sz="900" kern="900" spc="100" dirty="0">
              <a:latin typeface="メイリオ" panose="020B0604030504040204" pitchFamily="50" charset="-128"/>
              <a:ea typeface="メイリオ" panose="020B0604030504040204" pitchFamily="50" charset="-128"/>
            </a:endParaRPr>
          </a:p>
          <a:p>
            <a:r>
              <a:rPr lang="ja-JP" altLang="en-US" sz="900" kern="900" spc="100" dirty="0">
                <a:latin typeface="メイリオ" panose="020B0604030504040204" pitchFamily="50" charset="-128"/>
                <a:ea typeface="メイリオ" panose="020B0604030504040204" pitchFamily="50" charset="-128"/>
              </a:rPr>
              <a:t>・セキュリティ、利便性がより高くなる</a:t>
            </a:r>
            <a:endParaRPr kumimoji="1" lang="en-US" altLang="ja-JP" sz="900" kern="900" spc="100" dirty="0">
              <a:latin typeface="メイリオ" panose="020B0604030504040204" pitchFamily="50" charset="-128"/>
              <a:ea typeface="メイリオ" panose="020B0604030504040204" pitchFamily="50" charset="-128"/>
            </a:endParaRPr>
          </a:p>
        </p:txBody>
      </p:sp>
      <p:grpSp>
        <p:nvGrpSpPr>
          <p:cNvPr id="25" name="グループ化 24">
            <a:extLst>
              <a:ext uri="{FF2B5EF4-FFF2-40B4-BE49-F238E27FC236}">
                <a16:creationId xmlns:a16="http://schemas.microsoft.com/office/drawing/2014/main" id="{2C749BF0-393F-CDED-F5FB-203A8CF9BD69}"/>
              </a:ext>
            </a:extLst>
          </p:cNvPr>
          <p:cNvGrpSpPr/>
          <p:nvPr/>
        </p:nvGrpSpPr>
        <p:grpSpPr>
          <a:xfrm>
            <a:off x="2415343" y="3027428"/>
            <a:ext cx="7285553" cy="919424"/>
            <a:chOff x="2410064" y="2604013"/>
            <a:chExt cx="7285553" cy="1082062"/>
          </a:xfrm>
        </p:grpSpPr>
        <p:sp>
          <p:nvSpPr>
            <p:cNvPr id="26" name="正方形/長方形 25">
              <a:extLst>
                <a:ext uri="{FF2B5EF4-FFF2-40B4-BE49-F238E27FC236}">
                  <a16:creationId xmlns:a16="http://schemas.microsoft.com/office/drawing/2014/main" id="{A9AA1282-4694-948C-7C6C-A4CCEA267416}"/>
                </a:ext>
              </a:extLst>
            </p:cNvPr>
            <p:cNvSpPr/>
            <p:nvPr/>
          </p:nvSpPr>
          <p:spPr bwMode="auto">
            <a:xfrm>
              <a:off x="2410064" y="2609574"/>
              <a:ext cx="1656000" cy="1052122"/>
            </a:xfrm>
            <a:prstGeom prst="rect">
              <a:avLst/>
            </a:prstGeom>
            <a:solidFill>
              <a:schemeClr val="bg1"/>
            </a:solidFill>
            <a:ln w="19050">
              <a:solidFill>
                <a:srgbClr val="568DFC"/>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24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27" name="正方形/長方形 26">
              <a:extLst>
                <a:ext uri="{FF2B5EF4-FFF2-40B4-BE49-F238E27FC236}">
                  <a16:creationId xmlns:a16="http://schemas.microsoft.com/office/drawing/2014/main" id="{DA3CA743-EBB6-E30F-B0AB-957261626DCA}"/>
                </a:ext>
              </a:extLst>
            </p:cNvPr>
            <p:cNvSpPr/>
            <p:nvPr/>
          </p:nvSpPr>
          <p:spPr bwMode="auto">
            <a:xfrm>
              <a:off x="4273588" y="2604013"/>
              <a:ext cx="3427847" cy="1047410"/>
            </a:xfrm>
            <a:prstGeom prst="rect">
              <a:avLst/>
            </a:prstGeom>
            <a:solidFill>
              <a:schemeClr val="bg1"/>
            </a:solidFill>
            <a:ln w="19050">
              <a:solidFill>
                <a:srgbClr val="568DFC"/>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24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28" name="正方形/長方形 27">
              <a:extLst>
                <a:ext uri="{FF2B5EF4-FFF2-40B4-BE49-F238E27FC236}">
                  <a16:creationId xmlns:a16="http://schemas.microsoft.com/office/drawing/2014/main" id="{D684EAC0-F478-2208-E44D-F2281EF162D9}"/>
                </a:ext>
              </a:extLst>
            </p:cNvPr>
            <p:cNvSpPr/>
            <p:nvPr/>
          </p:nvSpPr>
          <p:spPr bwMode="auto">
            <a:xfrm>
              <a:off x="7828661" y="2609574"/>
              <a:ext cx="1813150" cy="1056323"/>
            </a:xfrm>
            <a:prstGeom prst="rect">
              <a:avLst/>
            </a:prstGeom>
            <a:solidFill>
              <a:schemeClr val="bg1"/>
            </a:solidFill>
            <a:ln w="19050">
              <a:solidFill>
                <a:srgbClr val="568DFC"/>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24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D85C160B-DAFB-CFAE-B7FB-B3C9A76E7726}"/>
                </a:ext>
              </a:extLst>
            </p:cNvPr>
            <p:cNvSpPr txBox="1"/>
            <p:nvPr/>
          </p:nvSpPr>
          <p:spPr>
            <a:xfrm>
              <a:off x="4437688" y="2678569"/>
              <a:ext cx="1263314" cy="298832"/>
            </a:xfrm>
            <a:prstGeom prst="rect">
              <a:avLst/>
            </a:prstGeom>
            <a:noFill/>
          </p:spPr>
          <p:txBody>
            <a:bodyPr wrap="square" rtlCol="0">
              <a:spAutoFit/>
            </a:bodyPr>
            <a:lstStyle/>
            <a:p>
              <a:pPr algn="ctr"/>
              <a:r>
                <a:rPr lang="ja-JP" altLang="en-US" sz="1050" b="1" dirty="0">
                  <a:latin typeface="メイリオ" panose="020B0604030504040204" pitchFamily="50" charset="-128"/>
                  <a:ea typeface="メイリオ" panose="020B0604030504040204" pitchFamily="50" charset="-128"/>
                </a:rPr>
                <a:t>ここからプリント</a:t>
              </a:r>
              <a:endParaRPr kumimoji="1" lang="ja-JP" altLang="en-US" sz="1050" b="1" dirty="0">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1074FA8F-5FFA-0523-208C-1B4ECDEF5330}"/>
                </a:ext>
              </a:extLst>
            </p:cNvPr>
            <p:cNvSpPr txBox="1"/>
            <p:nvPr/>
          </p:nvSpPr>
          <p:spPr>
            <a:xfrm>
              <a:off x="4518741" y="2925376"/>
              <a:ext cx="1142890" cy="434664"/>
            </a:xfrm>
            <a:prstGeom prst="rect">
              <a:avLst/>
            </a:prstGeom>
            <a:noFill/>
          </p:spPr>
          <p:txBody>
            <a:bodyPr wrap="square" rtlCol="0">
              <a:spAutoFit/>
            </a:bodyPr>
            <a:lstStyle/>
            <a:p>
              <a:r>
                <a:rPr lang="ja-JP" altLang="en-US" sz="900" dirty="0">
                  <a:latin typeface="メイリオ" panose="020B0604030504040204" pitchFamily="50" charset="-128"/>
                  <a:ea typeface="メイリオ" panose="020B0604030504040204" pitchFamily="50" charset="-128"/>
                </a:rPr>
                <a:t>複合機固有機能が</a:t>
              </a:r>
              <a:endParaRPr lang="en-US" altLang="ja-JP" sz="900" dirty="0">
                <a:latin typeface="メイリオ" panose="020B0604030504040204" pitchFamily="50" charset="-128"/>
                <a:ea typeface="メイリオ" panose="020B0604030504040204" pitchFamily="50" charset="-128"/>
              </a:endParaRPr>
            </a:p>
            <a:p>
              <a:r>
                <a:rPr kumimoji="1" lang="en-US" altLang="ja-JP" sz="900" dirty="0">
                  <a:latin typeface="メイリオ" panose="020B0604030504040204" pitchFamily="50" charset="-128"/>
                  <a:ea typeface="メイリオ" panose="020B0604030504040204" pitchFamily="50" charset="-128"/>
                </a:rPr>
                <a:t>100</a:t>
              </a:r>
              <a:r>
                <a:rPr kumimoji="1" lang="ja-JP" altLang="en-US" sz="900" dirty="0">
                  <a:latin typeface="メイリオ" panose="020B0604030504040204" pitchFamily="50" charset="-128"/>
                  <a:ea typeface="メイリオ" panose="020B0604030504040204" pitchFamily="50" charset="-128"/>
                </a:rPr>
                <a:t>％利用できる</a:t>
              </a:r>
              <a:endParaRPr kumimoji="1" lang="en-US" altLang="ja-JP" sz="900" dirty="0">
                <a:latin typeface="メイリオ" panose="020B0604030504040204" pitchFamily="50" charset="-128"/>
                <a:ea typeface="メイリオ" panose="020B0604030504040204" pitchFamily="50" charset="-128"/>
              </a:endParaRPr>
            </a:p>
          </p:txBody>
        </p:sp>
        <p:sp>
          <p:nvSpPr>
            <p:cNvPr id="31" name="正方形/長方形 30">
              <a:extLst>
                <a:ext uri="{FF2B5EF4-FFF2-40B4-BE49-F238E27FC236}">
                  <a16:creationId xmlns:a16="http://schemas.microsoft.com/office/drawing/2014/main" id="{BF0A997C-1360-043C-388A-B7E40AAF36C0}"/>
                </a:ext>
              </a:extLst>
            </p:cNvPr>
            <p:cNvSpPr/>
            <p:nvPr/>
          </p:nvSpPr>
          <p:spPr bwMode="auto">
            <a:xfrm>
              <a:off x="4385482" y="2664778"/>
              <a:ext cx="1384875" cy="720455"/>
            </a:xfrm>
            <a:prstGeom prst="rect">
              <a:avLst/>
            </a:prstGeom>
            <a:noFill/>
            <a:ln>
              <a:solidFill>
                <a:schemeClr val="bg1">
                  <a:lumMod val="65000"/>
                </a:schemeClr>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24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4D3A012B-DAAE-1342-CCDD-75B082E810BD}"/>
                </a:ext>
              </a:extLst>
            </p:cNvPr>
            <p:cNvSpPr txBox="1"/>
            <p:nvPr/>
          </p:nvSpPr>
          <p:spPr>
            <a:xfrm>
              <a:off x="6002587" y="2692587"/>
              <a:ext cx="1455680" cy="258164"/>
            </a:xfrm>
            <a:prstGeom prst="rect">
              <a:avLst/>
            </a:prstGeom>
            <a:noFill/>
          </p:spPr>
          <p:txBody>
            <a:bodyPr wrap="square" rtlCol="0">
              <a:spAutoFit/>
            </a:bodyPr>
            <a:lstStyle/>
            <a:p>
              <a:pPr algn="ctr"/>
              <a:r>
                <a:rPr lang="ja-JP" altLang="en-US" sz="1050" b="1" dirty="0">
                  <a:latin typeface="メイリオ" panose="020B0604030504040204" pitchFamily="50" charset="-128"/>
                  <a:ea typeface="メイリオ" panose="020B0604030504040204" pitchFamily="50" charset="-128"/>
                </a:rPr>
                <a:t>どこでもプリント</a:t>
              </a:r>
              <a:endParaRPr kumimoji="1" lang="ja-JP" altLang="en-US" sz="1050" b="1"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B0E0684B-83FE-CD19-BE7D-A84E54576A1C}"/>
                </a:ext>
              </a:extLst>
            </p:cNvPr>
            <p:cNvSpPr txBox="1"/>
            <p:nvPr/>
          </p:nvSpPr>
          <p:spPr>
            <a:xfrm>
              <a:off x="7914410" y="2640221"/>
              <a:ext cx="1632038" cy="258164"/>
            </a:xfrm>
            <a:prstGeom prst="rect">
              <a:avLst/>
            </a:prstGeom>
            <a:noFill/>
          </p:spPr>
          <p:txBody>
            <a:bodyPr wrap="square" rtlCol="0">
              <a:spAutoFit/>
            </a:bodyPr>
            <a:lstStyle/>
            <a:p>
              <a:pPr algn="ctr"/>
              <a:r>
                <a:rPr kumimoji="1" lang="ja-JP" altLang="en-US" sz="1050" b="1" dirty="0">
                  <a:latin typeface="メイリオ" panose="020B0604030504040204" pitchFamily="50" charset="-128"/>
                  <a:ea typeface="メイリオ" panose="020B0604030504040204" pitchFamily="50" charset="-128"/>
                </a:rPr>
                <a:t>そこから</a:t>
              </a:r>
              <a:r>
                <a:rPr lang="ja-JP" altLang="en-US" sz="1050" b="1" dirty="0">
                  <a:latin typeface="メイリオ" panose="020B0604030504040204" pitchFamily="50" charset="-128"/>
                  <a:ea typeface="メイリオ" panose="020B0604030504040204" pitchFamily="50" charset="-128"/>
                </a:rPr>
                <a:t>プリント</a:t>
              </a:r>
              <a:endParaRPr kumimoji="1" lang="ja-JP" altLang="en-US" sz="1050" b="1"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C11E442B-4CA1-8E10-7440-C3A578634D62}"/>
                </a:ext>
              </a:extLst>
            </p:cNvPr>
            <p:cNvSpPr txBox="1"/>
            <p:nvPr/>
          </p:nvSpPr>
          <p:spPr>
            <a:xfrm>
              <a:off x="2417988" y="2722065"/>
              <a:ext cx="1633344" cy="258164"/>
            </a:xfrm>
            <a:prstGeom prst="rect">
              <a:avLst/>
            </a:prstGeom>
            <a:noFill/>
          </p:spPr>
          <p:txBody>
            <a:bodyPr wrap="square" rtlCol="0">
              <a:spAutoFit/>
            </a:bodyPr>
            <a:lstStyle/>
            <a:p>
              <a:pPr algn="ctr"/>
              <a:r>
                <a:rPr kumimoji="1" lang="ja-JP" altLang="en-US" sz="1050" b="1" dirty="0">
                  <a:latin typeface="メイリオ" panose="020B0604030504040204" pitchFamily="50" charset="-128"/>
                  <a:ea typeface="メイリオ" panose="020B0604030504040204" pitchFamily="50" charset="-128"/>
                </a:rPr>
                <a:t>ログのみ</a:t>
              </a:r>
              <a:r>
                <a:rPr lang="ja-JP" altLang="en-US" sz="1050" b="1" dirty="0">
                  <a:latin typeface="メイリオ" panose="020B0604030504040204" pitchFamily="50" charset="-128"/>
                  <a:ea typeface="メイリオ" panose="020B0604030504040204" pitchFamily="50" charset="-128"/>
                </a:rPr>
                <a:t>プリント</a:t>
              </a:r>
              <a:endParaRPr kumimoji="1" lang="ja-JP" altLang="en-US" sz="1050" b="1" dirty="0">
                <a:latin typeface="メイリオ" panose="020B0604030504040204" pitchFamily="50" charset="-128"/>
                <a:ea typeface="メイリオ" panose="020B0604030504040204" pitchFamily="50" charset="-128"/>
              </a:endParaRPr>
            </a:p>
          </p:txBody>
        </p:sp>
        <p:sp>
          <p:nvSpPr>
            <p:cNvPr id="35" name="正方形/長方形 34">
              <a:extLst>
                <a:ext uri="{FF2B5EF4-FFF2-40B4-BE49-F238E27FC236}">
                  <a16:creationId xmlns:a16="http://schemas.microsoft.com/office/drawing/2014/main" id="{CAE56DB1-9D0E-0ECA-5904-21D3CDBF642F}"/>
                </a:ext>
              </a:extLst>
            </p:cNvPr>
            <p:cNvSpPr/>
            <p:nvPr/>
          </p:nvSpPr>
          <p:spPr bwMode="auto">
            <a:xfrm>
              <a:off x="5848579" y="2664777"/>
              <a:ext cx="1742602" cy="717664"/>
            </a:xfrm>
            <a:prstGeom prst="rect">
              <a:avLst/>
            </a:prstGeom>
            <a:noFill/>
            <a:ln>
              <a:solidFill>
                <a:schemeClr val="bg1">
                  <a:lumMod val="65000"/>
                </a:schemeClr>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24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ABA106DE-DF63-08DB-6BA0-12C8E305E3A9}"/>
                </a:ext>
              </a:extLst>
            </p:cNvPr>
            <p:cNvSpPr txBox="1"/>
            <p:nvPr/>
          </p:nvSpPr>
          <p:spPr>
            <a:xfrm>
              <a:off x="2461834" y="3034377"/>
              <a:ext cx="1633345" cy="597662"/>
            </a:xfrm>
            <a:prstGeom prst="rect">
              <a:avLst/>
            </a:prstGeom>
            <a:noFill/>
          </p:spPr>
          <p:txBody>
            <a:bodyPr wrap="square" rtlCol="0">
              <a:spAutoFit/>
            </a:bodyPr>
            <a:lstStyle/>
            <a:p>
              <a:r>
                <a:rPr kumimoji="1" lang="en-US" altLang="ja-JP" sz="900" dirty="0">
                  <a:latin typeface="メイリオ" panose="020B0604030504040204" pitchFamily="50" charset="-128"/>
                  <a:ea typeface="メイリオ" panose="020B0604030504040204" pitchFamily="50" charset="-128"/>
                </a:rPr>
                <a:t>IC</a:t>
              </a:r>
              <a:r>
                <a:rPr kumimoji="1" lang="ja-JP" altLang="en-US" sz="900" dirty="0">
                  <a:latin typeface="メイリオ" panose="020B0604030504040204" pitchFamily="50" charset="-128"/>
                  <a:ea typeface="メイリオ" panose="020B0604030504040204" pitchFamily="50" charset="-128"/>
                </a:rPr>
                <a:t>カードによる認証印刷は行わず、</a:t>
              </a:r>
              <a:r>
                <a:rPr lang="ja-JP" altLang="en-US" sz="900" dirty="0">
                  <a:latin typeface="メイリオ" panose="020B0604030504040204" pitchFamily="50" charset="-128"/>
                  <a:ea typeface="メイリオ" panose="020B0604030504040204" pitchFamily="50" charset="-128"/>
                </a:rPr>
                <a:t>プリンターの出力</a:t>
              </a:r>
              <a:r>
                <a:rPr kumimoji="1" lang="ja-JP" altLang="en-US" sz="900" dirty="0">
                  <a:latin typeface="メイリオ" panose="020B0604030504040204" pitchFamily="50" charset="-128"/>
                  <a:ea typeface="メイリオ" panose="020B0604030504040204" pitchFamily="50" charset="-128"/>
                </a:rPr>
                <a:t>結果ログのみ取得</a:t>
              </a:r>
              <a:endParaRPr kumimoji="1" lang="en-US" altLang="ja-JP" sz="900" dirty="0">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808B1BB4-E714-5DF5-2214-3FB541257228}"/>
                </a:ext>
              </a:extLst>
            </p:cNvPr>
            <p:cNvSpPr txBox="1"/>
            <p:nvPr/>
          </p:nvSpPr>
          <p:spPr>
            <a:xfrm>
              <a:off x="5932629" y="2932940"/>
              <a:ext cx="1707544" cy="434664"/>
            </a:xfrm>
            <a:prstGeom prst="rect">
              <a:avLst/>
            </a:prstGeom>
            <a:noFill/>
          </p:spPr>
          <p:txBody>
            <a:bodyPr wrap="square" rtlCol="0">
              <a:spAutoFit/>
            </a:bodyPr>
            <a:lstStyle/>
            <a:p>
              <a:r>
                <a:rPr lang="ja-JP" altLang="en-US" sz="900" dirty="0">
                  <a:latin typeface="メイリオ" panose="020B0604030504040204" pitchFamily="50" charset="-128"/>
                  <a:ea typeface="メイリオ" panose="020B0604030504040204" pitchFamily="50" charset="-128"/>
                </a:rPr>
                <a:t>メーカー問わずどの複合機・プリンター</a:t>
              </a:r>
              <a:r>
                <a:rPr kumimoji="1" lang="ja-JP" altLang="en-US" sz="900" dirty="0">
                  <a:latin typeface="メイリオ" panose="020B0604030504040204" pitchFamily="50" charset="-128"/>
                  <a:ea typeface="メイリオ" panose="020B0604030504040204" pitchFamily="50" charset="-128"/>
                </a:rPr>
                <a:t>からも出力できる</a:t>
              </a:r>
              <a:endParaRPr kumimoji="1" lang="en-US" altLang="ja-JP" sz="900"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E5A1F120-7B99-D007-2948-1359985416A5}"/>
                </a:ext>
              </a:extLst>
            </p:cNvPr>
            <p:cNvSpPr txBox="1"/>
            <p:nvPr/>
          </p:nvSpPr>
          <p:spPr>
            <a:xfrm>
              <a:off x="7842284" y="2851976"/>
              <a:ext cx="1853333" cy="814994"/>
            </a:xfrm>
            <a:prstGeom prst="rect">
              <a:avLst/>
            </a:prstGeom>
            <a:noFill/>
          </p:spPr>
          <p:txBody>
            <a:bodyPr wrap="square" rtlCol="0">
              <a:spAutoFit/>
            </a:bodyPr>
            <a:lstStyle/>
            <a:p>
              <a:r>
                <a:rPr lang="ja-JP" altLang="en-US" sz="900" dirty="0">
                  <a:latin typeface="メイリオ" panose="020B0604030504040204" pitchFamily="50" charset="-128"/>
                  <a:ea typeface="メイリオ" panose="020B0604030504040204" pitchFamily="50" charset="-128"/>
                </a:rPr>
                <a:t>同一メーカー・同一機種であれば複合機固有機能が</a:t>
              </a:r>
              <a:r>
                <a:rPr lang="en-US" altLang="ja-JP" sz="900" dirty="0">
                  <a:latin typeface="メイリオ" panose="020B0604030504040204" pitchFamily="50" charset="-128"/>
                  <a:ea typeface="メイリオ" panose="020B0604030504040204" pitchFamily="50" charset="-128"/>
                </a:rPr>
                <a:t>100</a:t>
              </a:r>
              <a:r>
                <a:rPr lang="ja-JP" altLang="en-US" sz="900" dirty="0">
                  <a:latin typeface="メイリオ" panose="020B0604030504040204" pitchFamily="50" charset="-128"/>
                  <a:ea typeface="メイリオ" panose="020B0604030504040204" pitchFamily="50" charset="-128"/>
                </a:rPr>
                <a:t>％利用可能な「どこプリ」ができる</a:t>
              </a:r>
              <a:endParaRPr kumimoji="1" lang="en-US" altLang="ja-JP" sz="900" dirty="0">
                <a:latin typeface="メイリオ" panose="020B0604030504040204" pitchFamily="50" charset="-128"/>
                <a:ea typeface="メイリオ" panose="020B0604030504040204" pitchFamily="50" charset="-128"/>
              </a:endParaRPr>
            </a:p>
            <a:p>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共有プリンタサーバー利用時のみご提供可</a:t>
              </a:r>
              <a:endParaRPr kumimoji="1" lang="en-US" altLang="ja-JP" sz="500"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388A1252-60BB-D713-267C-CCA76E0DE1F6}"/>
                </a:ext>
              </a:extLst>
            </p:cNvPr>
            <p:cNvSpPr txBox="1"/>
            <p:nvPr/>
          </p:nvSpPr>
          <p:spPr>
            <a:xfrm>
              <a:off x="4391056" y="3387243"/>
              <a:ext cx="3292969" cy="298832"/>
            </a:xfrm>
            <a:prstGeom prst="rect">
              <a:avLst/>
            </a:prstGeom>
            <a:noFill/>
          </p:spPr>
          <p:txBody>
            <a:bodyPr wrap="square" rtlCol="0">
              <a:spAutoFit/>
            </a:bodyPr>
            <a:lstStyle/>
            <a:p>
              <a:pPr algn="ctr"/>
              <a:r>
                <a:rPr lang="ja-JP" altLang="en-US" sz="1050" b="1" dirty="0">
                  <a:latin typeface="メイリオ" panose="020B0604030504040204" pitchFamily="50" charset="-128"/>
                  <a:ea typeface="メイリオ" panose="020B0604030504040204" pitchFamily="50" charset="-128"/>
                </a:rPr>
                <a:t>ハイブリッド方式</a:t>
              </a:r>
              <a:r>
                <a:rPr kumimoji="1" lang="ja-JP" altLang="en-US" sz="1000" dirty="0">
                  <a:latin typeface="メイリオ" panose="020B0604030504040204" pitchFamily="50" charset="-128"/>
                  <a:ea typeface="メイリオ" panose="020B0604030504040204" pitchFamily="50" charset="-128"/>
                </a:rPr>
                <a:t>「ここプリ」と「どこプリ」の併用</a:t>
              </a:r>
            </a:p>
          </p:txBody>
        </p:sp>
      </p:grpSp>
      <p:sp>
        <p:nvSpPr>
          <p:cNvPr id="40" name="正方形/長方形 39">
            <a:extLst>
              <a:ext uri="{FF2B5EF4-FFF2-40B4-BE49-F238E27FC236}">
                <a16:creationId xmlns:a16="http://schemas.microsoft.com/office/drawing/2014/main" id="{B3921D4A-ED72-9F4C-5B0E-CA6904A5C705}"/>
              </a:ext>
            </a:extLst>
          </p:cNvPr>
          <p:cNvSpPr/>
          <p:nvPr/>
        </p:nvSpPr>
        <p:spPr bwMode="auto">
          <a:xfrm>
            <a:off x="6113499" y="4176811"/>
            <a:ext cx="3528312" cy="583735"/>
          </a:xfrm>
          <a:prstGeom prst="rect">
            <a:avLst/>
          </a:prstGeom>
          <a:solidFill>
            <a:schemeClr val="bg1"/>
          </a:solidFill>
          <a:ln w="19050">
            <a:solidFill>
              <a:srgbClr val="568DFC"/>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24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C8EC6166-750E-3E45-8FFC-583F3DD584BD}"/>
              </a:ext>
            </a:extLst>
          </p:cNvPr>
          <p:cNvSpPr txBox="1"/>
          <p:nvPr/>
        </p:nvSpPr>
        <p:spPr>
          <a:xfrm>
            <a:off x="6161234" y="4193955"/>
            <a:ext cx="1288228" cy="253916"/>
          </a:xfrm>
          <a:prstGeom prst="rect">
            <a:avLst/>
          </a:prstGeom>
          <a:noFill/>
        </p:spPr>
        <p:txBody>
          <a:bodyPr wrap="square" rtlCol="0">
            <a:spAutoFit/>
          </a:bodyPr>
          <a:lstStyle/>
          <a:p>
            <a:pPr algn="ctr"/>
            <a:r>
              <a:rPr kumimoji="1" lang="ja-JP" altLang="en-US" sz="1050" b="1" dirty="0">
                <a:latin typeface="メイリオ" panose="020B0604030504040204" pitchFamily="50" charset="-128"/>
                <a:ea typeface="メイリオ" panose="020B0604030504040204" pitchFamily="50" charset="-128"/>
              </a:rPr>
              <a:t>エージェント無し</a:t>
            </a:r>
          </a:p>
        </p:txBody>
      </p:sp>
      <p:sp>
        <p:nvSpPr>
          <p:cNvPr id="42" name="テキスト ボックス 41">
            <a:extLst>
              <a:ext uri="{FF2B5EF4-FFF2-40B4-BE49-F238E27FC236}">
                <a16:creationId xmlns:a16="http://schemas.microsoft.com/office/drawing/2014/main" id="{660E4E0C-AAE9-0CDF-A011-541097B31CE4}"/>
              </a:ext>
            </a:extLst>
          </p:cNvPr>
          <p:cNvSpPr txBox="1"/>
          <p:nvPr/>
        </p:nvSpPr>
        <p:spPr>
          <a:xfrm>
            <a:off x="6201345" y="4404203"/>
            <a:ext cx="3609917" cy="369332"/>
          </a:xfrm>
          <a:prstGeom prst="rect">
            <a:avLst/>
          </a:prstGeom>
          <a:noFill/>
        </p:spPr>
        <p:txBody>
          <a:bodyPr wrap="square" rtlCol="0">
            <a:spAutoFit/>
          </a:bodyPr>
          <a:lstStyle/>
          <a:p>
            <a:r>
              <a:rPr lang="ja-JP" altLang="en-US" sz="900" dirty="0">
                <a:latin typeface="メイリオ" panose="020B0604030504040204" pitchFamily="50" charset="-128"/>
                <a:ea typeface="メイリオ" panose="020B0604030504040204" pitchFamily="50" charset="-128"/>
              </a:rPr>
              <a:t>・クライアント</a:t>
            </a:r>
            <a:r>
              <a:rPr lang="en-US" altLang="ja-JP" sz="900" dirty="0">
                <a:latin typeface="メイリオ" panose="020B0604030504040204" pitchFamily="50" charset="-128"/>
                <a:ea typeface="メイリオ" panose="020B0604030504040204" pitchFamily="50" charset="-128"/>
              </a:rPr>
              <a:t>PC</a:t>
            </a:r>
            <a:r>
              <a:rPr lang="ja-JP" altLang="en-US" sz="900" dirty="0">
                <a:latin typeface="メイリオ" panose="020B0604030504040204" pitchFamily="50" charset="-128"/>
                <a:ea typeface="メイリオ" panose="020B0604030504040204" pitchFamily="50" charset="-128"/>
              </a:rPr>
              <a:t>のソフトウェアインストールが不要</a:t>
            </a:r>
            <a:endParaRPr lang="en-US" altLang="ja-JP" sz="900" dirty="0">
              <a:latin typeface="メイリオ" panose="020B0604030504040204" pitchFamily="50" charset="-128"/>
              <a:ea typeface="メイリオ" panose="020B0604030504040204" pitchFamily="50" charset="-128"/>
            </a:endParaRPr>
          </a:p>
          <a:p>
            <a:r>
              <a:rPr lang="ja-JP" altLang="en-US" sz="900" dirty="0">
                <a:latin typeface="メイリオ" panose="020B0604030504040204" pitchFamily="50" charset="-128"/>
                <a:ea typeface="メイリオ" panose="020B0604030504040204" pitchFamily="50" charset="-128"/>
              </a:rPr>
              <a:t>・共有プリンタサーバーにエージェントをインストール</a:t>
            </a:r>
            <a:endParaRPr kumimoji="1" lang="en-US" altLang="ja-JP" sz="9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8ED11EF5-6AC3-137B-3E12-2ED8DC837B51}"/>
              </a:ext>
            </a:extLst>
          </p:cNvPr>
          <p:cNvSpPr txBox="1"/>
          <p:nvPr/>
        </p:nvSpPr>
        <p:spPr>
          <a:xfrm>
            <a:off x="7647468" y="4206490"/>
            <a:ext cx="1972037" cy="200055"/>
          </a:xfrm>
          <a:prstGeom prst="rect">
            <a:avLst/>
          </a:prstGeom>
          <a:noFill/>
        </p:spPr>
        <p:txBody>
          <a:bodyPr wrap="square" rtlCol="0">
            <a:spAutoFit/>
          </a:bodyPr>
          <a:lstStyle/>
          <a:p>
            <a:pPr algn="r"/>
            <a:r>
              <a:rPr kumimoji="1" lang="en-US" altLang="ja-JP" sz="700" dirty="0">
                <a:latin typeface="メイリオ" panose="020B0604030504040204" pitchFamily="50" charset="-128"/>
                <a:ea typeface="メイリオ" panose="020B0604030504040204" pitchFamily="50" charset="-128"/>
              </a:rPr>
              <a:t>※</a:t>
            </a:r>
            <a:r>
              <a:rPr kumimoji="1" lang="ja-JP" altLang="en-US" sz="700" dirty="0">
                <a:latin typeface="メイリオ" panose="020B0604030504040204" pitchFamily="50" charset="-128"/>
                <a:ea typeface="メイリオ" panose="020B0604030504040204" pitchFamily="50" charset="-128"/>
              </a:rPr>
              <a:t>どこでもプリントは利用不可</a:t>
            </a:r>
          </a:p>
        </p:txBody>
      </p:sp>
      <p:sp>
        <p:nvSpPr>
          <p:cNvPr id="44" name="テキスト ボックス 43">
            <a:extLst>
              <a:ext uri="{FF2B5EF4-FFF2-40B4-BE49-F238E27FC236}">
                <a16:creationId xmlns:a16="http://schemas.microsoft.com/office/drawing/2014/main" id="{51C032C8-323D-24D5-FDBC-E0D438ED506E}"/>
              </a:ext>
            </a:extLst>
          </p:cNvPr>
          <p:cNvSpPr txBox="1"/>
          <p:nvPr/>
        </p:nvSpPr>
        <p:spPr>
          <a:xfrm>
            <a:off x="3796621" y="4829184"/>
            <a:ext cx="3313657" cy="238527"/>
          </a:xfrm>
          <a:prstGeom prst="rect">
            <a:avLst/>
          </a:prstGeom>
          <a:noFill/>
        </p:spPr>
        <p:txBody>
          <a:bodyPr wrap="square" rtlCol="0">
            <a:spAutoFit/>
          </a:bodyPr>
          <a:lstStyle/>
          <a:p>
            <a:r>
              <a:rPr kumimoji="1" lang="ja-JP" altLang="en-US" sz="950" b="1" dirty="0">
                <a:latin typeface="メイリオ" panose="020B0604030504040204" pitchFamily="50" charset="-128"/>
                <a:ea typeface="メイリオ" panose="020B0604030504040204" pitchFamily="50" charset="-128"/>
              </a:rPr>
              <a:t>各メーカーの複合機のジョブログを収集し一元管理</a:t>
            </a:r>
          </a:p>
        </p:txBody>
      </p:sp>
      <p:sp>
        <p:nvSpPr>
          <p:cNvPr id="45" name="正方形/長方形 44">
            <a:extLst>
              <a:ext uri="{FF2B5EF4-FFF2-40B4-BE49-F238E27FC236}">
                <a16:creationId xmlns:a16="http://schemas.microsoft.com/office/drawing/2014/main" id="{40AA1383-3526-6E52-6DB9-6289876A056B}"/>
              </a:ext>
            </a:extLst>
          </p:cNvPr>
          <p:cNvSpPr/>
          <p:nvPr/>
        </p:nvSpPr>
        <p:spPr bwMode="auto">
          <a:xfrm>
            <a:off x="7963505" y="5047703"/>
            <a:ext cx="1656000" cy="355258"/>
          </a:xfrm>
          <a:prstGeom prst="rect">
            <a:avLst/>
          </a:prstGeom>
          <a:solidFill>
            <a:srgbClr val="B8CFFE"/>
          </a:solidFill>
          <a:ln w="19050">
            <a:solidFill>
              <a:srgbClr val="568DFC"/>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28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46" name="正方形/長方形 45">
            <a:extLst>
              <a:ext uri="{FF2B5EF4-FFF2-40B4-BE49-F238E27FC236}">
                <a16:creationId xmlns:a16="http://schemas.microsoft.com/office/drawing/2014/main" id="{1D4ED3EC-68D2-CDDE-81C7-C692AB7043DF}"/>
              </a:ext>
            </a:extLst>
          </p:cNvPr>
          <p:cNvSpPr/>
          <p:nvPr/>
        </p:nvSpPr>
        <p:spPr bwMode="auto">
          <a:xfrm>
            <a:off x="2418705" y="5066753"/>
            <a:ext cx="1656000" cy="355258"/>
          </a:xfrm>
          <a:prstGeom prst="rect">
            <a:avLst/>
          </a:prstGeom>
          <a:solidFill>
            <a:schemeClr val="bg1"/>
          </a:solidFill>
          <a:ln w="19050">
            <a:solidFill>
              <a:srgbClr val="568DFC"/>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28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47" name="正方形/長方形 46">
            <a:extLst>
              <a:ext uri="{FF2B5EF4-FFF2-40B4-BE49-F238E27FC236}">
                <a16:creationId xmlns:a16="http://schemas.microsoft.com/office/drawing/2014/main" id="{A018D14E-8FA2-D6E8-6636-05B9D5A7B0D8}"/>
              </a:ext>
            </a:extLst>
          </p:cNvPr>
          <p:cNvSpPr/>
          <p:nvPr/>
        </p:nvSpPr>
        <p:spPr bwMode="auto">
          <a:xfrm>
            <a:off x="4261272" y="5063583"/>
            <a:ext cx="1656000" cy="355258"/>
          </a:xfrm>
          <a:prstGeom prst="rect">
            <a:avLst/>
          </a:prstGeom>
          <a:solidFill>
            <a:srgbClr val="B8CFFE"/>
          </a:solidFill>
          <a:ln w="19050">
            <a:solidFill>
              <a:srgbClr val="568DFC"/>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28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48" name="正方形/長方形 47">
            <a:extLst>
              <a:ext uri="{FF2B5EF4-FFF2-40B4-BE49-F238E27FC236}">
                <a16:creationId xmlns:a16="http://schemas.microsoft.com/office/drawing/2014/main" id="{8CC1CAF5-F157-2C80-D429-3B2E34FEB863}"/>
              </a:ext>
            </a:extLst>
          </p:cNvPr>
          <p:cNvSpPr/>
          <p:nvPr/>
        </p:nvSpPr>
        <p:spPr bwMode="auto">
          <a:xfrm>
            <a:off x="6110091" y="5059327"/>
            <a:ext cx="1656000" cy="355258"/>
          </a:xfrm>
          <a:prstGeom prst="rect">
            <a:avLst/>
          </a:prstGeom>
          <a:solidFill>
            <a:srgbClr val="B8CFFE"/>
          </a:solidFill>
          <a:ln w="19050">
            <a:solidFill>
              <a:srgbClr val="568DFC"/>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28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B243BA56-BECF-27AF-6F64-786B887343EB}"/>
              </a:ext>
            </a:extLst>
          </p:cNvPr>
          <p:cNvSpPr txBox="1"/>
          <p:nvPr/>
        </p:nvSpPr>
        <p:spPr>
          <a:xfrm>
            <a:off x="2602591" y="5150030"/>
            <a:ext cx="1288228" cy="261610"/>
          </a:xfrm>
          <a:prstGeom prst="rect">
            <a:avLst/>
          </a:prstGeom>
          <a:noFill/>
        </p:spPr>
        <p:txBody>
          <a:bodyPr wrap="square" rtlCol="0">
            <a:spAutoFit/>
          </a:bodyPr>
          <a:lstStyle/>
          <a:p>
            <a:pPr algn="ctr"/>
            <a:r>
              <a:rPr kumimoji="1" lang="ja-JP" altLang="en-US" sz="1100" b="1">
                <a:latin typeface="メイリオ" panose="020B0604030504040204" pitchFamily="50" charset="-128"/>
                <a:ea typeface="メイリオ" panose="020B0604030504040204" pitchFamily="50" charset="-128"/>
              </a:rPr>
              <a:t>プリント</a:t>
            </a:r>
          </a:p>
        </p:txBody>
      </p:sp>
      <p:sp>
        <p:nvSpPr>
          <p:cNvPr id="50" name="テキスト ボックス 49">
            <a:extLst>
              <a:ext uri="{FF2B5EF4-FFF2-40B4-BE49-F238E27FC236}">
                <a16:creationId xmlns:a16="http://schemas.microsoft.com/office/drawing/2014/main" id="{6DCD41B7-52BA-CEB4-7CA7-1008B6FCBDB6}"/>
              </a:ext>
            </a:extLst>
          </p:cNvPr>
          <p:cNvSpPr txBox="1"/>
          <p:nvPr/>
        </p:nvSpPr>
        <p:spPr>
          <a:xfrm>
            <a:off x="4487409" y="5131464"/>
            <a:ext cx="1288228" cy="261610"/>
          </a:xfrm>
          <a:prstGeom prst="rect">
            <a:avLst/>
          </a:prstGeom>
          <a:noFill/>
        </p:spPr>
        <p:txBody>
          <a:bodyPr wrap="square" rtlCol="0">
            <a:spAutoFit/>
          </a:bodyPr>
          <a:lstStyle/>
          <a:p>
            <a:pPr algn="ctr"/>
            <a:r>
              <a:rPr kumimoji="1" lang="ja-JP" altLang="en-US" sz="1100" b="1" dirty="0">
                <a:latin typeface="メイリオ" panose="020B0604030504040204" pitchFamily="50" charset="-128"/>
                <a:ea typeface="メイリオ" panose="020B0604030504040204" pitchFamily="50" charset="-128"/>
              </a:rPr>
              <a:t>コピー</a:t>
            </a:r>
          </a:p>
        </p:txBody>
      </p:sp>
      <p:sp>
        <p:nvSpPr>
          <p:cNvPr id="51" name="テキスト ボックス 50">
            <a:extLst>
              <a:ext uri="{FF2B5EF4-FFF2-40B4-BE49-F238E27FC236}">
                <a16:creationId xmlns:a16="http://schemas.microsoft.com/office/drawing/2014/main" id="{1C155903-4C67-7D61-490B-BA4A75722F62}"/>
              </a:ext>
            </a:extLst>
          </p:cNvPr>
          <p:cNvSpPr txBox="1"/>
          <p:nvPr/>
        </p:nvSpPr>
        <p:spPr>
          <a:xfrm>
            <a:off x="6273044" y="5127397"/>
            <a:ext cx="1288228" cy="261610"/>
          </a:xfrm>
          <a:prstGeom prst="rect">
            <a:avLst/>
          </a:prstGeom>
          <a:noFill/>
        </p:spPr>
        <p:txBody>
          <a:bodyPr wrap="square" rtlCol="0">
            <a:spAutoFit/>
          </a:bodyPr>
          <a:lstStyle/>
          <a:p>
            <a:pPr algn="ctr"/>
            <a:r>
              <a:rPr kumimoji="1" lang="ja-JP" altLang="en-US" sz="1100" b="1" dirty="0">
                <a:latin typeface="メイリオ" panose="020B0604030504040204" pitchFamily="50" charset="-128"/>
                <a:ea typeface="メイリオ" panose="020B0604030504040204" pitchFamily="50" charset="-128"/>
              </a:rPr>
              <a:t>ファックス</a:t>
            </a:r>
          </a:p>
        </p:txBody>
      </p:sp>
      <p:sp>
        <p:nvSpPr>
          <p:cNvPr id="52" name="テキスト ボックス 51">
            <a:extLst>
              <a:ext uri="{FF2B5EF4-FFF2-40B4-BE49-F238E27FC236}">
                <a16:creationId xmlns:a16="http://schemas.microsoft.com/office/drawing/2014/main" id="{3625940E-F49F-9F5F-57A1-32077B73EC53}"/>
              </a:ext>
            </a:extLst>
          </p:cNvPr>
          <p:cNvSpPr txBox="1"/>
          <p:nvPr/>
        </p:nvSpPr>
        <p:spPr>
          <a:xfrm>
            <a:off x="8147391" y="5119661"/>
            <a:ext cx="1288228" cy="261610"/>
          </a:xfrm>
          <a:prstGeom prst="rect">
            <a:avLst/>
          </a:prstGeom>
          <a:noFill/>
        </p:spPr>
        <p:txBody>
          <a:bodyPr wrap="square" rtlCol="0">
            <a:spAutoFit/>
          </a:bodyPr>
          <a:lstStyle/>
          <a:p>
            <a:pPr algn="ctr"/>
            <a:r>
              <a:rPr kumimoji="1" lang="ja-JP" altLang="en-US" sz="1100" b="1" dirty="0">
                <a:latin typeface="メイリオ" panose="020B0604030504040204" pitchFamily="50" charset="-128"/>
                <a:ea typeface="メイリオ" panose="020B0604030504040204" pitchFamily="50" charset="-128"/>
              </a:rPr>
              <a:t>スキャン</a:t>
            </a:r>
          </a:p>
        </p:txBody>
      </p:sp>
      <p:sp>
        <p:nvSpPr>
          <p:cNvPr id="53" name="正方形/長方形 52">
            <a:extLst>
              <a:ext uri="{FF2B5EF4-FFF2-40B4-BE49-F238E27FC236}">
                <a16:creationId xmlns:a16="http://schemas.microsoft.com/office/drawing/2014/main" id="{65C039B5-E0EE-23BB-85B9-85F2D96B5282}"/>
              </a:ext>
            </a:extLst>
          </p:cNvPr>
          <p:cNvSpPr/>
          <p:nvPr/>
        </p:nvSpPr>
        <p:spPr bwMode="auto">
          <a:xfrm>
            <a:off x="7323232" y="5558618"/>
            <a:ext cx="2304000" cy="425212"/>
          </a:xfrm>
          <a:prstGeom prst="rect">
            <a:avLst/>
          </a:prstGeom>
          <a:solidFill>
            <a:schemeClr val="bg1"/>
          </a:solidFill>
          <a:ln w="19050">
            <a:solidFill>
              <a:srgbClr val="568DFC"/>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28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02F54553-E78C-A094-9195-BA9F93FC83AB}"/>
              </a:ext>
            </a:extLst>
          </p:cNvPr>
          <p:cNvSpPr txBox="1"/>
          <p:nvPr/>
        </p:nvSpPr>
        <p:spPr>
          <a:xfrm>
            <a:off x="7616071" y="5578549"/>
            <a:ext cx="1788415" cy="430887"/>
          </a:xfrm>
          <a:prstGeom prst="rect">
            <a:avLst/>
          </a:prstGeom>
          <a:noFill/>
        </p:spPr>
        <p:txBody>
          <a:bodyPr wrap="square" rtlCol="0">
            <a:spAutoFit/>
          </a:bodyPr>
          <a:lstStyle/>
          <a:p>
            <a:pPr algn="ctr"/>
            <a:r>
              <a:rPr kumimoji="1" lang="en-US" altLang="ja-JP" sz="1100" b="1" dirty="0">
                <a:latin typeface="メイリオ" panose="020B0604030504040204" pitchFamily="50" charset="-128"/>
                <a:ea typeface="メイリオ" panose="020B0604030504040204" pitchFamily="50" charset="-128"/>
              </a:rPr>
              <a:t>ID</a:t>
            </a:r>
            <a:r>
              <a:rPr kumimoji="1" lang="ja-JP" altLang="en-US" sz="1100" b="1" dirty="0">
                <a:latin typeface="メイリオ" panose="020B0604030504040204" pitchFamily="50" charset="-128"/>
                <a:ea typeface="メイリオ" panose="020B0604030504040204" pitchFamily="50" charset="-128"/>
              </a:rPr>
              <a:t>管理システム</a:t>
            </a:r>
            <a:endParaRPr kumimoji="1" lang="en-US" altLang="ja-JP" sz="1100" b="1" dirty="0">
              <a:latin typeface="メイリオ" panose="020B0604030504040204" pitchFamily="50" charset="-128"/>
              <a:ea typeface="メイリオ" panose="020B0604030504040204" pitchFamily="50" charset="-128"/>
            </a:endParaRPr>
          </a:p>
          <a:p>
            <a:pPr algn="ctr"/>
            <a:r>
              <a:rPr kumimoji="1" lang="ja-JP" altLang="en-US" sz="1100" b="1" dirty="0">
                <a:latin typeface="メイリオ" panose="020B0604030504040204" pitchFamily="50" charset="-128"/>
                <a:ea typeface="メイリオ" panose="020B0604030504040204" pitchFamily="50" charset="-128"/>
              </a:rPr>
              <a:t>自動連携</a:t>
            </a:r>
          </a:p>
        </p:txBody>
      </p:sp>
      <p:sp>
        <p:nvSpPr>
          <p:cNvPr id="55" name="正方形/長方形 54">
            <a:extLst>
              <a:ext uri="{FF2B5EF4-FFF2-40B4-BE49-F238E27FC236}">
                <a16:creationId xmlns:a16="http://schemas.microsoft.com/office/drawing/2014/main" id="{0EA9FE98-C0BC-4C6A-1360-A894E74226E5}"/>
              </a:ext>
            </a:extLst>
          </p:cNvPr>
          <p:cNvSpPr/>
          <p:nvPr/>
        </p:nvSpPr>
        <p:spPr bwMode="auto">
          <a:xfrm>
            <a:off x="4873219" y="5558842"/>
            <a:ext cx="2304000" cy="425212"/>
          </a:xfrm>
          <a:prstGeom prst="rect">
            <a:avLst/>
          </a:prstGeom>
          <a:solidFill>
            <a:schemeClr val="bg1"/>
          </a:solidFill>
          <a:ln w="19050">
            <a:solidFill>
              <a:srgbClr val="568DFC"/>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28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56" name="正方形/長方形 55">
            <a:extLst>
              <a:ext uri="{FF2B5EF4-FFF2-40B4-BE49-F238E27FC236}">
                <a16:creationId xmlns:a16="http://schemas.microsoft.com/office/drawing/2014/main" id="{6B6426F8-2B0F-960B-6D92-AF14734B27A7}"/>
              </a:ext>
            </a:extLst>
          </p:cNvPr>
          <p:cNvSpPr/>
          <p:nvPr/>
        </p:nvSpPr>
        <p:spPr bwMode="auto">
          <a:xfrm>
            <a:off x="2420547" y="5572535"/>
            <a:ext cx="2304000" cy="425212"/>
          </a:xfrm>
          <a:prstGeom prst="rect">
            <a:avLst/>
          </a:prstGeom>
          <a:solidFill>
            <a:schemeClr val="bg1"/>
          </a:solidFill>
          <a:ln w="19050">
            <a:solidFill>
              <a:srgbClr val="568DFC"/>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28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F5564B3E-ED87-CF63-C364-CC023A1FE88B}"/>
              </a:ext>
            </a:extLst>
          </p:cNvPr>
          <p:cNvSpPr txBox="1"/>
          <p:nvPr/>
        </p:nvSpPr>
        <p:spPr>
          <a:xfrm>
            <a:off x="5314307" y="5674716"/>
            <a:ext cx="1421823" cy="261610"/>
          </a:xfrm>
          <a:prstGeom prst="rect">
            <a:avLst/>
          </a:prstGeom>
          <a:noFill/>
        </p:spPr>
        <p:txBody>
          <a:bodyPr wrap="square" rtlCol="0">
            <a:spAutoFit/>
          </a:bodyPr>
          <a:lstStyle/>
          <a:p>
            <a:pPr algn="ctr"/>
            <a:r>
              <a:rPr kumimoji="1" lang="en-US" altLang="ja-JP" sz="1100" b="1" dirty="0">
                <a:latin typeface="メイリオ" panose="020B0604030504040204" pitchFamily="50" charset="-128"/>
                <a:ea typeface="メイリオ" panose="020B0604030504040204" pitchFamily="50" charset="-128"/>
              </a:rPr>
              <a:t>CSV</a:t>
            </a:r>
            <a:r>
              <a:rPr kumimoji="1" lang="ja-JP" altLang="en-US" sz="1100" b="1" dirty="0">
                <a:latin typeface="メイリオ" panose="020B0604030504040204" pitchFamily="50" charset="-128"/>
                <a:ea typeface="メイリオ" panose="020B0604030504040204" pitchFamily="50" charset="-128"/>
              </a:rPr>
              <a:t>一括登録</a:t>
            </a:r>
          </a:p>
        </p:txBody>
      </p:sp>
      <p:sp>
        <p:nvSpPr>
          <p:cNvPr id="58" name="テキスト ボックス 57">
            <a:extLst>
              <a:ext uri="{FF2B5EF4-FFF2-40B4-BE49-F238E27FC236}">
                <a16:creationId xmlns:a16="http://schemas.microsoft.com/office/drawing/2014/main" id="{BD5CCEFF-A20A-5CFE-AD1D-78DB0698127F}"/>
              </a:ext>
            </a:extLst>
          </p:cNvPr>
          <p:cNvSpPr txBox="1"/>
          <p:nvPr/>
        </p:nvSpPr>
        <p:spPr>
          <a:xfrm>
            <a:off x="2559375" y="5590077"/>
            <a:ext cx="1981017" cy="430887"/>
          </a:xfrm>
          <a:prstGeom prst="rect">
            <a:avLst/>
          </a:prstGeom>
          <a:noFill/>
        </p:spPr>
        <p:txBody>
          <a:bodyPr wrap="square" rtlCol="0">
            <a:spAutoFit/>
          </a:bodyPr>
          <a:lstStyle/>
          <a:p>
            <a:pPr algn="ctr"/>
            <a:r>
              <a:rPr lang="en-US" altLang="ja-JP" sz="1100" b="1" dirty="0">
                <a:latin typeface="メイリオ" panose="020B0604030504040204" pitchFamily="50" charset="-128"/>
                <a:ea typeface="メイリオ" panose="020B0604030504040204" pitchFamily="50" charset="-128"/>
              </a:rPr>
              <a:t>Active Directory</a:t>
            </a:r>
          </a:p>
          <a:p>
            <a:pPr algn="ctr"/>
            <a:r>
              <a:rPr kumimoji="1" lang="ja-JP" altLang="en-US" sz="1100" b="1" dirty="0">
                <a:latin typeface="メイリオ" panose="020B0604030504040204" pitchFamily="50" charset="-128"/>
                <a:ea typeface="メイリオ" panose="020B0604030504040204" pitchFamily="50" charset="-128"/>
              </a:rPr>
              <a:t>自動連携</a:t>
            </a:r>
          </a:p>
        </p:txBody>
      </p:sp>
      <p:cxnSp>
        <p:nvCxnSpPr>
          <p:cNvPr id="59" name="直線コネクタ 58">
            <a:extLst>
              <a:ext uri="{FF2B5EF4-FFF2-40B4-BE49-F238E27FC236}">
                <a16:creationId xmlns:a16="http://schemas.microsoft.com/office/drawing/2014/main" id="{FE83CF2D-8771-F0B4-44BB-0290205197B8}"/>
              </a:ext>
            </a:extLst>
          </p:cNvPr>
          <p:cNvCxnSpPr>
            <a:cxnSpLocks/>
          </p:cNvCxnSpPr>
          <p:nvPr/>
        </p:nvCxnSpPr>
        <p:spPr bwMode="auto">
          <a:xfrm>
            <a:off x="200472" y="5488972"/>
            <a:ext cx="9505056" cy="18182"/>
          </a:xfrm>
          <a:prstGeom prst="line">
            <a:avLst/>
          </a:prstGeom>
          <a:noFill/>
          <a:ln w="50800" cap="flat" cmpd="sng" algn="ctr">
            <a:solidFill>
              <a:schemeClr val="bg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0" name="テキスト ボックス 59">
            <a:extLst>
              <a:ext uri="{FF2B5EF4-FFF2-40B4-BE49-F238E27FC236}">
                <a16:creationId xmlns:a16="http://schemas.microsoft.com/office/drawing/2014/main" id="{80967F70-878E-F974-A81E-B274961D9F4F}"/>
              </a:ext>
            </a:extLst>
          </p:cNvPr>
          <p:cNvSpPr txBox="1"/>
          <p:nvPr/>
        </p:nvSpPr>
        <p:spPr>
          <a:xfrm>
            <a:off x="366066" y="2519801"/>
            <a:ext cx="156377" cy="1384995"/>
          </a:xfrm>
          <a:prstGeom prst="rect">
            <a:avLst/>
          </a:prstGeom>
          <a:noFill/>
        </p:spPr>
        <p:txBody>
          <a:bodyPr wrap="square" rtlCol="0">
            <a:spAutoFit/>
          </a:bodyPr>
          <a:lstStyle/>
          <a:p>
            <a:r>
              <a:rPr lang="ja-JP" altLang="en-US" sz="1350" b="1">
                <a:latin typeface="メイリオ" panose="020B0604030504040204" pitchFamily="50" charset="-128"/>
                <a:ea typeface="メイリオ" panose="020B0604030504040204" pitchFamily="50" charset="-128"/>
              </a:rPr>
              <a:t>認証印刷機能</a:t>
            </a:r>
            <a:endParaRPr kumimoji="1" lang="ja-JP" altLang="en-US" sz="1350" b="1">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22CE6044-CC80-F898-549D-BDDE1A9E8EB3}"/>
              </a:ext>
            </a:extLst>
          </p:cNvPr>
          <p:cNvSpPr txBox="1"/>
          <p:nvPr/>
        </p:nvSpPr>
        <p:spPr>
          <a:xfrm>
            <a:off x="2360712" y="1569078"/>
            <a:ext cx="6244100" cy="247486"/>
          </a:xfrm>
          <a:prstGeom prst="rect">
            <a:avLst/>
          </a:prstGeom>
          <a:noFill/>
        </p:spPr>
        <p:txBody>
          <a:bodyPr wrap="square" rtlCol="0">
            <a:spAutoFit/>
          </a:bodyPr>
          <a:lstStyle/>
          <a:p>
            <a:r>
              <a:rPr lang="ja-JP" altLang="en-US" sz="950" b="1">
                <a:latin typeface="メイリオ" panose="020B0604030504040204" pitchFamily="50" charset="-128"/>
                <a:ea typeface="メイリオ" panose="020B0604030504040204" pitchFamily="50" charset="-128"/>
              </a:rPr>
              <a:t>メーカーや機種、拠点、フロアを問わず、ひとつのプリンタドライバーから“どこでもプリント”</a:t>
            </a:r>
            <a:endParaRPr kumimoji="1" lang="ja-JP" altLang="en-US" sz="950" b="1">
              <a:latin typeface="メイリオ" panose="020B0604030504040204" pitchFamily="50" charset="-128"/>
              <a:ea typeface="メイリオ" panose="020B0604030504040204" pitchFamily="50" charset="-128"/>
            </a:endParaRPr>
          </a:p>
        </p:txBody>
      </p:sp>
      <p:sp>
        <p:nvSpPr>
          <p:cNvPr id="62" name="テキスト ボックス 61">
            <a:extLst>
              <a:ext uri="{FF2B5EF4-FFF2-40B4-BE49-F238E27FC236}">
                <a16:creationId xmlns:a16="http://schemas.microsoft.com/office/drawing/2014/main" id="{036415EC-905A-1DD3-803D-558CDA59928A}"/>
              </a:ext>
            </a:extLst>
          </p:cNvPr>
          <p:cNvSpPr txBox="1"/>
          <p:nvPr/>
        </p:nvSpPr>
        <p:spPr>
          <a:xfrm>
            <a:off x="2854115" y="3933636"/>
            <a:ext cx="6939051" cy="215444"/>
          </a:xfrm>
          <a:prstGeom prst="rect">
            <a:avLst/>
          </a:prstGeom>
          <a:noFill/>
        </p:spPr>
        <p:txBody>
          <a:bodyPr wrap="square" rtlCol="0">
            <a:spAutoFit/>
          </a:bodyPr>
          <a:lstStyle/>
          <a:p>
            <a:pPr algn="r"/>
            <a:r>
              <a:rPr lang="ja-JP" altLang="en-US" sz="800" dirty="0">
                <a:latin typeface="メイリオ" panose="020B0604030504040204" pitchFamily="50" charset="-128"/>
                <a:ea typeface="メイリオ" panose="020B0604030504040204" pitchFamily="50" charset="-128"/>
              </a:rPr>
              <a:t>どの印刷法式を選択した場合も、プリントのログを一元管理できます。</a:t>
            </a:r>
            <a:r>
              <a:rPr lang="en-US" altLang="ja-JP" sz="800" dirty="0">
                <a:latin typeface="メイリオ" panose="020B0604030504040204" pitchFamily="50" charset="-128"/>
                <a:ea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rPr>
              <a:t>精度はプリンタードライバーの情報に依存します。</a:t>
            </a:r>
          </a:p>
        </p:txBody>
      </p:sp>
      <p:cxnSp>
        <p:nvCxnSpPr>
          <p:cNvPr id="63" name="直線コネクタ 62">
            <a:extLst>
              <a:ext uri="{FF2B5EF4-FFF2-40B4-BE49-F238E27FC236}">
                <a16:creationId xmlns:a16="http://schemas.microsoft.com/office/drawing/2014/main" id="{FC8D5EF6-170F-8AC4-1472-1B3A6FDE5D32}"/>
              </a:ext>
            </a:extLst>
          </p:cNvPr>
          <p:cNvCxnSpPr>
            <a:cxnSpLocks/>
          </p:cNvCxnSpPr>
          <p:nvPr/>
        </p:nvCxnSpPr>
        <p:spPr bwMode="auto">
          <a:xfrm>
            <a:off x="153136" y="4800950"/>
            <a:ext cx="9599727" cy="9091"/>
          </a:xfrm>
          <a:prstGeom prst="line">
            <a:avLst/>
          </a:prstGeom>
          <a:noFill/>
          <a:ln w="50800" cap="flat" cmpd="sng" algn="ctr">
            <a:solidFill>
              <a:schemeClr val="bg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4" name="テキスト ボックス 63">
            <a:extLst>
              <a:ext uri="{FF2B5EF4-FFF2-40B4-BE49-F238E27FC236}">
                <a16:creationId xmlns:a16="http://schemas.microsoft.com/office/drawing/2014/main" id="{7AA3E48C-35E0-31EB-07D4-5EF195AC1097}"/>
              </a:ext>
            </a:extLst>
          </p:cNvPr>
          <p:cNvSpPr txBox="1"/>
          <p:nvPr/>
        </p:nvSpPr>
        <p:spPr>
          <a:xfrm>
            <a:off x="2295620" y="4826303"/>
            <a:ext cx="1907511" cy="261610"/>
          </a:xfrm>
          <a:prstGeom prst="rect">
            <a:avLst/>
          </a:prstGeom>
          <a:noFill/>
        </p:spPr>
        <p:txBody>
          <a:bodyPr wrap="square" rtlCol="0">
            <a:spAutoFit/>
          </a:bodyPr>
          <a:lstStyle/>
          <a:p>
            <a:r>
              <a:rPr lang="ja-JP" altLang="en-US" sz="1100" b="1" i="1" dirty="0">
                <a:solidFill>
                  <a:srgbClr val="065F8C"/>
                </a:solidFill>
                <a:latin typeface="メイリオ" panose="020B0604030504040204" pitchFamily="50" charset="-128"/>
                <a:ea typeface="メイリオ" panose="020B0604030504040204" pitchFamily="50" charset="-128"/>
              </a:rPr>
              <a:t>統合ログ（</a:t>
            </a:r>
            <a:r>
              <a:rPr lang="en-US" altLang="ja-JP" sz="1100" b="1" i="1">
                <a:solidFill>
                  <a:srgbClr val="065F8C"/>
                </a:solidFill>
                <a:latin typeface="メイリオ" panose="020B0604030504040204" pitchFamily="50" charset="-128"/>
                <a:ea typeface="メイリオ" panose="020B0604030504040204" pitchFamily="50" charset="-128"/>
              </a:rPr>
              <a:t>M’s eye</a:t>
            </a:r>
            <a:r>
              <a:rPr lang="ja-JP" altLang="en-US" sz="1100" b="1" i="1">
                <a:solidFill>
                  <a:srgbClr val="065F8C"/>
                </a:solidFill>
                <a:latin typeface="メイリオ" panose="020B0604030504040204" pitchFamily="50" charset="-128"/>
                <a:ea typeface="メイリオ" panose="020B0604030504040204" pitchFamily="50" charset="-128"/>
              </a:rPr>
              <a:t>）</a:t>
            </a:r>
            <a:endParaRPr kumimoji="1" lang="ja-JP" altLang="en-US" sz="1100" dirty="0">
              <a:solidFill>
                <a:srgbClr val="065F8C"/>
              </a:solidFill>
              <a:latin typeface="メイリオ" panose="020B0604030504040204" pitchFamily="50" charset="-128"/>
              <a:ea typeface="メイリオ" panose="020B0604030504040204" pitchFamily="50" charset="-128"/>
            </a:endParaRPr>
          </a:p>
        </p:txBody>
      </p:sp>
      <p:cxnSp>
        <p:nvCxnSpPr>
          <p:cNvPr id="86" name="直線コネクタ 85">
            <a:extLst>
              <a:ext uri="{FF2B5EF4-FFF2-40B4-BE49-F238E27FC236}">
                <a16:creationId xmlns:a16="http://schemas.microsoft.com/office/drawing/2014/main" id="{D7E7B179-78EA-5F84-930F-28D01687BBD3}"/>
              </a:ext>
            </a:extLst>
          </p:cNvPr>
          <p:cNvCxnSpPr>
            <a:cxnSpLocks/>
          </p:cNvCxnSpPr>
          <p:nvPr/>
        </p:nvCxnSpPr>
        <p:spPr bwMode="auto">
          <a:xfrm flipV="1">
            <a:off x="848544" y="1424945"/>
            <a:ext cx="0" cy="391619"/>
          </a:xfrm>
          <a:prstGeom prst="line">
            <a:avLst/>
          </a:prstGeom>
          <a:noFill/>
          <a:ln w="50800" cap="flat" cmpd="sng" algn="ctr">
            <a:solidFill>
              <a:srgbClr val="DEE9FE"/>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87" name="グループ化 86">
            <a:extLst>
              <a:ext uri="{FF2B5EF4-FFF2-40B4-BE49-F238E27FC236}">
                <a16:creationId xmlns:a16="http://schemas.microsoft.com/office/drawing/2014/main" id="{CA762346-A42A-152C-AA4E-086C3FE51A38}"/>
              </a:ext>
            </a:extLst>
          </p:cNvPr>
          <p:cNvGrpSpPr>
            <a:grpSpLocks noChangeAspect="1"/>
          </p:cNvGrpSpPr>
          <p:nvPr/>
        </p:nvGrpSpPr>
        <p:grpSpPr>
          <a:xfrm>
            <a:off x="327873" y="1445767"/>
            <a:ext cx="1672799" cy="302829"/>
            <a:chOff x="3517144" y="4888507"/>
            <a:chExt cx="1381125" cy="265113"/>
          </a:xfrm>
        </p:grpSpPr>
        <p:sp>
          <p:nvSpPr>
            <p:cNvPr id="88" name="Freeform 34">
              <a:extLst>
                <a:ext uri="{FF2B5EF4-FFF2-40B4-BE49-F238E27FC236}">
                  <a16:creationId xmlns:a16="http://schemas.microsoft.com/office/drawing/2014/main" id="{DC148F79-DA48-342B-4F9D-EB8EC5292CE5}"/>
                </a:ext>
              </a:extLst>
            </p:cNvPr>
            <p:cNvSpPr>
              <a:spLocks/>
            </p:cNvSpPr>
            <p:nvPr/>
          </p:nvSpPr>
          <p:spPr bwMode="auto">
            <a:xfrm>
              <a:off x="4179131" y="4888507"/>
              <a:ext cx="674688" cy="82550"/>
            </a:xfrm>
            <a:custGeom>
              <a:avLst/>
              <a:gdLst>
                <a:gd name="T0" fmla="*/ 149 w 277"/>
                <a:gd name="T1" fmla="*/ 0 h 34"/>
                <a:gd name="T2" fmla="*/ 0 w 277"/>
                <a:gd name="T3" fmla="*/ 34 h 34"/>
                <a:gd name="T4" fmla="*/ 143 w 277"/>
                <a:gd name="T5" fmla="*/ 10 h 34"/>
                <a:gd name="T6" fmla="*/ 277 w 277"/>
                <a:gd name="T7" fmla="*/ 27 h 34"/>
                <a:gd name="T8" fmla="*/ 149 w 277"/>
                <a:gd name="T9" fmla="*/ 0 h 34"/>
              </a:gdLst>
              <a:ahLst/>
              <a:cxnLst>
                <a:cxn ang="0">
                  <a:pos x="T0" y="T1"/>
                </a:cxn>
                <a:cxn ang="0">
                  <a:pos x="T2" y="T3"/>
                </a:cxn>
                <a:cxn ang="0">
                  <a:pos x="T4" y="T5"/>
                </a:cxn>
                <a:cxn ang="0">
                  <a:pos x="T6" y="T7"/>
                </a:cxn>
                <a:cxn ang="0">
                  <a:pos x="T8" y="T9"/>
                </a:cxn>
              </a:cxnLst>
              <a:rect l="0" t="0" r="r" b="b"/>
              <a:pathLst>
                <a:path w="277" h="34">
                  <a:moveTo>
                    <a:pt x="149" y="0"/>
                  </a:moveTo>
                  <a:cubicBezTo>
                    <a:pt x="67" y="1"/>
                    <a:pt x="14" y="28"/>
                    <a:pt x="0" y="34"/>
                  </a:cubicBezTo>
                  <a:cubicBezTo>
                    <a:pt x="41" y="20"/>
                    <a:pt x="88" y="11"/>
                    <a:pt x="143" y="10"/>
                  </a:cubicBezTo>
                  <a:cubicBezTo>
                    <a:pt x="192" y="9"/>
                    <a:pt x="245" y="18"/>
                    <a:pt x="277" y="27"/>
                  </a:cubicBezTo>
                  <a:cubicBezTo>
                    <a:pt x="277" y="27"/>
                    <a:pt x="224" y="0"/>
                    <a:pt x="149" y="0"/>
                  </a:cubicBezTo>
                </a:path>
              </a:pathLst>
            </a:custGeom>
            <a:solidFill>
              <a:srgbClr val="85BB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latin typeface="Meiryo UI" panose="020B0604030504040204" pitchFamily="50" charset="-128"/>
                <a:ea typeface="Meiryo UI" panose="020B0604030504040204" pitchFamily="50" charset="-128"/>
              </a:endParaRPr>
            </a:p>
          </p:txBody>
        </p:sp>
        <p:sp>
          <p:nvSpPr>
            <p:cNvPr id="89" name="Freeform 35">
              <a:extLst>
                <a:ext uri="{FF2B5EF4-FFF2-40B4-BE49-F238E27FC236}">
                  <a16:creationId xmlns:a16="http://schemas.microsoft.com/office/drawing/2014/main" id="{42D07959-DA8B-1186-2193-88516EB75466}"/>
                </a:ext>
              </a:extLst>
            </p:cNvPr>
            <p:cNvSpPr>
              <a:spLocks/>
            </p:cNvSpPr>
            <p:nvPr/>
          </p:nvSpPr>
          <p:spPr bwMode="auto">
            <a:xfrm>
              <a:off x="3517144" y="4978995"/>
              <a:ext cx="144463" cy="174625"/>
            </a:xfrm>
            <a:custGeom>
              <a:avLst/>
              <a:gdLst>
                <a:gd name="T0" fmla="*/ 0 w 59"/>
                <a:gd name="T1" fmla="*/ 58 h 72"/>
                <a:gd name="T2" fmla="*/ 9 w 59"/>
                <a:gd name="T3" fmla="*/ 69 h 72"/>
                <a:gd name="T4" fmla="*/ 23 w 59"/>
                <a:gd name="T5" fmla="*/ 72 h 72"/>
                <a:gd name="T6" fmla="*/ 43 w 59"/>
                <a:gd name="T7" fmla="*/ 66 h 72"/>
                <a:gd name="T8" fmla="*/ 53 w 59"/>
                <a:gd name="T9" fmla="*/ 50 h 72"/>
                <a:gd name="T10" fmla="*/ 51 w 59"/>
                <a:gd name="T11" fmla="*/ 41 h 72"/>
                <a:gd name="T12" fmla="*/ 44 w 59"/>
                <a:gd name="T13" fmla="*/ 34 h 72"/>
                <a:gd name="T14" fmla="*/ 33 w 59"/>
                <a:gd name="T15" fmla="*/ 31 h 72"/>
                <a:gd name="T16" fmla="*/ 23 w 59"/>
                <a:gd name="T17" fmla="*/ 27 h 72"/>
                <a:gd name="T18" fmla="*/ 21 w 59"/>
                <a:gd name="T19" fmla="*/ 19 h 72"/>
                <a:gd name="T20" fmla="*/ 26 w 59"/>
                <a:gd name="T21" fmla="*/ 12 h 72"/>
                <a:gd name="T22" fmla="*/ 35 w 59"/>
                <a:gd name="T23" fmla="*/ 10 h 72"/>
                <a:gd name="T24" fmla="*/ 44 w 59"/>
                <a:gd name="T25" fmla="*/ 13 h 72"/>
                <a:gd name="T26" fmla="*/ 50 w 59"/>
                <a:gd name="T27" fmla="*/ 20 h 72"/>
                <a:gd name="T28" fmla="*/ 59 w 59"/>
                <a:gd name="T29" fmla="*/ 12 h 72"/>
                <a:gd name="T30" fmla="*/ 51 w 59"/>
                <a:gd name="T31" fmla="*/ 3 h 72"/>
                <a:gd name="T32" fmla="*/ 37 w 59"/>
                <a:gd name="T33" fmla="*/ 0 h 72"/>
                <a:gd name="T34" fmla="*/ 25 w 59"/>
                <a:gd name="T35" fmla="*/ 3 h 72"/>
                <a:gd name="T36" fmla="*/ 15 w 59"/>
                <a:gd name="T37" fmla="*/ 9 h 72"/>
                <a:gd name="T38" fmla="*/ 10 w 59"/>
                <a:gd name="T39" fmla="*/ 20 h 72"/>
                <a:gd name="T40" fmla="*/ 13 w 59"/>
                <a:gd name="T41" fmla="*/ 34 h 72"/>
                <a:gd name="T42" fmla="*/ 27 w 59"/>
                <a:gd name="T43" fmla="*/ 41 h 72"/>
                <a:gd name="T44" fmla="*/ 39 w 59"/>
                <a:gd name="T45" fmla="*/ 45 h 72"/>
                <a:gd name="T46" fmla="*/ 41 w 59"/>
                <a:gd name="T47" fmla="*/ 53 h 72"/>
                <a:gd name="T48" fmla="*/ 39 w 59"/>
                <a:gd name="T49" fmla="*/ 58 h 72"/>
                <a:gd name="T50" fmla="*/ 33 w 59"/>
                <a:gd name="T51" fmla="*/ 61 h 72"/>
                <a:gd name="T52" fmla="*/ 26 w 59"/>
                <a:gd name="T53" fmla="*/ 62 h 72"/>
                <a:gd name="T54" fmla="*/ 15 w 59"/>
                <a:gd name="T55" fmla="*/ 59 h 72"/>
                <a:gd name="T56" fmla="*/ 8 w 59"/>
                <a:gd name="T57" fmla="*/ 50 h 72"/>
                <a:gd name="T58" fmla="*/ 0 w 59"/>
                <a:gd name="T59" fmla="*/ 5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 h="72">
                  <a:moveTo>
                    <a:pt x="0" y="58"/>
                  </a:moveTo>
                  <a:cubicBezTo>
                    <a:pt x="2" y="63"/>
                    <a:pt x="5" y="66"/>
                    <a:pt x="9" y="69"/>
                  </a:cubicBezTo>
                  <a:cubicBezTo>
                    <a:pt x="13" y="71"/>
                    <a:pt x="18" y="72"/>
                    <a:pt x="23" y="72"/>
                  </a:cubicBezTo>
                  <a:cubicBezTo>
                    <a:pt x="31" y="72"/>
                    <a:pt x="38" y="70"/>
                    <a:pt x="43" y="66"/>
                  </a:cubicBezTo>
                  <a:cubicBezTo>
                    <a:pt x="48" y="62"/>
                    <a:pt x="51" y="57"/>
                    <a:pt x="53" y="50"/>
                  </a:cubicBezTo>
                  <a:cubicBezTo>
                    <a:pt x="53" y="46"/>
                    <a:pt x="53" y="43"/>
                    <a:pt x="51" y="41"/>
                  </a:cubicBezTo>
                  <a:cubicBezTo>
                    <a:pt x="49" y="38"/>
                    <a:pt x="47" y="36"/>
                    <a:pt x="44" y="34"/>
                  </a:cubicBezTo>
                  <a:cubicBezTo>
                    <a:pt x="40" y="33"/>
                    <a:pt x="37" y="31"/>
                    <a:pt x="33" y="31"/>
                  </a:cubicBezTo>
                  <a:cubicBezTo>
                    <a:pt x="29" y="30"/>
                    <a:pt x="26" y="28"/>
                    <a:pt x="23" y="27"/>
                  </a:cubicBezTo>
                  <a:cubicBezTo>
                    <a:pt x="21" y="25"/>
                    <a:pt x="20" y="23"/>
                    <a:pt x="21" y="19"/>
                  </a:cubicBezTo>
                  <a:cubicBezTo>
                    <a:pt x="21" y="16"/>
                    <a:pt x="23" y="14"/>
                    <a:pt x="26" y="12"/>
                  </a:cubicBezTo>
                  <a:cubicBezTo>
                    <a:pt x="28" y="11"/>
                    <a:pt x="32" y="10"/>
                    <a:pt x="35" y="10"/>
                  </a:cubicBezTo>
                  <a:cubicBezTo>
                    <a:pt x="39" y="10"/>
                    <a:pt x="42" y="11"/>
                    <a:pt x="44" y="13"/>
                  </a:cubicBezTo>
                  <a:cubicBezTo>
                    <a:pt x="47" y="14"/>
                    <a:pt x="49" y="17"/>
                    <a:pt x="50" y="20"/>
                  </a:cubicBezTo>
                  <a:cubicBezTo>
                    <a:pt x="59" y="12"/>
                    <a:pt x="59" y="12"/>
                    <a:pt x="59" y="12"/>
                  </a:cubicBezTo>
                  <a:cubicBezTo>
                    <a:pt x="57" y="9"/>
                    <a:pt x="55" y="5"/>
                    <a:pt x="51" y="3"/>
                  </a:cubicBezTo>
                  <a:cubicBezTo>
                    <a:pt x="47" y="1"/>
                    <a:pt x="43" y="0"/>
                    <a:pt x="37" y="0"/>
                  </a:cubicBezTo>
                  <a:cubicBezTo>
                    <a:pt x="33" y="0"/>
                    <a:pt x="29" y="1"/>
                    <a:pt x="25" y="3"/>
                  </a:cubicBezTo>
                  <a:cubicBezTo>
                    <a:pt x="21" y="4"/>
                    <a:pt x="18" y="6"/>
                    <a:pt x="15" y="9"/>
                  </a:cubicBezTo>
                  <a:cubicBezTo>
                    <a:pt x="12" y="12"/>
                    <a:pt x="11" y="16"/>
                    <a:pt x="10" y="20"/>
                  </a:cubicBezTo>
                  <a:cubicBezTo>
                    <a:pt x="9" y="26"/>
                    <a:pt x="10" y="31"/>
                    <a:pt x="13" y="34"/>
                  </a:cubicBezTo>
                  <a:cubicBezTo>
                    <a:pt x="16" y="37"/>
                    <a:pt x="21" y="40"/>
                    <a:pt x="27" y="41"/>
                  </a:cubicBezTo>
                  <a:cubicBezTo>
                    <a:pt x="32" y="42"/>
                    <a:pt x="36" y="43"/>
                    <a:pt x="39" y="45"/>
                  </a:cubicBezTo>
                  <a:cubicBezTo>
                    <a:pt x="41" y="47"/>
                    <a:pt x="42" y="50"/>
                    <a:pt x="41" y="53"/>
                  </a:cubicBezTo>
                  <a:cubicBezTo>
                    <a:pt x="41" y="55"/>
                    <a:pt x="40" y="56"/>
                    <a:pt x="39" y="58"/>
                  </a:cubicBezTo>
                  <a:cubicBezTo>
                    <a:pt x="37" y="59"/>
                    <a:pt x="35" y="60"/>
                    <a:pt x="33" y="61"/>
                  </a:cubicBezTo>
                  <a:cubicBezTo>
                    <a:pt x="31" y="62"/>
                    <a:pt x="29" y="62"/>
                    <a:pt x="26" y="62"/>
                  </a:cubicBezTo>
                  <a:cubicBezTo>
                    <a:pt x="22" y="62"/>
                    <a:pt x="18" y="61"/>
                    <a:pt x="15" y="59"/>
                  </a:cubicBezTo>
                  <a:cubicBezTo>
                    <a:pt x="13" y="57"/>
                    <a:pt x="10" y="54"/>
                    <a:pt x="8" y="50"/>
                  </a:cubicBezTo>
                  <a:lnTo>
                    <a:pt x="0" y="58"/>
                  </a:lnTo>
                  <a:close/>
                </a:path>
              </a:pathLst>
            </a:custGeom>
            <a:solidFill>
              <a:srgbClr val="2F54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latin typeface="Meiryo UI" panose="020B0604030504040204" pitchFamily="50" charset="-128"/>
                <a:ea typeface="Meiryo UI" panose="020B0604030504040204" pitchFamily="50" charset="-128"/>
              </a:endParaRPr>
            </a:p>
          </p:txBody>
        </p:sp>
        <p:sp>
          <p:nvSpPr>
            <p:cNvPr id="90" name="Freeform 36">
              <a:extLst>
                <a:ext uri="{FF2B5EF4-FFF2-40B4-BE49-F238E27FC236}">
                  <a16:creationId xmlns:a16="http://schemas.microsoft.com/office/drawing/2014/main" id="{53D2BF1C-CE68-5097-4EAA-C8CBA199513A}"/>
                </a:ext>
              </a:extLst>
            </p:cNvPr>
            <p:cNvSpPr>
              <a:spLocks noEditPoints="1"/>
            </p:cNvSpPr>
            <p:nvPr/>
          </p:nvSpPr>
          <p:spPr bwMode="auto">
            <a:xfrm>
              <a:off x="3661606" y="5020270"/>
              <a:ext cx="125413" cy="133350"/>
            </a:xfrm>
            <a:custGeom>
              <a:avLst/>
              <a:gdLst>
                <a:gd name="T0" fmla="*/ 42 w 52"/>
                <a:gd name="T1" fmla="*/ 39 h 55"/>
                <a:gd name="T2" fmla="*/ 36 w 52"/>
                <a:gd name="T3" fmla="*/ 43 h 55"/>
                <a:gd name="T4" fmla="*/ 26 w 52"/>
                <a:gd name="T5" fmla="*/ 45 h 55"/>
                <a:gd name="T6" fmla="*/ 15 w 52"/>
                <a:gd name="T7" fmla="*/ 41 h 55"/>
                <a:gd name="T8" fmla="*/ 11 w 52"/>
                <a:gd name="T9" fmla="*/ 30 h 55"/>
                <a:gd name="T10" fmla="*/ 51 w 52"/>
                <a:gd name="T11" fmla="*/ 30 h 55"/>
                <a:gd name="T12" fmla="*/ 52 w 52"/>
                <a:gd name="T13" fmla="*/ 26 h 55"/>
                <a:gd name="T14" fmla="*/ 51 w 52"/>
                <a:gd name="T15" fmla="*/ 13 h 55"/>
                <a:gd name="T16" fmla="*/ 44 w 52"/>
                <a:gd name="T17" fmla="*/ 4 h 55"/>
                <a:gd name="T18" fmla="*/ 32 w 52"/>
                <a:gd name="T19" fmla="*/ 0 h 55"/>
                <a:gd name="T20" fmla="*/ 19 w 52"/>
                <a:gd name="T21" fmla="*/ 4 h 55"/>
                <a:gd name="T22" fmla="*/ 7 w 52"/>
                <a:gd name="T23" fmla="*/ 13 h 55"/>
                <a:gd name="T24" fmla="*/ 1 w 52"/>
                <a:gd name="T25" fmla="*/ 28 h 55"/>
                <a:gd name="T26" fmla="*/ 2 w 52"/>
                <a:gd name="T27" fmla="*/ 42 h 55"/>
                <a:gd name="T28" fmla="*/ 10 w 52"/>
                <a:gd name="T29" fmla="*/ 51 h 55"/>
                <a:gd name="T30" fmla="*/ 24 w 52"/>
                <a:gd name="T31" fmla="*/ 55 h 55"/>
                <a:gd name="T32" fmla="*/ 36 w 52"/>
                <a:gd name="T33" fmla="*/ 52 h 55"/>
                <a:gd name="T34" fmla="*/ 45 w 52"/>
                <a:gd name="T35" fmla="*/ 47 h 55"/>
                <a:gd name="T36" fmla="*/ 46 w 52"/>
                <a:gd name="T37" fmla="*/ 47 h 55"/>
                <a:gd name="T38" fmla="*/ 42 w 52"/>
                <a:gd name="T39" fmla="*/ 39 h 55"/>
                <a:gd name="T40" fmla="*/ 37 w 52"/>
                <a:gd name="T41" fmla="*/ 11 h 55"/>
                <a:gd name="T42" fmla="*/ 41 w 52"/>
                <a:gd name="T43" fmla="*/ 15 h 55"/>
                <a:gd name="T44" fmla="*/ 42 w 52"/>
                <a:gd name="T45" fmla="*/ 21 h 55"/>
                <a:gd name="T46" fmla="*/ 42 w 52"/>
                <a:gd name="T47" fmla="*/ 22 h 55"/>
                <a:gd name="T48" fmla="*/ 13 w 52"/>
                <a:gd name="T49" fmla="*/ 22 h 55"/>
                <a:gd name="T50" fmla="*/ 20 w 52"/>
                <a:gd name="T51" fmla="*/ 13 h 55"/>
                <a:gd name="T52" fmla="*/ 31 w 52"/>
                <a:gd name="T53" fmla="*/ 10 h 55"/>
                <a:gd name="T54" fmla="*/ 37 w 52"/>
                <a:gd name="T55"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2" h="55">
                  <a:moveTo>
                    <a:pt x="42" y="39"/>
                  </a:moveTo>
                  <a:cubicBezTo>
                    <a:pt x="40" y="41"/>
                    <a:pt x="38" y="42"/>
                    <a:pt x="36" y="43"/>
                  </a:cubicBezTo>
                  <a:cubicBezTo>
                    <a:pt x="33" y="45"/>
                    <a:pt x="30" y="45"/>
                    <a:pt x="26" y="45"/>
                  </a:cubicBezTo>
                  <a:cubicBezTo>
                    <a:pt x="21" y="45"/>
                    <a:pt x="17" y="44"/>
                    <a:pt x="15" y="41"/>
                  </a:cubicBezTo>
                  <a:cubicBezTo>
                    <a:pt x="12" y="39"/>
                    <a:pt x="11" y="35"/>
                    <a:pt x="11" y="30"/>
                  </a:cubicBezTo>
                  <a:cubicBezTo>
                    <a:pt x="51" y="30"/>
                    <a:pt x="51" y="30"/>
                    <a:pt x="51" y="30"/>
                  </a:cubicBezTo>
                  <a:cubicBezTo>
                    <a:pt x="52" y="26"/>
                    <a:pt x="52" y="26"/>
                    <a:pt x="52" y="26"/>
                  </a:cubicBezTo>
                  <a:cubicBezTo>
                    <a:pt x="52" y="21"/>
                    <a:pt x="52" y="16"/>
                    <a:pt x="51" y="13"/>
                  </a:cubicBezTo>
                  <a:cubicBezTo>
                    <a:pt x="49" y="9"/>
                    <a:pt x="47" y="6"/>
                    <a:pt x="44" y="4"/>
                  </a:cubicBezTo>
                  <a:cubicBezTo>
                    <a:pt x="41" y="1"/>
                    <a:pt x="37" y="0"/>
                    <a:pt x="32" y="0"/>
                  </a:cubicBezTo>
                  <a:cubicBezTo>
                    <a:pt x="28" y="0"/>
                    <a:pt x="23" y="1"/>
                    <a:pt x="19" y="4"/>
                  </a:cubicBezTo>
                  <a:cubicBezTo>
                    <a:pt x="14" y="6"/>
                    <a:pt x="10" y="9"/>
                    <a:pt x="7" y="13"/>
                  </a:cubicBezTo>
                  <a:cubicBezTo>
                    <a:pt x="4" y="17"/>
                    <a:pt x="2" y="22"/>
                    <a:pt x="1" y="28"/>
                  </a:cubicBezTo>
                  <a:cubicBezTo>
                    <a:pt x="0" y="33"/>
                    <a:pt x="0" y="38"/>
                    <a:pt x="2" y="42"/>
                  </a:cubicBezTo>
                  <a:cubicBezTo>
                    <a:pt x="4" y="46"/>
                    <a:pt x="6" y="49"/>
                    <a:pt x="10" y="51"/>
                  </a:cubicBezTo>
                  <a:cubicBezTo>
                    <a:pt x="14" y="54"/>
                    <a:pt x="18" y="55"/>
                    <a:pt x="24" y="55"/>
                  </a:cubicBezTo>
                  <a:cubicBezTo>
                    <a:pt x="28" y="55"/>
                    <a:pt x="32" y="54"/>
                    <a:pt x="36" y="52"/>
                  </a:cubicBezTo>
                  <a:cubicBezTo>
                    <a:pt x="40" y="51"/>
                    <a:pt x="43" y="49"/>
                    <a:pt x="45" y="47"/>
                  </a:cubicBezTo>
                  <a:cubicBezTo>
                    <a:pt x="46" y="47"/>
                    <a:pt x="46" y="47"/>
                    <a:pt x="46" y="47"/>
                  </a:cubicBezTo>
                  <a:lnTo>
                    <a:pt x="42" y="39"/>
                  </a:lnTo>
                  <a:close/>
                  <a:moveTo>
                    <a:pt x="37" y="11"/>
                  </a:moveTo>
                  <a:cubicBezTo>
                    <a:pt x="38" y="12"/>
                    <a:pt x="40" y="14"/>
                    <a:pt x="41" y="15"/>
                  </a:cubicBezTo>
                  <a:cubicBezTo>
                    <a:pt x="42" y="17"/>
                    <a:pt x="42" y="19"/>
                    <a:pt x="42" y="21"/>
                  </a:cubicBezTo>
                  <a:cubicBezTo>
                    <a:pt x="42" y="22"/>
                    <a:pt x="42" y="22"/>
                    <a:pt x="42" y="22"/>
                  </a:cubicBezTo>
                  <a:cubicBezTo>
                    <a:pt x="13" y="22"/>
                    <a:pt x="13" y="22"/>
                    <a:pt x="13" y="22"/>
                  </a:cubicBezTo>
                  <a:cubicBezTo>
                    <a:pt x="14" y="18"/>
                    <a:pt x="17" y="14"/>
                    <a:pt x="20" y="13"/>
                  </a:cubicBezTo>
                  <a:cubicBezTo>
                    <a:pt x="23" y="11"/>
                    <a:pt x="27" y="10"/>
                    <a:pt x="31" y="10"/>
                  </a:cubicBezTo>
                  <a:cubicBezTo>
                    <a:pt x="33" y="10"/>
                    <a:pt x="35" y="10"/>
                    <a:pt x="37" y="11"/>
                  </a:cubicBezTo>
                </a:path>
              </a:pathLst>
            </a:custGeom>
            <a:solidFill>
              <a:srgbClr val="2F54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latin typeface="Meiryo UI" panose="020B0604030504040204" pitchFamily="50" charset="-128"/>
                <a:ea typeface="Meiryo UI" panose="020B0604030504040204" pitchFamily="50" charset="-128"/>
              </a:endParaRPr>
            </a:p>
          </p:txBody>
        </p:sp>
        <p:sp>
          <p:nvSpPr>
            <p:cNvPr id="91" name="Freeform 37">
              <a:extLst>
                <a:ext uri="{FF2B5EF4-FFF2-40B4-BE49-F238E27FC236}">
                  <a16:creationId xmlns:a16="http://schemas.microsoft.com/office/drawing/2014/main" id="{7F8779B9-D6B4-4D3B-E3FB-28FB0DE148A7}"/>
                </a:ext>
              </a:extLst>
            </p:cNvPr>
            <p:cNvSpPr>
              <a:spLocks/>
            </p:cNvSpPr>
            <p:nvPr/>
          </p:nvSpPr>
          <p:spPr bwMode="auto">
            <a:xfrm>
              <a:off x="3799719" y="5020270"/>
              <a:ext cx="123825" cy="133350"/>
            </a:xfrm>
            <a:custGeom>
              <a:avLst/>
              <a:gdLst>
                <a:gd name="T0" fmla="*/ 15 w 51"/>
                <a:gd name="T1" fmla="*/ 18 h 55"/>
                <a:gd name="T2" fmla="*/ 22 w 51"/>
                <a:gd name="T3" fmla="*/ 12 h 55"/>
                <a:gd name="T4" fmla="*/ 31 w 51"/>
                <a:gd name="T5" fmla="*/ 10 h 55"/>
                <a:gd name="T6" fmla="*/ 38 w 51"/>
                <a:gd name="T7" fmla="*/ 12 h 55"/>
                <a:gd name="T8" fmla="*/ 44 w 51"/>
                <a:gd name="T9" fmla="*/ 18 h 55"/>
                <a:gd name="T10" fmla="*/ 51 w 51"/>
                <a:gd name="T11" fmla="*/ 11 h 55"/>
                <a:gd name="T12" fmla="*/ 44 w 51"/>
                <a:gd name="T13" fmla="*/ 3 h 55"/>
                <a:gd name="T14" fmla="*/ 31 w 51"/>
                <a:gd name="T15" fmla="*/ 0 h 55"/>
                <a:gd name="T16" fmla="*/ 18 w 51"/>
                <a:gd name="T17" fmla="*/ 4 h 55"/>
                <a:gd name="T18" fmla="*/ 7 w 51"/>
                <a:gd name="T19" fmla="*/ 14 h 55"/>
                <a:gd name="T20" fmla="*/ 1 w 51"/>
                <a:gd name="T21" fmla="*/ 28 h 55"/>
                <a:gd name="T22" fmla="*/ 2 w 51"/>
                <a:gd name="T23" fmla="*/ 41 h 55"/>
                <a:gd name="T24" fmla="*/ 9 w 51"/>
                <a:gd name="T25" fmla="*/ 51 h 55"/>
                <a:gd name="T26" fmla="*/ 22 w 51"/>
                <a:gd name="T27" fmla="*/ 55 h 55"/>
                <a:gd name="T28" fmla="*/ 31 w 51"/>
                <a:gd name="T29" fmla="*/ 53 h 55"/>
                <a:gd name="T30" fmla="*/ 39 w 51"/>
                <a:gd name="T31" fmla="*/ 50 h 55"/>
                <a:gd name="T32" fmla="*/ 45 w 51"/>
                <a:gd name="T33" fmla="*/ 45 h 55"/>
                <a:gd name="T34" fmla="*/ 40 w 51"/>
                <a:gd name="T35" fmla="*/ 38 h 55"/>
                <a:gd name="T36" fmla="*/ 33 w 51"/>
                <a:gd name="T37" fmla="*/ 43 h 55"/>
                <a:gd name="T38" fmla="*/ 24 w 51"/>
                <a:gd name="T39" fmla="*/ 46 h 55"/>
                <a:gd name="T40" fmla="*/ 17 w 51"/>
                <a:gd name="T41" fmla="*/ 43 h 55"/>
                <a:gd name="T42" fmla="*/ 12 w 51"/>
                <a:gd name="T43" fmla="*/ 37 h 55"/>
                <a:gd name="T44" fmla="*/ 11 w 51"/>
                <a:gd name="T45" fmla="*/ 28 h 55"/>
                <a:gd name="T46" fmla="*/ 15 w 51"/>
                <a:gd name="T47" fmla="*/ 1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1" h="55">
                  <a:moveTo>
                    <a:pt x="15" y="18"/>
                  </a:moveTo>
                  <a:cubicBezTo>
                    <a:pt x="17" y="16"/>
                    <a:pt x="19" y="14"/>
                    <a:pt x="22" y="12"/>
                  </a:cubicBezTo>
                  <a:cubicBezTo>
                    <a:pt x="24" y="11"/>
                    <a:pt x="27" y="10"/>
                    <a:pt x="31" y="10"/>
                  </a:cubicBezTo>
                  <a:cubicBezTo>
                    <a:pt x="33" y="10"/>
                    <a:pt x="36" y="11"/>
                    <a:pt x="38" y="12"/>
                  </a:cubicBezTo>
                  <a:cubicBezTo>
                    <a:pt x="41" y="14"/>
                    <a:pt x="43" y="16"/>
                    <a:pt x="44" y="18"/>
                  </a:cubicBezTo>
                  <a:cubicBezTo>
                    <a:pt x="51" y="11"/>
                    <a:pt x="51" y="11"/>
                    <a:pt x="51" y="11"/>
                  </a:cubicBezTo>
                  <a:cubicBezTo>
                    <a:pt x="49" y="8"/>
                    <a:pt x="47" y="5"/>
                    <a:pt x="44" y="3"/>
                  </a:cubicBezTo>
                  <a:cubicBezTo>
                    <a:pt x="40" y="1"/>
                    <a:pt x="36" y="0"/>
                    <a:pt x="31" y="0"/>
                  </a:cubicBezTo>
                  <a:cubicBezTo>
                    <a:pt x="26" y="0"/>
                    <a:pt x="22" y="2"/>
                    <a:pt x="18" y="4"/>
                  </a:cubicBezTo>
                  <a:cubicBezTo>
                    <a:pt x="13" y="6"/>
                    <a:pt x="10" y="10"/>
                    <a:pt x="7" y="14"/>
                  </a:cubicBezTo>
                  <a:cubicBezTo>
                    <a:pt x="4" y="18"/>
                    <a:pt x="2" y="22"/>
                    <a:pt x="1" y="28"/>
                  </a:cubicBezTo>
                  <a:cubicBezTo>
                    <a:pt x="0" y="33"/>
                    <a:pt x="0" y="37"/>
                    <a:pt x="2" y="41"/>
                  </a:cubicBezTo>
                  <a:cubicBezTo>
                    <a:pt x="3" y="46"/>
                    <a:pt x="6" y="49"/>
                    <a:pt x="9" y="51"/>
                  </a:cubicBezTo>
                  <a:cubicBezTo>
                    <a:pt x="13" y="54"/>
                    <a:pt x="17" y="55"/>
                    <a:pt x="22" y="55"/>
                  </a:cubicBezTo>
                  <a:cubicBezTo>
                    <a:pt x="25" y="55"/>
                    <a:pt x="28" y="54"/>
                    <a:pt x="31" y="53"/>
                  </a:cubicBezTo>
                  <a:cubicBezTo>
                    <a:pt x="34" y="52"/>
                    <a:pt x="36" y="51"/>
                    <a:pt x="39" y="50"/>
                  </a:cubicBezTo>
                  <a:cubicBezTo>
                    <a:pt x="41" y="48"/>
                    <a:pt x="43" y="46"/>
                    <a:pt x="45" y="45"/>
                  </a:cubicBezTo>
                  <a:cubicBezTo>
                    <a:pt x="40" y="38"/>
                    <a:pt x="40" y="38"/>
                    <a:pt x="40" y="38"/>
                  </a:cubicBezTo>
                  <a:cubicBezTo>
                    <a:pt x="39" y="39"/>
                    <a:pt x="36" y="41"/>
                    <a:pt x="33" y="43"/>
                  </a:cubicBezTo>
                  <a:cubicBezTo>
                    <a:pt x="31" y="45"/>
                    <a:pt x="28" y="46"/>
                    <a:pt x="24" y="46"/>
                  </a:cubicBezTo>
                  <a:cubicBezTo>
                    <a:pt x="21" y="46"/>
                    <a:pt x="19" y="45"/>
                    <a:pt x="17" y="43"/>
                  </a:cubicBezTo>
                  <a:cubicBezTo>
                    <a:pt x="14" y="42"/>
                    <a:pt x="13" y="39"/>
                    <a:pt x="12" y="37"/>
                  </a:cubicBezTo>
                  <a:cubicBezTo>
                    <a:pt x="10" y="34"/>
                    <a:pt x="10" y="31"/>
                    <a:pt x="11" y="28"/>
                  </a:cubicBezTo>
                  <a:cubicBezTo>
                    <a:pt x="11" y="24"/>
                    <a:pt x="13" y="21"/>
                    <a:pt x="15" y="18"/>
                  </a:cubicBezTo>
                </a:path>
              </a:pathLst>
            </a:custGeom>
            <a:solidFill>
              <a:srgbClr val="2F54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latin typeface="Meiryo UI" panose="020B0604030504040204" pitchFamily="50" charset="-128"/>
                <a:ea typeface="Meiryo UI" panose="020B0604030504040204" pitchFamily="50" charset="-128"/>
              </a:endParaRPr>
            </a:p>
          </p:txBody>
        </p:sp>
        <p:sp>
          <p:nvSpPr>
            <p:cNvPr id="92" name="Freeform 38">
              <a:extLst>
                <a:ext uri="{FF2B5EF4-FFF2-40B4-BE49-F238E27FC236}">
                  <a16:creationId xmlns:a16="http://schemas.microsoft.com/office/drawing/2014/main" id="{2EB308CE-B0B9-8B9B-E3B5-AD96878D7D61}"/>
                </a:ext>
              </a:extLst>
            </p:cNvPr>
            <p:cNvSpPr>
              <a:spLocks/>
            </p:cNvSpPr>
            <p:nvPr/>
          </p:nvSpPr>
          <p:spPr bwMode="auto">
            <a:xfrm>
              <a:off x="3931481" y="5020270"/>
              <a:ext cx="131763" cy="133350"/>
            </a:xfrm>
            <a:custGeom>
              <a:avLst/>
              <a:gdLst>
                <a:gd name="T0" fmla="*/ 32 w 54"/>
                <a:gd name="T1" fmla="*/ 42 h 55"/>
                <a:gd name="T2" fmla="*/ 22 w 54"/>
                <a:gd name="T3" fmla="*/ 46 h 55"/>
                <a:gd name="T4" fmla="*/ 15 w 54"/>
                <a:gd name="T5" fmla="*/ 44 h 55"/>
                <a:gd name="T6" fmla="*/ 12 w 54"/>
                <a:gd name="T7" fmla="*/ 38 h 55"/>
                <a:gd name="T8" fmla="*/ 12 w 54"/>
                <a:gd name="T9" fmla="*/ 30 h 55"/>
                <a:gd name="T10" fmla="*/ 17 w 54"/>
                <a:gd name="T11" fmla="*/ 0 h 55"/>
                <a:gd name="T12" fmla="*/ 7 w 54"/>
                <a:gd name="T13" fmla="*/ 0 h 55"/>
                <a:gd name="T14" fmla="*/ 1 w 54"/>
                <a:gd name="T15" fmla="*/ 33 h 55"/>
                <a:gd name="T16" fmla="*/ 3 w 54"/>
                <a:gd name="T17" fmla="*/ 49 h 55"/>
                <a:gd name="T18" fmla="*/ 16 w 54"/>
                <a:gd name="T19" fmla="*/ 55 h 55"/>
                <a:gd name="T20" fmla="*/ 27 w 54"/>
                <a:gd name="T21" fmla="*/ 52 h 55"/>
                <a:gd name="T22" fmla="*/ 35 w 54"/>
                <a:gd name="T23" fmla="*/ 45 h 55"/>
                <a:gd name="T24" fmla="*/ 34 w 54"/>
                <a:gd name="T25" fmla="*/ 54 h 55"/>
                <a:gd name="T26" fmla="*/ 44 w 54"/>
                <a:gd name="T27" fmla="*/ 54 h 55"/>
                <a:gd name="T28" fmla="*/ 54 w 54"/>
                <a:gd name="T29" fmla="*/ 0 h 55"/>
                <a:gd name="T30" fmla="*/ 43 w 54"/>
                <a:gd name="T31" fmla="*/ 0 h 55"/>
                <a:gd name="T32" fmla="*/ 37 w 54"/>
                <a:gd name="T33" fmla="*/ 32 h 55"/>
                <a:gd name="T34" fmla="*/ 32 w 54"/>
                <a:gd name="T35"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4" h="55">
                  <a:moveTo>
                    <a:pt x="32" y="42"/>
                  </a:moveTo>
                  <a:cubicBezTo>
                    <a:pt x="29" y="44"/>
                    <a:pt x="25" y="46"/>
                    <a:pt x="22" y="46"/>
                  </a:cubicBezTo>
                  <a:cubicBezTo>
                    <a:pt x="19" y="46"/>
                    <a:pt x="16" y="45"/>
                    <a:pt x="15" y="44"/>
                  </a:cubicBezTo>
                  <a:cubicBezTo>
                    <a:pt x="13" y="42"/>
                    <a:pt x="12" y="40"/>
                    <a:pt x="12" y="38"/>
                  </a:cubicBezTo>
                  <a:cubicBezTo>
                    <a:pt x="11" y="36"/>
                    <a:pt x="11" y="33"/>
                    <a:pt x="12" y="30"/>
                  </a:cubicBezTo>
                  <a:cubicBezTo>
                    <a:pt x="17" y="0"/>
                    <a:pt x="17" y="0"/>
                    <a:pt x="17" y="0"/>
                  </a:cubicBezTo>
                  <a:cubicBezTo>
                    <a:pt x="7" y="0"/>
                    <a:pt x="7" y="0"/>
                    <a:pt x="7" y="0"/>
                  </a:cubicBezTo>
                  <a:cubicBezTo>
                    <a:pt x="1" y="33"/>
                    <a:pt x="1" y="33"/>
                    <a:pt x="1" y="33"/>
                  </a:cubicBezTo>
                  <a:cubicBezTo>
                    <a:pt x="0" y="40"/>
                    <a:pt x="0" y="45"/>
                    <a:pt x="3" y="49"/>
                  </a:cubicBezTo>
                  <a:cubicBezTo>
                    <a:pt x="6" y="53"/>
                    <a:pt x="10" y="55"/>
                    <a:pt x="16" y="55"/>
                  </a:cubicBezTo>
                  <a:cubicBezTo>
                    <a:pt x="20" y="55"/>
                    <a:pt x="24" y="54"/>
                    <a:pt x="27" y="52"/>
                  </a:cubicBezTo>
                  <a:cubicBezTo>
                    <a:pt x="30" y="50"/>
                    <a:pt x="33" y="48"/>
                    <a:pt x="35" y="45"/>
                  </a:cubicBezTo>
                  <a:cubicBezTo>
                    <a:pt x="34" y="54"/>
                    <a:pt x="34" y="54"/>
                    <a:pt x="34" y="54"/>
                  </a:cubicBezTo>
                  <a:cubicBezTo>
                    <a:pt x="44" y="54"/>
                    <a:pt x="44" y="54"/>
                    <a:pt x="44" y="54"/>
                  </a:cubicBezTo>
                  <a:cubicBezTo>
                    <a:pt x="54" y="0"/>
                    <a:pt x="54" y="0"/>
                    <a:pt x="54" y="0"/>
                  </a:cubicBezTo>
                  <a:cubicBezTo>
                    <a:pt x="43" y="0"/>
                    <a:pt x="43" y="0"/>
                    <a:pt x="43" y="0"/>
                  </a:cubicBezTo>
                  <a:cubicBezTo>
                    <a:pt x="37" y="32"/>
                    <a:pt x="37" y="32"/>
                    <a:pt x="37" y="32"/>
                  </a:cubicBezTo>
                  <a:cubicBezTo>
                    <a:pt x="37" y="37"/>
                    <a:pt x="35" y="40"/>
                    <a:pt x="32" y="42"/>
                  </a:cubicBezTo>
                </a:path>
              </a:pathLst>
            </a:custGeom>
            <a:solidFill>
              <a:srgbClr val="2F54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latin typeface="Meiryo UI" panose="020B0604030504040204" pitchFamily="50" charset="-128"/>
                <a:ea typeface="Meiryo UI" panose="020B0604030504040204" pitchFamily="50" charset="-128"/>
              </a:endParaRPr>
            </a:p>
          </p:txBody>
        </p:sp>
        <p:sp>
          <p:nvSpPr>
            <p:cNvPr id="93" name="Freeform 39">
              <a:extLst>
                <a:ext uri="{FF2B5EF4-FFF2-40B4-BE49-F238E27FC236}">
                  <a16:creationId xmlns:a16="http://schemas.microsoft.com/office/drawing/2014/main" id="{00872BCA-3844-52C8-94A1-333B50D1D696}"/>
                </a:ext>
              </a:extLst>
            </p:cNvPr>
            <p:cNvSpPr>
              <a:spLocks/>
            </p:cNvSpPr>
            <p:nvPr/>
          </p:nvSpPr>
          <p:spPr bwMode="auto">
            <a:xfrm>
              <a:off x="4069594" y="5020270"/>
              <a:ext cx="103188" cy="133350"/>
            </a:xfrm>
            <a:custGeom>
              <a:avLst/>
              <a:gdLst>
                <a:gd name="T0" fmla="*/ 42 w 42"/>
                <a:gd name="T1" fmla="*/ 1 h 55"/>
                <a:gd name="T2" fmla="*/ 37 w 42"/>
                <a:gd name="T3" fmla="*/ 0 h 55"/>
                <a:gd name="T4" fmla="*/ 27 w 42"/>
                <a:gd name="T5" fmla="*/ 4 h 55"/>
                <a:gd name="T6" fmla="*/ 18 w 42"/>
                <a:gd name="T7" fmla="*/ 12 h 55"/>
                <a:gd name="T8" fmla="*/ 20 w 42"/>
                <a:gd name="T9" fmla="*/ 2 h 55"/>
                <a:gd name="T10" fmla="*/ 10 w 42"/>
                <a:gd name="T11" fmla="*/ 2 h 55"/>
                <a:gd name="T12" fmla="*/ 0 w 42"/>
                <a:gd name="T13" fmla="*/ 55 h 55"/>
                <a:gd name="T14" fmla="*/ 11 w 42"/>
                <a:gd name="T15" fmla="*/ 55 h 55"/>
                <a:gd name="T16" fmla="*/ 16 w 42"/>
                <a:gd name="T17" fmla="*/ 25 h 55"/>
                <a:gd name="T18" fmla="*/ 19 w 42"/>
                <a:gd name="T19" fmla="*/ 18 h 55"/>
                <a:gd name="T20" fmla="*/ 25 w 42"/>
                <a:gd name="T21" fmla="*/ 13 h 55"/>
                <a:gd name="T22" fmla="*/ 32 w 42"/>
                <a:gd name="T23" fmla="*/ 12 h 55"/>
                <a:gd name="T24" fmla="*/ 35 w 42"/>
                <a:gd name="T25" fmla="*/ 12 h 55"/>
                <a:gd name="T26" fmla="*/ 38 w 42"/>
                <a:gd name="T27" fmla="*/ 13 h 55"/>
                <a:gd name="T28" fmla="*/ 42 w 42"/>
                <a:gd name="T29"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 h="55">
                  <a:moveTo>
                    <a:pt x="42" y="1"/>
                  </a:moveTo>
                  <a:cubicBezTo>
                    <a:pt x="41" y="1"/>
                    <a:pt x="39" y="0"/>
                    <a:pt x="37" y="0"/>
                  </a:cubicBezTo>
                  <a:cubicBezTo>
                    <a:pt x="33" y="0"/>
                    <a:pt x="30" y="1"/>
                    <a:pt x="27" y="4"/>
                  </a:cubicBezTo>
                  <a:cubicBezTo>
                    <a:pt x="23" y="6"/>
                    <a:pt x="21" y="8"/>
                    <a:pt x="18" y="12"/>
                  </a:cubicBezTo>
                  <a:cubicBezTo>
                    <a:pt x="20" y="2"/>
                    <a:pt x="20" y="2"/>
                    <a:pt x="20" y="2"/>
                  </a:cubicBezTo>
                  <a:cubicBezTo>
                    <a:pt x="10" y="2"/>
                    <a:pt x="10" y="2"/>
                    <a:pt x="10" y="2"/>
                  </a:cubicBezTo>
                  <a:cubicBezTo>
                    <a:pt x="0" y="55"/>
                    <a:pt x="0" y="55"/>
                    <a:pt x="0" y="55"/>
                  </a:cubicBezTo>
                  <a:cubicBezTo>
                    <a:pt x="11" y="55"/>
                    <a:pt x="11" y="55"/>
                    <a:pt x="11" y="55"/>
                  </a:cubicBezTo>
                  <a:cubicBezTo>
                    <a:pt x="16" y="25"/>
                    <a:pt x="16" y="25"/>
                    <a:pt x="16" y="25"/>
                  </a:cubicBezTo>
                  <a:cubicBezTo>
                    <a:pt x="17" y="23"/>
                    <a:pt x="18" y="20"/>
                    <a:pt x="19" y="18"/>
                  </a:cubicBezTo>
                  <a:cubicBezTo>
                    <a:pt x="21" y="16"/>
                    <a:pt x="23" y="14"/>
                    <a:pt x="25" y="13"/>
                  </a:cubicBezTo>
                  <a:cubicBezTo>
                    <a:pt x="28" y="12"/>
                    <a:pt x="30" y="12"/>
                    <a:pt x="32" y="12"/>
                  </a:cubicBezTo>
                  <a:cubicBezTo>
                    <a:pt x="33" y="12"/>
                    <a:pt x="34" y="12"/>
                    <a:pt x="35" y="12"/>
                  </a:cubicBezTo>
                  <a:cubicBezTo>
                    <a:pt x="36" y="12"/>
                    <a:pt x="37" y="12"/>
                    <a:pt x="38" y="13"/>
                  </a:cubicBezTo>
                  <a:lnTo>
                    <a:pt x="42" y="1"/>
                  </a:lnTo>
                  <a:close/>
                </a:path>
              </a:pathLst>
            </a:custGeom>
            <a:solidFill>
              <a:srgbClr val="2F54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latin typeface="Meiryo UI" panose="020B0604030504040204" pitchFamily="50" charset="-128"/>
                <a:ea typeface="Meiryo UI" panose="020B0604030504040204" pitchFamily="50" charset="-128"/>
              </a:endParaRPr>
            </a:p>
          </p:txBody>
        </p:sp>
        <p:sp>
          <p:nvSpPr>
            <p:cNvPr id="94" name="Freeform 40">
              <a:extLst>
                <a:ext uri="{FF2B5EF4-FFF2-40B4-BE49-F238E27FC236}">
                  <a16:creationId xmlns:a16="http://schemas.microsoft.com/office/drawing/2014/main" id="{97EDAFB0-CE94-A3A9-50B7-DE0F1CEAF639}"/>
                </a:ext>
              </a:extLst>
            </p:cNvPr>
            <p:cNvSpPr>
              <a:spLocks noEditPoints="1"/>
            </p:cNvSpPr>
            <p:nvPr/>
          </p:nvSpPr>
          <p:spPr bwMode="auto">
            <a:xfrm>
              <a:off x="4163256" y="5020270"/>
              <a:ext cx="125413" cy="133350"/>
            </a:xfrm>
            <a:custGeom>
              <a:avLst/>
              <a:gdLst>
                <a:gd name="T0" fmla="*/ 41 w 52"/>
                <a:gd name="T1" fmla="*/ 39 h 55"/>
                <a:gd name="T2" fmla="*/ 35 w 52"/>
                <a:gd name="T3" fmla="*/ 43 h 55"/>
                <a:gd name="T4" fmla="*/ 26 w 52"/>
                <a:gd name="T5" fmla="*/ 45 h 55"/>
                <a:gd name="T6" fmla="*/ 14 w 52"/>
                <a:gd name="T7" fmla="*/ 41 h 55"/>
                <a:gd name="T8" fmla="*/ 10 w 52"/>
                <a:gd name="T9" fmla="*/ 30 h 55"/>
                <a:gd name="T10" fmla="*/ 50 w 52"/>
                <a:gd name="T11" fmla="*/ 30 h 55"/>
                <a:gd name="T12" fmla="*/ 51 w 52"/>
                <a:gd name="T13" fmla="*/ 26 h 55"/>
                <a:gd name="T14" fmla="*/ 50 w 52"/>
                <a:gd name="T15" fmla="*/ 13 h 55"/>
                <a:gd name="T16" fmla="*/ 43 w 52"/>
                <a:gd name="T17" fmla="*/ 4 h 55"/>
                <a:gd name="T18" fmla="*/ 32 w 52"/>
                <a:gd name="T19" fmla="*/ 0 h 55"/>
                <a:gd name="T20" fmla="*/ 18 w 52"/>
                <a:gd name="T21" fmla="*/ 4 h 55"/>
                <a:gd name="T22" fmla="*/ 7 w 52"/>
                <a:gd name="T23" fmla="*/ 13 h 55"/>
                <a:gd name="T24" fmla="*/ 0 w 52"/>
                <a:gd name="T25" fmla="*/ 28 h 55"/>
                <a:gd name="T26" fmla="*/ 2 w 52"/>
                <a:gd name="T27" fmla="*/ 42 h 55"/>
                <a:gd name="T28" fmla="*/ 10 w 52"/>
                <a:gd name="T29" fmla="*/ 51 h 55"/>
                <a:gd name="T30" fmla="*/ 23 w 52"/>
                <a:gd name="T31" fmla="*/ 55 h 55"/>
                <a:gd name="T32" fmla="*/ 35 w 52"/>
                <a:gd name="T33" fmla="*/ 52 h 55"/>
                <a:gd name="T34" fmla="*/ 45 w 52"/>
                <a:gd name="T35" fmla="*/ 47 h 55"/>
                <a:gd name="T36" fmla="*/ 45 w 52"/>
                <a:gd name="T37" fmla="*/ 47 h 55"/>
                <a:gd name="T38" fmla="*/ 41 w 52"/>
                <a:gd name="T39" fmla="*/ 39 h 55"/>
                <a:gd name="T40" fmla="*/ 36 w 52"/>
                <a:gd name="T41" fmla="*/ 11 h 55"/>
                <a:gd name="T42" fmla="*/ 40 w 52"/>
                <a:gd name="T43" fmla="*/ 15 h 55"/>
                <a:gd name="T44" fmla="*/ 42 w 52"/>
                <a:gd name="T45" fmla="*/ 21 h 55"/>
                <a:gd name="T46" fmla="*/ 41 w 52"/>
                <a:gd name="T47" fmla="*/ 22 h 55"/>
                <a:gd name="T48" fmla="*/ 12 w 52"/>
                <a:gd name="T49" fmla="*/ 22 h 55"/>
                <a:gd name="T50" fmla="*/ 20 w 52"/>
                <a:gd name="T51" fmla="*/ 13 h 55"/>
                <a:gd name="T52" fmla="*/ 30 w 52"/>
                <a:gd name="T53" fmla="*/ 10 h 55"/>
                <a:gd name="T54" fmla="*/ 36 w 52"/>
                <a:gd name="T55" fmla="*/ 1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2" h="55">
                  <a:moveTo>
                    <a:pt x="41" y="39"/>
                  </a:moveTo>
                  <a:cubicBezTo>
                    <a:pt x="40" y="41"/>
                    <a:pt x="38" y="42"/>
                    <a:pt x="35" y="43"/>
                  </a:cubicBezTo>
                  <a:cubicBezTo>
                    <a:pt x="33" y="45"/>
                    <a:pt x="30" y="45"/>
                    <a:pt x="26" y="45"/>
                  </a:cubicBezTo>
                  <a:cubicBezTo>
                    <a:pt x="21" y="45"/>
                    <a:pt x="17" y="44"/>
                    <a:pt x="14" y="41"/>
                  </a:cubicBezTo>
                  <a:cubicBezTo>
                    <a:pt x="11" y="39"/>
                    <a:pt x="10" y="35"/>
                    <a:pt x="10" y="30"/>
                  </a:cubicBezTo>
                  <a:cubicBezTo>
                    <a:pt x="50" y="30"/>
                    <a:pt x="50" y="30"/>
                    <a:pt x="50" y="30"/>
                  </a:cubicBezTo>
                  <a:cubicBezTo>
                    <a:pt x="51" y="26"/>
                    <a:pt x="51" y="26"/>
                    <a:pt x="51" y="26"/>
                  </a:cubicBezTo>
                  <a:cubicBezTo>
                    <a:pt x="52" y="21"/>
                    <a:pt x="52" y="16"/>
                    <a:pt x="50" y="13"/>
                  </a:cubicBezTo>
                  <a:cubicBezTo>
                    <a:pt x="49" y="9"/>
                    <a:pt x="47" y="6"/>
                    <a:pt x="43" y="4"/>
                  </a:cubicBezTo>
                  <a:cubicBezTo>
                    <a:pt x="40" y="1"/>
                    <a:pt x="36" y="0"/>
                    <a:pt x="32" y="0"/>
                  </a:cubicBezTo>
                  <a:cubicBezTo>
                    <a:pt x="27" y="0"/>
                    <a:pt x="23" y="1"/>
                    <a:pt x="18" y="4"/>
                  </a:cubicBezTo>
                  <a:cubicBezTo>
                    <a:pt x="14" y="6"/>
                    <a:pt x="10" y="9"/>
                    <a:pt x="7" y="13"/>
                  </a:cubicBezTo>
                  <a:cubicBezTo>
                    <a:pt x="4" y="17"/>
                    <a:pt x="1" y="22"/>
                    <a:pt x="0" y="28"/>
                  </a:cubicBezTo>
                  <a:cubicBezTo>
                    <a:pt x="0" y="33"/>
                    <a:pt x="0" y="38"/>
                    <a:pt x="2" y="42"/>
                  </a:cubicBezTo>
                  <a:cubicBezTo>
                    <a:pt x="3" y="46"/>
                    <a:pt x="6" y="49"/>
                    <a:pt x="10" y="51"/>
                  </a:cubicBezTo>
                  <a:cubicBezTo>
                    <a:pt x="13" y="54"/>
                    <a:pt x="18" y="55"/>
                    <a:pt x="23" y="55"/>
                  </a:cubicBezTo>
                  <a:cubicBezTo>
                    <a:pt x="27" y="55"/>
                    <a:pt x="31" y="54"/>
                    <a:pt x="35" y="52"/>
                  </a:cubicBezTo>
                  <a:cubicBezTo>
                    <a:pt x="39" y="51"/>
                    <a:pt x="43" y="49"/>
                    <a:pt x="45" y="47"/>
                  </a:cubicBezTo>
                  <a:cubicBezTo>
                    <a:pt x="45" y="47"/>
                    <a:pt x="45" y="47"/>
                    <a:pt x="45" y="47"/>
                  </a:cubicBezTo>
                  <a:lnTo>
                    <a:pt x="41" y="39"/>
                  </a:lnTo>
                  <a:close/>
                  <a:moveTo>
                    <a:pt x="36" y="11"/>
                  </a:moveTo>
                  <a:cubicBezTo>
                    <a:pt x="38" y="12"/>
                    <a:pt x="39" y="14"/>
                    <a:pt x="40" y="15"/>
                  </a:cubicBezTo>
                  <a:cubicBezTo>
                    <a:pt x="41" y="17"/>
                    <a:pt x="42" y="19"/>
                    <a:pt x="42" y="21"/>
                  </a:cubicBezTo>
                  <a:cubicBezTo>
                    <a:pt x="41" y="22"/>
                    <a:pt x="41" y="22"/>
                    <a:pt x="41" y="22"/>
                  </a:cubicBezTo>
                  <a:cubicBezTo>
                    <a:pt x="12" y="22"/>
                    <a:pt x="12" y="22"/>
                    <a:pt x="12" y="22"/>
                  </a:cubicBezTo>
                  <a:cubicBezTo>
                    <a:pt x="14" y="18"/>
                    <a:pt x="16" y="14"/>
                    <a:pt x="20" y="13"/>
                  </a:cubicBezTo>
                  <a:cubicBezTo>
                    <a:pt x="23" y="11"/>
                    <a:pt x="26" y="10"/>
                    <a:pt x="30" y="10"/>
                  </a:cubicBezTo>
                  <a:cubicBezTo>
                    <a:pt x="33" y="10"/>
                    <a:pt x="35" y="10"/>
                    <a:pt x="36" y="11"/>
                  </a:cubicBezTo>
                </a:path>
              </a:pathLst>
            </a:custGeom>
            <a:solidFill>
              <a:srgbClr val="2F54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latin typeface="Meiryo UI" panose="020B0604030504040204" pitchFamily="50" charset="-128"/>
                <a:ea typeface="Meiryo UI" panose="020B0604030504040204" pitchFamily="50" charset="-128"/>
              </a:endParaRPr>
            </a:p>
          </p:txBody>
        </p:sp>
        <p:sp>
          <p:nvSpPr>
            <p:cNvPr id="95" name="Freeform 41">
              <a:extLst>
                <a:ext uri="{FF2B5EF4-FFF2-40B4-BE49-F238E27FC236}">
                  <a16:creationId xmlns:a16="http://schemas.microsoft.com/office/drawing/2014/main" id="{DFA9E640-BBAC-A083-B926-80C57561E76A}"/>
                </a:ext>
              </a:extLst>
            </p:cNvPr>
            <p:cNvSpPr>
              <a:spLocks noEditPoints="1"/>
            </p:cNvSpPr>
            <p:nvPr/>
          </p:nvSpPr>
          <p:spPr bwMode="auto">
            <a:xfrm>
              <a:off x="4302956" y="4978995"/>
              <a:ext cx="146050" cy="174625"/>
            </a:xfrm>
            <a:custGeom>
              <a:avLst/>
              <a:gdLst>
                <a:gd name="T0" fmla="*/ 13 w 60"/>
                <a:gd name="T1" fmla="*/ 0 h 72"/>
                <a:gd name="T2" fmla="*/ 0 w 60"/>
                <a:gd name="T3" fmla="*/ 72 h 72"/>
                <a:gd name="T4" fmla="*/ 11 w 60"/>
                <a:gd name="T5" fmla="*/ 72 h 72"/>
                <a:gd name="T6" fmla="*/ 16 w 60"/>
                <a:gd name="T7" fmla="*/ 44 h 72"/>
                <a:gd name="T8" fmla="*/ 34 w 60"/>
                <a:gd name="T9" fmla="*/ 44 h 72"/>
                <a:gd name="T10" fmla="*/ 45 w 60"/>
                <a:gd name="T11" fmla="*/ 41 h 72"/>
                <a:gd name="T12" fmla="*/ 54 w 60"/>
                <a:gd name="T13" fmla="*/ 33 h 72"/>
                <a:gd name="T14" fmla="*/ 59 w 60"/>
                <a:gd name="T15" fmla="*/ 22 h 72"/>
                <a:gd name="T16" fmla="*/ 58 w 60"/>
                <a:gd name="T17" fmla="*/ 11 h 72"/>
                <a:gd name="T18" fmla="*/ 52 w 60"/>
                <a:gd name="T19" fmla="*/ 3 h 72"/>
                <a:gd name="T20" fmla="*/ 42 w 60"/>
                <a:gd name="T21" fmla="*/ 0 h 72"/>
                <a:gd name="T22" fmla="*/ 13 w 60"/>
                <a:gd name="T23" fmla="*/ 0 h 72"/>
                <a:gd name="T24" fmla="*/ 18 w 60"/>
                <a:gd name="T25" fmla="*/ 34 h 72"/>
                <a:gd name="T26" fmla="*/ 22 w 60"/>
                <a:gd name="T27" fmla="*/ 11 h 72"/>
                <a:gd name="T28" fmla="*/ 40 w 60"/>
                <a:gd name="T29" fmla="*/ 11 h 72"/>
                <a:gd name="T30" fmla="*/ 47 w 60"/>
                <a:gd name="T31" fmla="*/ 14 h 72"/>
                <a:gd name="T32" fmla="*/ 48 w 60"/>
                <a:gd name="T33" fmla="*/ 22 h 72"/>
                <a:gd name="T34" fmla="*/ 46 w 60"/>
                <a:gd name="T35" fmla="*/ 28 h 72"/>
                <a:gd name="T36" fmla="*/ 41 w 60"/>
                <a:gd name="T37" fmla="*/ 32 h 72"/>
                <a:gd name="T38" fmla="*/ 36 w 60"/>
                <a:gd name="T39" fmla="*/ 34 h 72"/>
                <a:gd name="T40" fmla="*/ 18 w 60"/>
                <a:gd name="T41" fmla="*/ 3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0" h="72">
                  <a:moveTo>
                    <a:pt x="13" y="0"/>
                  </a:moveTo>
                  <a:cubicBezTo>
                    <a:pt x="0" y="72"/>
                    <a:pt x="0" y="72"/>
                    <a:pt x="0" y="72"/>
                  </a:cubicBezTo>
                  <a:cubicBezTo>
                    <a:pt x="11" y="72"/>
                    <a:pt x="11" y="72"/>
                    <a:pt x="11" y="72"/>
                  </a:cubicBezTo>
                  <a:cubicBezTo>
                    <a:pt x="16" y="44"/>
                    <a:pt x="16" y="44"/>
                    <a:pt x="16" y="44"/>
                  </a:cubicBezTo>
                  <a:cubicBezTo>
                    <a:pt x="34" y="44"/>
                    <a:pt x="34" y="44"/>
                    <a:pt x="34" y="44"/>
                  </a:cubicBezTo>
                  <a:cubicBezTo>
                    <a:pt x="38" y="44"/>
                    <a:pt x="42" y="43"/>
                    <a:pt x="45" y="41"/>
                  </a:cubicBezTo>
                  <a:cubicBezTo>
                    <a:pt x="49" y="39"/>
                    <a:pt x="52" y="37"/>
                    <a:pt x="54" y="33"/>
                  </a:cubicBezTo>
                  <a:cubicBezTo>
                    <a:pt x="57" y="30"/>
                    <a:pt x="59" y="26"/>
                    <a:pt x="59" y="22"/>
                  </a:cubicBezTo>
                  <a:cubicBezTo>
                    <a:pt x="60" y="18"/>
                    <a:pt x="60" y="14"/>
                    <a:pt x="58" y="11"/>
                  </a:cubicBezTo>
                  <a:cubicBezTo>
                    <a:pt x="57" y="8"/>
                    <a:pt x="55" y="5"/>
                    <a:pt x="52" y="3"/>
                  </a:cubicBezTo>
                  <a:cubicBezTo>
                    <a:pt x="49" y="1"/>
                    <a:pt x="46" y="0"/>
                    <a:pt x="42" y="0"/>
                  </a:cubicBezTo>
                  <a:lnTo>
                    <a:pt x="13" y="0"/>
                  </a:lnTo>
                  <a:close/>
                  <a:moveTo>
                    <a:pt x="18" y="34"/>
                  </a:moveTo>
                  <a:cubicBezTo>
                    <a:pt x="22" y="11"/>
                    <a:pt x="22" y="11"/>
                    <a:pt x="22" y="11"/>
                  </a:cubicBezTo>
                  <a:cubicBezTo>
                    <a:pt x="40" y="11"/>
                    <a:pt x="40" y="11"/>
                    <a:pt x="40" y="11"/>
                  </a:cubicBezTo>
                  <a:cubicBezTo>
                    <a:pt x="43" y="11"/>
                    <a:pt x="45" y="12"/>
                    <a:pt x="47" y="14"/>
                  </a:cubicBezTo>
                  <a:cubicBezTo>
                    <a:pt x="48" y="16"/>
                    <a:pt x="49" y="19"/>
                    <a:pt x="48" y="22"/>
                  </a:cubicBezTo>
                  <a:cubicBezTo>
                    <a:pt x="48" y="24"/>
                    <a:pt x="47" y="26"/>
                    <a:pt x="46" y="28"/>
                  </a:cubicBezTo>
                  <a:cubicBezTo>
                    <a:pt x="44" y="30"/>
                    <a:pt x="43" y="31"/>
                    <a:pt x="41" y="32"/>
                  </a:cubicBezTo>
                  <a:cubicBezTo>
                    <a:pt x="40" y="33"/>
                    <a:pt x="38" y="34"/>
                    <a:pt x="36" y="34"/>
                  </a:cubicBezTo>
                  <a:lnTo>
                    <a:pt x="18" y="34"/>
                  </a:lnTo>
                  <a:close/>
                </a:path>
              </a:pathLst>
            </a:custGeom>
            <a:solidFill>
              <a:srgbClr val="2F54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latin typeface="Meiryo UI" panose="020B0604030504040204" pitchFamily="50" charset="-128"/>
                <a:ea typeface="Meiryo UI" panose="020B0604030504040204" pitchFamily="50" charset="-128"/>
              </a:endParaRPr>
            </a:p>
          </p:txBody>
        </p:sp>
        <p:sp>
          <p:nvSpPr>
            <p:cNvPr id="96" name="Freeform 42">
              <a:extLst>
                <a:ext uri="{FF2B5EF4-FFF2-40B4-BE49-F238E27FC236}">
                  <a16:creationId xmlns:a16="http://schemas.microsoft.com/office/drawing/2014/main" id="{2263E861-DFE5-09BC-320B-52209D6C9A5C}"/>
                </a:ext>
              </a:extLst>
            </p:cNvPr>
            <p:cNvSpPr>
              <a:spLocks/>
            </p:cNvSpPr>
            <p:nvPr/>
          </p:nvSpPr>
          <p:spPr bwMode="auto">
            <a:xfrm>
              <a:off x="4449006" y="5020270"/>
              <a:ext cx="103188" cy="133350"/>
            </a:xfrm>
            <a:custGeom>
              <a:avLst/>
              <a:gdLst>
                <a:gd name="T0" fmla="*/ 42 w 42"/>
                <a:gd name="T1" fmla="*/ 1 h 55"/>
                <a:gd name="T2" fmla="*/ 36 w 42"/>
                <a:gd name="T3" fmla="*/ 0 h 55"/>
                <a:gd name="T4" fmla="*/ 26 w 42"/>
                <a:gd name="T5" fmla="*/ 4 h 55"/>
                <a:gd name="T6" fmla="*/ 18 w 42"/>
                <a:gd name="T7" fmla="*/ 12 h 55"/>
                <a:gd name="T8" fmla="*/ 20 w 42"/>
                <a:gd name="T9" fmla="*/ 2 h 55"/>
                <a:gd name="T10" fmla="*/ 9 w 42"/>
                <a:gd name="T11" fmla="*/ 2 h 55"/>
                <a:gd name="T12" fmla="*/ 0 w 42"/>
                <a:gd name="T13" fmla="*/ 55 h 55"/>
                <a:gd name="T14" fmla="*/ 10 w 42"/>
                <a:gd name="T15" fmla="*/ 55 h 55"/>
                <a:gd name="T16" fmla="*/ 15 w 42"/>
                <a:gd name="T17" fmla="*/ 25 h 55"/>
                <a:gd name="T18" fmla="*/ 19 w 42"/>
                <a:gd name="T19" fmla="*/ 18 h 55"/>
                <a:gd name="T20" fmla="*/ 25 w 42"/>
                <a:gd name="T21" fmla="*/ 13 h 55"/>
                <a:gd name="T22" fmla="*/ 31 w 42"/>
                <a:gd name="T23" fmla="*/ 12 h 55"/>
                <a:gd name="T24" fmla="*/ 35 w 42"/>
                <a:gd name="T25" fmla="*/ 12 h 55"/>
                <a:gd name="T26" fmla="*/ 37 w 42"/>
                <a:gd name="T27" fmla="*/ 13 h 55"/>
                <a:gd name="T28" fmla="*/ 42 w 42"/>
                <a:gd name="T29"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 h="55">
                  <a:moveTo>
                    <a:pt x="42" y="1"/>
                  </a:moveTo>
                  <a:cubicBezTo>
                    <a:pt x="40" y="1"/>
                    <a:pt x="39" y="0"/>
                    <a:pt x="36" y="0"/>
                  </a:cubicBezTo>
                  <a:cubicBezTo>
                    <a:pt x="33" y="0"/>
                    <a:pt x="29" y="1"/>
                    <a:pt x="26" y="4"/>
                  </a:cubicBezTo>
                  <a:cubicBezTo>
                    <a:pt x="23" y="6"/>
                    <a:pt x="20" y="8"/>
                    <a:pt x="18" y="12"/>
                  </a:cubicBezTo>
                  <a:cubicBezTo>
                    <a:pt x="20" y="2"/>
                    <a:pt x="20" y="2"/>
                    <a:pt x="20" y="2"/>
                  </a:cubicBezTo>
                  <a:cubicBezTo>
                    <a:pt x="9" y="2"/>
                    <a:pt x="9" y="2"/>
                    <a:pt x="9" y="2"/>
                  </a:cubicBezTo>
                  <a:cubicBezTo>
                    <a:pt x="0" y="55"/>
                    <a:pt x="0" y="55"/>
                    <a:pt x="0" y="55"/>
                  </a:cubicBezTo>
                  <a:cubicBezTo>
                    <a:pt x="10" y="55"/>
                    <a:pt x="10" y="55"/>
                    <a:pt x="10" y="55"/>
                  </a:cubicBezTo>
                  <a:cubicBezTo>
                    <a:pt x="15" y="25"/>
                    <a:pt x="15" y="25"/>
                    <a:pt x="15" y="25"/>
                  </a:cubicBezTo>
                  <a:cubicBezTo>
                    <a:pt x="16" y="23"/>
                    <a:pt x="17" y="20"/>
                    <a:pt x="19" y="18"/>
                  </a:cubicBezTo>
                  <a:cubicBezTo>
                    <a:pt x="21" y="16"/>
                    <a:pt x="23" y="14"/>
                    <a:pt x="25" y="13"/>
                  </a:cubicBezTo>
                  <a:cubicBezTo>
                    <a:pt x="27" y="12"/>
                    <a:pt x="29" y="12"/>
                    <a:pt x="31" y="12"/>
                  </a:cubicBezTo>
                  <a:cubicBezTo>
                    <a:pt x="33" y="12"/>
                    <a:pt x="34" y="12"/>
                    <a:pt x="35" y="12"/>
                  </a:cubicBezTo>
                  <a:cubicBezTo>
                    <a:pt x="35" y="12"/>
                    <a:pt x="36" y="12"/>
                    <a:pt x="37" y="13"/>
                  </a:cubicBezTo>
                  <a:lnTo>
                    <a:pt x="42" y="1"/>
                  </a:lnTo>
                  <a:close/>
                </a:path>
              </a:pathLst>
            </a:custGeom>
            <a:solidFill>
              <a:srgbClr val="2F54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latin typeface="Meiryo UI" panose="020B0604030504040204" pitchFamily="50" charset="-128"/>
                <a:ea typeface="Meiryo UI" panose="020B0604030504040204" pitchFamily="50" charset="-128"/>
              </a:endParaRPr>
            </a:p>
          </p:txBody>
        </p:sp>
        <p:sp>
          <p:nvSpPr>
            <p:cNvPr id="97" name="Freeform 43">
              <a:extLst>
                <a:ext uri="{FF2B5EF4-FFF2-40B4-BE49-F238E27FC236}">
                  <a16:creationId xmlns:a16="http://schemas.microsoft.com/office/drawing/2014/main" id="{B4997254-576C-32F1-EF5E-D0C38EB062F9}"/>
                </a:ext>
              </a:extLst>
            </p:cNvPr>
            <p:cNvSpPr>
              <a:spLocks noEditPoints="1"/>
            </p:cNvSpPr>
            <p:nvPr/>
          </p:nvSpPr>
          <p:spPr bwMode="auto">
            <a:xfrm>
              <a:off x="4549019" y="4966295"/>
              <a:ext cx="58738" cy="187325"/>
            </a:xfrm>
            <a:custGeom>
              <a:avLst/>
              <a:gdLst>
                <a:gd name="T0" fmla="*/ 21 w 24"/>
                <a:gd name="T1" fmla="*/ 11 h 77"/>
                <a:gd name="T2" fmla="*/ 24 w 24"/>
                <a:gd name="T3" fmla="*/ 7 h 77"/>
                <a:gd name="T4" fmla="*/ 23 w 24"/>
                <a:gd name="T5" fmla="*/ 2 h 77"/>
                <a:gd name="T6" fmla="*/ 18 w 24"/>
                <a:gd name="T7" fmla="*/ 0 h 77"/>
                <a:gd name="T8" fmla="*/ 13 w 24"/>
                <a:gd name="T9" fmla="*/ 2 h 77"/>
                <a:gd name="T10" fmla="*/ 10 w 24"/>
                <a:gd name="T11" fmla="*/ 7 h 77"/>
                <a:gd name="T12" fmla="*/ 11 w 24"/>
                <a:gd name="T13" fmla="*/ 11 h 77"/>
                <a:gd name="T14" fmla="*/ 16 w 24"/>
                <a:gd name="T15" fmla="*/ 13 h 77"/>
                <a:gd name="T16" fmla="*/ 21 w 24"/>
                <a:gd name="T17" fmla="*/ 11 h 77"/>
                <a:gd name="T18" fmla="*/ 19 w 24"/>
                <a:gd name="T19" fmla="*/ 25 h 77"/>
                <a:gd name="T20" fmla="*/ 9 w 24"/>
                <a:gd name="T21" fmla="*/ 25 h 77"/>
                <a:gd name="T22" fmla="*/ 0 w 24"/>
                <a:gd name="T23" fmla="*/ 77 h 77"/>
                <a:gd name="T24" fmla="*/ 10 w 24"/>
                <a:gd name="T25" fmla="*/ 77 h 77"/>
                <a:gd name="T26" fmla="*/ 19 w 24"/>
                <a:gd name="T27" fmla="*/ 2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77">
                  <a:moveTo>
                    <a:pt x="21" y="11"/>
                  </a:moveTo>
                  <a:cubicBezTo>
                    <a:pt x="23" y="10"/>
                    <a:pt x="24" y="8"/>
                    <a:pt x="24" y="7"/>
                  </a:cubicBezTo>
                  <a:cubicBezTo>
                    <a:pt x="24" y="5"/>
                    <a:pt x="24" y="3"/>
                    <a:pt x="23" y="2"/>
                  </a:cubicBezTo>
                  <a:cubicBezTo>
                    <a:pt x="22" y="1"/>
                    <a:pt x="20" y="0"/>
                    <a:pt x="18" y="0"/>
                  </a:cubicBezTo>
                  <a:cubicBezTo>
                    <a:pt x="16" y="0"/>
                    <a:pt x="14" y="1"/>
                    <a:pt x="13" y="2"/>
                  </a:cubicBezTo>
                  <a:cubicBezTo>
                    <a:pt x="11" y="4"/>
                    <a:pt x="10" y="5"/>
                    <a:pt x="10" y="7"/>
                  </a:cubicBezTo>
                  <a:cubicBezTo>
                    <a:pt x="10" y="9"/>
                    <a:pt x="10" y="10"/>
                    <a:pt x="11" y="11"/>
                  </a:cubicBezTo>
                  <a:cubicBezTo>
                    <a:pt x="12" y="13"/>
                    <a:pt x="14" y="13"/>
                    <a:pt x="16" y="13"/>
                  </a:cubicBezTo>
                  <a:cubicBezTo>
                    <a:pt x="18" y="13"/>
                    <a:pt x="20" y="13"/>
                    <a:pt x="21" y="11"/>
                  </a:cubicBezTo>
                  <a:moveTo>
                    <a:pt x="19" y="25"/>
                  </a:moveTo>
                  <a:cubicBezTo>
                    <a:pt x="9" y="25"/>
                    <a:pt x="9" y="25"/>
                    <a:pt x="9" y="25"/>
                  </a:cubicBezTo>
                  <a:cubicBezTo>
                    <a:pt x="0" y="77"/>
                    <a:pt x="0" y="77"/>
                    <a:pt x="0" y="77"/>
                  </a:cubicBezTo>
                  <a:cubicBezTo>
                    <a:pt x="10" y="77"/>
                    <a:pt x="10" y="77"/>
                    <a:pt x="10" y="77"/>
                  </a:cubicBezTo>
                  <a:lnTo>
                    <a:pt x="19" y="25"/>
                  </a:lnTo>
                  <a:close/>
                </a:path>
              </a:pathLst>
            </a:custGeom>
            <a:solidFill>
              <a:srgbClr val="2F54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latin typeface="Meiryo UI" panose="020B0604030504040204" pitchFamily="50" charset="-128"/>
                <a:ea typeface="Meiryo UI" panose="020B0604030504040204" pitchFamily="50" charset="-128"/>
              </a:endParaRPr>
            </a:p>
          </p:txBody>
        </p:sp>
        <p:sp>
          <p:nvSpPr>
            <p:cNvPr id="98" name="Freeform 44">
              <a:extLst>
                <a:ext uri="{FF2B5EF4-FFF2-40B4-BE49-F238E27FC236}">
                  <a16:creationId xmlns:a16="http://schemas.microsoft.com/office/drawing/2014/main" id="{5BAB3CEE-8027-C456-8519-A56A2358A4CE}"/>
                </a:ext>
              </a:extLst>
            </p:cNvPr>
            <p:cNvSpPr>
              <a:spLocks/>
            </p:cNvSpPr>
            <p:nvPr/>
          </p:nvSpPr>
          <p:spPr bwMode="auto">
            <a:xfrm>
              <a:off x="4599819" y="5021857"/>
              <a:ext cx="130175" cy="131763"/>
            </a:xfrm>
            <a:custGeom>
              <a:avLst/>
              <a:gdLst>
                <a:gd name="T0" fmla="*/ 27 w 53"/>
                <a:gd name="T1" fmla="*/ 3 h 54"/>
                <a:gd name="T2" fmla="*/ 18 w 53"/>
                <a:gd name="T3" fmla="*/ 9 h 54"/>
                <a:gd name="T4" fmla="*/ 20 w 53"/>
                <a:gd name="T5" fmla="*/ 1 h 54"/>
                <a:gd name="T6" fmla="*/ 9 w 53"/>
                <a:gd name="T7" fmla="*/ 1 h 54"/>
                <a:gd name="T8" fmla="*/ 0 w 53"/>
                <a:gd name="T9" fmla="*/ 54 h 54"/>
                <a:gd name="T10" fmla="*/ 11 w 53"/>
                <a:gd name="T11" fmla="*/ 54 h 54"/>
                <a:gd name="T12" fmla="*/ 16 w 53"/>
                <a:gd name="T13" fmla="*/ 22 h 54"/>
                <a:gd name="T14" fmla="*/ 19 w 53"/>
                <a:gd name="T15" fmla="*/ 15 h 54"/>
                <a:gd name="T16" fmla="*/ 25 w 53"/>
                <a:gd name="T17" fmla="*/ 11 h 54"/>
                <a:gd name="T18" fmla="*/ 32 w 53"/>
                <a:gd name="T19" fmla="*/ 9 h 54"/>
                <a:gd name="T20" fmla="*/ 39 w 53"/>
                <a:gd name="T21" fmla="*/ 11 h 54"/>
                <a:gd name="T22" fmla="*/ 41 w 53"/>
                <a:gd name="T23" fmla="*/ 15 h 54"/>
                <a:gd name="T24" fmla="*/ 41 w 53"/>
                <a:gd name="T25" fmla="*/ 22 h 54"/>
                <a:gd name="T26" fmla="*/ 36 w 53"/>
                <a:gd name="T27" fmla="*/ 54 h 54"/>
                <a:gd name="T28" fmla="*/ 46 w 53"/>
                <a:gd name="T29" fmla="*/ 54 h 54"/>
                <a:gd name="T30" fmla="*/ 52 w 53"/>
                <a:gd name="T31" fmla="*/ 21 h 54"/>
                <a:gd name="T32" fmla="*/ 52 w 53"/>
                <a:gd name="T33" fmla="*/ 10 h 54"/>
                <a:gd name="T34" fmla="*/ 48 w 53"/>
                <a:gd name="T35" fmla="*/ 3 h 54"/>
                <a:gd name="T36" fmla="*/ 37 w 53"/>
                <a:gd name="T37" fmla="*/ 0 h 54"/>
                <a:gd name="T38" fmla="*/ 27 w 53"/>
                <a:gd name="T39" fmla="*/ 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54">
                  <a:moveTo>
                    <a:pt x="27" y="3"/>
                  </a:moveTo>
                  <a:cubicBezTo>
                    <a:pt x="23" y="4"/>
                    <a:pt x="20" y="7"/>
                    <a:pt x="18" y="9"/>
                  </a:cubicBezTo>
                  <a:cubicBezTo>
                    <a:pt x="20" y="1"/>
                    <a:pt x="20" y="1"/>
                    <a:pt x="20" y="1"/>
                  </a:cubicBezTo>
                  <a:cubicBezTo>
                    <a:pt x="9" y="1"/>
                    <a:pt x="9" y="1"/>
                    <a:pt x="9" y="1"/>
                  </a:cubicBezTo>
                  <a:cubicBezTo>
                    <a:pt x="0" y="54"/>
                    <a:pt x="0" y="54"/>
                    <a:pt x="0" y="54"/>
                  </a:cubicBezTo>
                  <a:cubicBezTo>
                    <a:pt x="11" y="54"/>
                    <a:pt x="11" y="54"/>
                    <a:pt x="11" y="54"/>
                  </a:cubicBezTo>
                  <a:cubicBezTo>
                    <a:pt x="16" y="22"/>
                    <a:pt x="16" y="22"/>
                    <a:pt x="16" y="22"/>
                  </a:cubicBezTo>
                  <a:cubicBezTo>
                    <a:pt x="17" y="19"/>
                    <a:pt x="18" y="17"/>
                    <a:pt x="19" y="15"/>
                  </a:cubicBezTo>
                  <a:cubicBezTo>
                    <a:pt x="21" y="14"/>
                    <a:pt x="23" y="12"/>
                    <a:pt x="25" y="11"/>
                  </a:cubicBezTo>
                  <a:cubicBezTo>
                    <a:pt x="27" y="10"/>
                    <a:pt x="30" y="9"/>
                    <a:pt x="32" y="9"/>
                  </a:cubicBezTo>
                  <a:cubicBezTo>
                    <a:pt x="35" y="9"/>
                    <a:pt x="37" y="9"/>
                    <a:pt x="39" y="11"/>
                  </a:cubicBezTo>
                  <a:cubicBezTo>
                    <a:pt x="40" y="12"/>
                    <a:pt x="41" y="13"/>
                    <a:pt x="41" y="15"/>
                  </a:cubicBezTo>
                  <a:cubicBezTo>
                    <a:pt x="42" y="17"/>
                    <a:pt x="42" y="20"/>
                    <a:pt x="41" y="22"/>
                  </a:cubicBezTo>
                  <a:cubicBezTo>
                    <a:pt x="36" y="54"/>
                    <a:pt x="36" y="54"/>
                    <a:pt x="36" y="54"/>
                  </a:cubicBezTo>
                  <a:cubicBezTo>
                    <a:pt x="46" y="54"/>
                    <a:pt x="46" y="54"/>
                    <a:pt x="46" y="54"/>
                  </a:cubicBezTo>
                  <a:cubicBezTo>
                    <a:pt x="52" y="21"/>
                    <a:pt x="52" y="21"/>
                    <a:pt x="52" y="21"/>
                  </a:cubicBezTo>
                  <a:cubicBezTo>
                    <a:pt x="52" y="17"/>
                    <a:pt x="53" y="14"/>
                    <a:pt x="52" y="10"/>
                  </a:cubicBezTo>
                  <a:cubicBezTo>
                    <a:pt x="52" y="7"/>
                    <a:pt x="50" y="5"/>
                    <a:pt x="48" y="3"/>
                  </a:cubicBezTo>
                  <a:cubicBezTo>
                    <a:pt x="46" y="1"/>
                    <a:pt x="42" y="0"/>
                    <a:pt x="37" y="0"/>
                  </a:cubicBezTo>
                  <a:cubicBezTo>
                    <a:pt x="34" y="0"/>
                    <a:pt x="30" y="1"/>
                    <a:pt x="27" y="3"/>
                  </a:cubicBezTo>
                </a:path>
              </a:pathLst>
            </a:custGeom>
            <a:solidFill>
              <a:srgbClr val="2F54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latin typeface="Meiryo UI" panose="020B0604030504040204" pitchFamily="50" charset="-128"/>
                <a:ea typeface="Meiryo UI" panose="020B0604030504040204" pitchFamily="50" charset="-128"/>
              </a:endParaRPr>
            </a:p>
          </p:txBody>
        </p:sp>
        <p:sp>
          <p:nvSpPr>
            <p:cNvPr id="99" name="Freeform 45">
              <a:extLst>
                <a:ext uri="{FF2B5EF4-FFF2-40B4-BE49-F238E27FC236}">
                  <a16:creationId xmlns:a16="http://schemas.microsoft.com/office/drawing/2014/main" id="{AC269612-D0AB-5E5A-0ED0-233A05C23678}"/>
                </a:ext>
              </a:extLst>
            </p:cNvPr>
            <p:cNvSpPr>
              <a:spLocks/>
            </p:cNvSpPr>
            <p:nvPr/>
          </p:nvSpPr>
          <p:spPr bwMode="auto">
            <a:xfrm>
              <a:off x="4749044" y="4993282"/>
              <a:ext cx="85725" cy="160338"/>
            </a:xfrm>
            <a:custGeom>
              <a:avLst/>
              <a:gdLst>
                <a:gd name="T0" fmla="*/ 32 w 54"/>
                <a:gd name="T1" fmla="*/ 35 h 101"/>
                <a:gd name="T2" fmla="*/ 51 w 54"/>
                <a:gd name="T3" fmla="*/ 35 h 101"/>
                <a:gd name="T4" fmla="*/ 54 w 54"/>
                <a:gd name="T5" fmla="*/ 21 h 101"/>
                <a:gd name="T6" fmla="*/ 35 w 54"/>
                <a:gd name="T7" fmla="*/ 21 h 101"/>
                <a:gd name="T8" fmla="*/ 38 w 54"/>
                <a:gd name="T9" fmla="*/ 0 h 101"/>
                <a:gd name="T10" fmla="*/ 23 w 54"/>
                <a:gd name="T11" fmla="*/ 0 h 101"/>
                <a:gd name="T12" fmla="*/ 20 w 54"/>
                <a:gd name="T13" fmla="*/ 21 h 101"/>
                <a:gd name="T14" fmla="*/ 3 w 54"/>
                <a:gd name="T15" fmla="*/ 21 h 101"/>
                <a:gd name="T16" fmla="*/ 0 w 54"/>
                <a:gd name="T17" fmla="*/ 35 h 101"/>
                <a:gd name="T18" fmla="*/ 17 w 54"/>
                <a:gd name="T19" fmla="*/ 35 h 101"/>
                <a:gd name="T20" fmla="*/ 6 w 54"/>
                <a:gd name="T21" fmla="*/ 101 h 101"/>
                <a:gd name="T22" fmla="*/ 21 w 54"/>
                <a:gd name="T23" fmla="*/ 101 h 101"/>
                <a:gd name="T24" fmla="*/ 32 w 54"/>
                <a:gd name="T25" fmla="*/ 3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 h="101">
                  <a:moveTo>
                    <a:pt x="32" y="35"/>
                  </a:moveTo>
                  <a:lnTo>
                    <a:pt x="51" y="35"/>
                  </a:lnTo>
                  <a:lnTo>
                    <a:pt x="54" y="21"/>
                  </a:lnTo>
                  <a:lnTo>
                    <a:pt x="35" y="21"/>
                  </a:lnTo>
                  <a:lnTo>
                    <a:pt x="38" y="0"/>
                  </a:lnTo>
                  <a:lnTo>
                    <a:pt x="23" y="0"/>
                  </a:lnTo>
                  <a:lnTo>
                    <a:pt x="20" y="21"/>
                  </a:lnTo>
                  <a:lnTo>
                    <a:pt x="3" y="21"/>
                  </a:lnTo>
                  <a:lnTo>
                    <a:pt x="0" y="35"/>
                  </a:lnTo>
                  <a:lnTo>
                    <a:pt x="17" y="35"/>
                  </a:lnTo>
                  <a:lnTo>
                    <a:pt x="6" y="101"/>
                  </a:lnTo>
                  <a:lnTo>
                    <a:pt x="21" y="101"/>
                  </a:lnTo>
                  <a:lnTo>
                    <a:pt x="32" y="35"/>
                  </a:lnTo>
                  <a:close/>
                </a:path>
              </a:pathLst>
            </a:custGeom>
            <a:solidFill>
              <a:srgbClr val="2F54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latin typeface="Meiryo UI" panose="020B0604030504040204" pitchFamily="50" charset="-128"/>
                <a:ea typeface="Meiryo UI" panose="020B0604030504040204" pitchFamily="50" charset="-128"/>
              </a:endParaRPr>
            </a:p>
          </p:txBody>
        </p:sp>
        <p:sp>
          <p:nvSpPr>
            <p:cNvPr id="100" name="Freeform 46">
              <a:extLst>
                <a:ext uri="{FF2B5EF4-FFF2-40B4-BE49-F238E27FC236}">
                  <a16:creationId xmlns:a16="http://schemas.microsoft.com/office/drawing/2014/main" id="{E2E51561-1986-BED5-7A3F-4743B0B3659C}"/>
                </a:ext>
              </a:extLst>
            </p:cNvPr>
            <p:cNvSpPr>
              <a:spLocks noEditPoints="1"/>
            </p:cNvSpPr>
            <p:nvPr/>
          </p:nvSpPr>
          <p:spPr bwMode="auto">
            <a:xfrm>
              <a:off x="4839531" y="4978995"/>
              <a:ext cx="58738" cy="174625"/>
            </a:xfrm>
            <a:custGeom>
              <a:avLst/>
              <a:gdLst>
                <a:gd name="T0" fmla="*/ 14 w 24"/>
                <a:gd name="T1" fmla="*/ 46 h 72"/>
                <a:gd name="T2" fmla="*/ 17 w 24"/>
                <a:gd name="T3" fmla="*/ 34 h 72"/>
                <a:gd name="T4" fmla="*/ 20 w 24"/>
                <a:gd name="T5" fmla="*/ 21 h 72"/>
                <a:gd name="T6" fmla="*/ 23 w 24"/>
                <a:gd name="T7" fmla="*/ 7 h 72"/>
                <a:gd name="T8" fmla="*/ 24 w 24"/>
                <a:gd name="T9" fmla="*/ 0 h 72"/>
                <a:gd name="T10" fmla="*/ 13 w 24"/>
                <a:gd name="T11" fmla="*/ 0 h 72"/>
                <a:gd name="T12" fmla="*/ 12 w 24"/>
                <a:gd name="T13" fmla="*/ 7 h 72"/>
                <a:gd name="T14" fmla="*/ 10 w 24"/>
                <a:gd name="T15" fmla="*/ 21 h 72"/>
                <a:gd name="T16" fmla="*/ 9 w 24"/>
                <a:gd name="T17" fmla="*/ 34 h 72"/>
                <a:gd name="T18" fmla="*/ 8 w 24"/>
                <a:gd name="T19" fmla="*/ 46 h 72"/>
                <a:gd name="T20" fmla="*/ 14 w 24"/>
                <a:gd name="T21" fmla="*/ 46 h 72"/>
                <a:gd name="T22" fmla="*/ 12 w 24"/>
                <a:gd name="T23" fmla="*/ 69 h 72"/>
                <a:gd name="T24" fmla="*/ 14 w 24"/>
                <a:gd name="T25" fmla="*/ 64 h 72"/>
                <a:gd name="T26" fmla="*/ 13 w 24"/>
                <a:gd name="T27" fmla="*/ 59 h 72"/>
                <a:gd name="T28" fmla="*/ 9 w 24"/>
                <a:gd name="T29" fmla="*/ 57 h 72"/>
                <a:gd name="T30" fmla="*/ 3 w 24"/>
                <a:gd name="T31" fmla="*/ 59 h 72"/>
                <a:gd name="T32" fmla="*/ 0 w 24"/>
                <a:gd name="T33" fmla="*/ 64 h 72"/>
                <a:gd name="T34" fmla="*/ 1 w 24"/>
                <a:gd name="T35" fmla="*/ 70 h 72"/>
                <a:gd name="T36" fmla="*/ 6 w 24"/>
                <a:gd name="T37" fmla="*/ 72 h 72"/>
                <a:gd name="T38" fmla="*/ 12 w 24"/>
                <a:gd name="T39" fmla="*/ 6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 h="72">
                  <a:moveTo>
                    <a:pt x="14" y="46"/>
                  </a:moveTo>
                  <a:cubicBezTo>
                    <a:pt x="15" y="43"/>
                    <a:pt x="16" y="39"/>
                    <a:pt x="17" y="34"/>
                  </a:cubicBezTo>
                  <a:cubicBezTo>
                    <a:pt x="18" y="30"/>
                    <a:pt x="19" y="25"/>
                    <a:pt x="20" y="21"/>
                  </a:cubicBezTo>
                  <a:cubicBezTo>
                    <a:pt x="21" y="16"/>
                    <a:pt x="22" y="12"/>
                    <a:pt x="23" y="7"/>
                  </a:cubicBezTo>
                  <a:cubicBezTo>
                    <a:pt x="24" y="0"/>
                    <a:pt x="24" y="0"/>
                    <a:pt x="24" y="0"/>
                  </a:cubicBezTo>
                  <a:cubicBezTo>
                    <a:pt x="13" y="0"/>
                    <a:pt x="13" y="0"/>
                    <a:pt x="13" y="0"/>
                  </a:cubicBezTo>
                  <a:cubicBezTo>
                    <a:pt x="12" y="7"/>
                    <a:pt x="12" y="7"/>
                    <a:pt x="12" y="7"/>
                  </a:cubicBezTo>
                  <a:cubicBezTo>
                    <a:pt x="11" y="12"/>
                    <a:pt x="11" y="16"/>
                    <a:pt x="10" y="21"/>
                  </a:cubicBezTo>
                  <a:cubicBezTo>
                    <a:pt x="10" y="25"/>
                    <a:pt x="9" y="30"/>
                    <a:pt x="9" y="34"/>
                  </a:cubicBezTo>
                  <a:cubicBezTo>
                    <a:pt x="8" y="39"/>
                    <a:pt x="8" y="43"/>
                    <a:pt x="8" y="46"/>
                  </a:cubicBezTo>
                  <a:lnTo>
                    <a:pt x="14" y="46"/>
                  </a:lnTo>
                  <a:close/>
                  <a:moveTo>
                    <a:pt x="12" y="69"/>
                  </a:moveTo>
                  <a:cubicBezTo>
                    <a:pt x="13" y="68"/>
                    <a:pt x="14" y="66"/>
                    <a:pt x="14" y="64"/>
                  </a:cubicBezTo>
                  <a:cubicBezTo>
                    <a:pt x="15" y="62"/>
                    <a:pt x="14" y="60"/>
                    <a:pt x="13" y="59"/>
                  </a:cubicBezTo>
                  <a:cubicBezTo>
                    <a:pt x="13" y="57"/>
                    <a:pt x="11" y="57"/>
                    <a:pt x="9" y="57"/>
                  </a:cubicBezTo>
                  <a:cubicBezTo>
                    <a:pt x="6" y="57"/>
                    <a:pt x="4" y="58"/>
                    <a:pt x="3" y="59"/>
                  </a:cubicBezTo>
                  <a:cubicBezTo>
                    <a:pt x="2" y="61"/>
                    <a:pt x="1" y="62"/>
                    <a:pt x="0" y="64"/>
                  </a:cubicBezTo>
                  <a:cubicBezTo>
                    <a:pt x="0" y="67"/>
                    <a:pt x="0" y="68"/>
                    <a:pt x="1" y="70"/>
                  </a:cubicBezTo>
                  <a:cubicBezTo>
                    <a:pt x="2" y="71"/>
                    <a:pt x="4" y="72"/>
                    <a:pt x="6" y="72"/>
                  </a:cubicBezTo>
                  <a:cubicBezTo>
                    <a:pt x="8" y="72"/>
                    <a:pt x="10" y="71"/>
                    <a:pt x="12" y="69"/>
                  </a:cubicBezTo>
                </a:path>
              </a:pathLst>
            </a:custGeom>
            <a:solidFill>
              <a:srgbClr val="2F54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latin typeface="Meiryo UI" panose="020B0604030504040204" pitchFamily="50" charset="-128"/>
                <a:ea typeface="Meiryo UI" panose="020B0604030504040204" pitchFamily="50" charset="-128"/>
              </a:endParaRPr>
            </a:p>
          </p:txBody>
        </p:sp>
      </p:grpSp>
      <p:pic>
        <p:nvPicPr>
          <p:cNvPr id="101" name="図 100" descr="アイコン&#10;&#10;自動的に生成された説明">
            <a:extLst>
              <a:ext uri="{FF2B5EF4-FFF2-40B4-BE49-F238E27FC236}">
                <a16:creationId xmlns:a16="http://schemas.microsoft.com/office/drawing/2014/main" id="{B34D6781-7320-4A5C-A82C-1EC11D38B9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10864" y="2209874"/>
            <a:ext cx="596201" cy="619930"/>
          </a:xfrm>
          <a:prstGeom prst="rect">
            <a:avLst/>
          </a:prstGeom>
        </p:spPr>
      </p:pic>
      <p:pic>
        <p:nvPicPr>
          <p:cNvPr id="102" name="図 101" descr="アイコン&#10;&#10;自動的に生成された説明">
            <a:extLst>
              <a:ext uri="{FF2B5EF4-FFF2-40B4-BE49-F238E27FC236}">
                <a16:creationId xmlns:a16="http://schemas.microsoft.com/office/drawing/2014/main" id="{DE61D784-B914-60F4-8B74-6BFB3E57E44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93160" y="2204864"/>
            <a:ext cx="596201" cy="619930"/>
          </a:xfrm>
          <a:prstGeom prst="rect">
            <a:avLst/>
          </a:prstGeom>
        </p:spPr>
      </p:pic>
      <p:pic>
        <p:nvPicPr>
          <p:cNvPr id="103" name="Picture 2">
            <a:extLst>
              <a:ext uri="{FF2B5EF4-FFF2-40B4-BE49-F238E27FC236}">
                <a16:creationId xmlns:a16="http://schemas.microsoft.com/office/drawing/2014/main" id="{6E338A0A-DD1B-479F-AF8C-8D6FFF8C9E8D}"/>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69964" b="20735"/>
          <a:stretch/>
        </p:blipFill>
        <p:spPr bwMode="auto">
          <a:xfrm>
            <a:off x="8166124" y="2125339"/>
            <a:ext cx="675308" cy="493963"/>
          </a:xfrm>
          <a:prstGeom prst="rect">
            <a:avLst/>
          </a:prstGeom>
          <a:noFill/>
          <a:extLst>
            <a:ext uri="{909E8E84-426E-40DD-AFC4-6F175D3DCCD1}">
              <a14:hiddenFill xmlns:a14="http://schemas.microsoft.com/office/drawing/2010/main">
                <a:solidFill>
                  <a:srgbClr val="FFFFFF"/>
                </a:solidFill>
              </a14:hiddenFill>
            </a:ext>
          </a:extLst>
        </p:spPr>
      </p:pic>
      <p:sp>
        <p:nvSpPr>
          <p:cNvPr id="104" name="正方形/長方形 103">
            <a:extLst>
              <a:ext uri="{FF2B5EF4-FFF2-40B4-BE49-F238E27FC236}">
                <a16:creationId xmlns:a16="http://schemas.microsoft.com/office/drawing/2014/main" id="{6F4C8695-E8CE-15E9-69EF-599A435E17B4}"/>
              </a:ext>
            </a:extLst>
          </p:cNvPr>
          <p:cNvSpPr/>
          <p:nvPr/>
        </p:nvSpPr>
        <p:spPr bwMode="auto">
          <a:xfrm>
            <a:off x="7905736" y="1072197"/>
            <a:ext cx="733806" cy="235619"/>
          </a:xfrm>
          <a:prstGeom prst="rect">
            <a:avLst/>
          </a:prstGeom>
          <a:solidFill>
            <a:srgbClr val="B8CFFE"/>
          </a:solidFill>
          <a:ln w="19050">
            <a:solidFill>
              <a:srgbClr val="568DFC"/>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28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105" name="テキスト ボックス 104">
            <a:extLst>
              <a:ext uri="{FF2B5EF4-FFF2-40B4-BE49-F238E27FC236}">
                <a16:creationId xmlns:a16="http://schemas.microsoft.com/office/drawing/2014/main" id="{F496A080-EC0C-7FFE-C7C8-987487C51146}"/>
              </a:ext>
            </a:extLst>
          </p:cNvPr>
          <p:cNvSpPr txBox="1"/>
          <p:nvPr/>
        </p:nvSpPr>
        <p:spPr>
          <a:xfrm>
            <a:off x="8647928" y="1079158"/>
            <a:ext cx="1251403" cy="261610"/>
          </a:xfrm>
          <a:prstGeom prst="rect">
            <a:avLst/>
          </a:prstGeom>
          <a:noFill/>
        </p:spPr>
        <p:txBody>
          <a:bodyPr wrap="square" rtlCol="0">
            <a:spAutoFit/>
          </a:bodyPr>
          <a:lstStyle/>
          <a:p>
            <a:r>
              <a:rPr lang="ja-JP" altLang="en-US" sz="1100" b="1" dirty="0">
                <a:latin typeface="メイリオ" panose="020B0604030504040204" pitchFamily="50" charset="-128"/>
                <a:ea typeface="メイリオ" panose="020B0604030504040204" pitchFamily="50" charset="-128"/>
              </a:rPr>
              <a:t>オプション機能</a:t>
            </a:r>
            <a:endParaRPr kumimoji="1" lang="ja-JP" altLang="en-US" sz="1100" b="1" dirty="0">
              <a:latin typeface="メイリオ" panose="020B0604030504040204" pitchFamily="50" charset="-128"/>
              <a:ea typeface="メイリオ" panose="020B0604030504040204" pitchFamily="50" charset="-128"/>
            </a:endParaRPr>
          </a:p>
        </p:txBody>
      </p:sp>
      <p:cxnSp>
        <p:nvCxnSpPr>
          <p:cNvPr id="106" name="直線コネクタ 105">
            <a:extLst>
              <a:ext uri="{FF2B5EF4-FFF2-40B4-BE49-F238E27FC236}">
                <a16:creationId xmlns:a16="http://schemas.microsoft.com/office/drawing/2014/main" id="{2EDD1C94-C8F7-69A6-AC7C-9C3FBE2F2307}"/>
              </a:ext>
            </a:extLst>
          </p:cNvPr>
          <p:cNvCxnSpPr>
            <a:cxnSpLocks/>
          </p:cNvCxnSpPr>
          <p:nvPr/>
        </p:nvCxnSpPr>
        <p:spPr bwMode="auto">
          <a:xfrm>
            <a:off x="2288704" y="4293769"/>
            <a:ext cx="0" cy="2159567"/>
          </a:xfrm>
          <a:prstGeom prst="line">
            <a:avLst/>
          </a:prstGeom>
          <a:noFill/>
          <a:ln w="38100" cap="flat" cmpd="sng" algn="ctr">
            <a:solidFill>
              <a:schemeClr val="bg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7" name="直線コネクタ 106">
            <a:extLst>
              <a:ext uri="{FF2B5EF4-FFF2-40B4-BE49-F238E27FC236}">
                <a16:creationId xmlns:a16="http://schemas.microsoft.com/office/drawing/2014/main" id="{E2407142-7330-6A86-807C-12F7269D99D7}"/>
              </a:ext>
            </a:extLst>
          </p:cNvPr>
          <p:cNvCxnSpPr>
            <a:cxnSpLocks/>
          </p:cNvCxnSpPr>
          <p:nvPr/>
        </p:nvCxnSpPr>
        <p:spPr bwMode="auto">
          <a:xfrm>
            <a:off x="2288704" y="1851700"/>
            <a:ext cx="0" cy="2908846"/>
          </a:xfrm>
          <a:prstGeom prst="line">
            <a:avLst/>
          </a:prstGeom>
          <a:noFill/>
          <a:ln w="38100" cap="flat" cmpd="sng" algn="ctr">
            <a:solidFill>
              <a:srgbClr val="DAEDEF"/>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スライド番号プレースホルダー 2">
            <a:extLst>
              <a:ext uri="{FF2B5EF4-FFF2-40B4-BE49-F238E27FC236}">
                <a16:creationId xmlns:a16="http://schemas.microsoft.com/office/drawing/2014/main" id="{2F9FEEE3-1ECB-9D6F-0924-EC145F684CDF}"/>
              </a:ext>
            </a:extLst>
          </p:cNvPr>
          <p:cNvSpPr>
            <a:spLocks noGrp="1"/>
          </p:cNvSpPr>
          <p:nvPr>
            <p:ph type="sldNum" sz="quarter" idx="11"/>
          </p:nvPr>
        </p:nvSpPr>
        <p:spPr/>
        <p:txBody>
          <a:bodyPr/>
          <a:lstStyle/>
          <a:p>
            <a:fld id="{CA6536ED-BD5D-BB4A-995A-A44D28302799}" type="slidenum">
              <a:rPr lang="en-US" altLang="ja-JP" smtClean="0"/>
              <a:pPr/>
              <a:t>18</a:t>
            </a:fld>
            <a:endParaRPr lang="en-US" altLang="ja-JP"/>
          </a:p>
        </p:txBody>
      </p:sp>
    </p:spTree>
    <p:extLst>
      <p:ext uri="{BB962C8B-B14F-4D97-AF65-F5344CB8AC3E}">
        <p14:creationId xmlns:p14="http://schemas.microsoft.com/office/powerpoint/2010/main" val="11882807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AE8B12-CBD7-8107-A4CE-838EDE9CB770}"/>
              </a:ext>
            </a:extLst>
          </p:cNvPr>
          <p:cNvSpPr>
            <a:spLocks noGrp="1"/>
          </p:cNvSpPr>
          <p:nvPr>
            <p:ph type="title"/>
          </p:nvPr>
        </p:nvSpPr>
        <p:spPr/>
        <p:txBody>
          <a:bodyPr/>
          <a:lstStyle/>
          <a:p>
            <a:r>
              <a:rPr kumimoji="1" lang="ja-JP" altLang="en-US" dirty="0"/>
              <a:t>認証リーダー</a:t>
            </a:r>
          </a:p>
        </p:txBody>
      </p:sp>
      <p:sp>
        <p:nvSpPr>
          <p:cNvPr id="5" name="フッター プレースホルダー 4">
            <a:extLst>
              <a:ext uri="{FF2B5EF4-FFF2-40B4-BE49-F238E27FC236}">
                <a16:creationId xmlns:a16="http://schemas.microsoft.com/office/drawing/2014/main" id="{BF181C99-8EA8-54BE-875E-D2BC30D07F7E}"/>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sp>
        <p:nvSpPr>
          <p:cNvPr id="3" name="正方形/長方形 2">
            <a:extLst>
              <a:ext uri="{FF2B5EF4-FFF2-40B4-BE49-F238E27FC236}">
                <a16:creationId xmlns:a16="http://schemas.microsoft.com/office/drawing/2014/main" id="{DDE65544-7BFD-3AD1-9D97-D715D687E2FF}"/>
              </a:ext>
            </a:extLst>
          </p:cNvPr>
          <p:cNvSpPr/>
          <p:nvPr/>
        </p:nvSpPr>
        <p:spPr>
          <a:xfrm>
            <a:off x="423516" y="1059043"/>
            <a:ext cx="4471107" cy="5334244"/>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lIns="89192" tIns="44596" rIns="89192" bIns="44596" anchor="ctr"/>
          <a:lstStyle/>
          <a:p>
            <a:pPr algn="ctr" eaLnBrk="1" hangingPunct="1">
              <a:spcBef>
                <a:spcPct val="20000"/>
              </a:spcBef>
              <a:buClr>
                <a:srgbClr val="5330C1"/>
              </a:buClr>
              <a:defRPr/>
            </a:pPr>
            <a:endParaRPr lang="ja-JP" altLang="en-US" sz="1710" dirty="0"/>
          </a:p>
        </p:txBody>
      </p:sp>
      <p:sp>
        <p:nvSpPr>
          <p:cNvPr id="23" name="Rectangle 78">
            <a:extLst>
              <a:ext uri="{FF2B5EF4-FFF2-40B4-BE49-F238E27FC236}">
                <a16:creationId xmlns:a16="http://schemas.microsoft.com/office/drawing/2014/main" id="{F97ED7BB-BD9A-B7AC-EED3-974F28CBCB84}"/>
              </a:ext>
            </a:extLst>
          </p:cNvPr>
          <p:cNvSpPr>
            <a:spLocks noChangeArrowheads="1"/>
          </p:cNvSpPr>
          <p:nvPr/>
        </p:nvSpPr>
        <p:spPr bwMode="auto">
          <a:xfrm>
            <a:off x="452581" y="1188149"/>
            <a:ext cx="3617690" cy="347423"/>
          </a:xfrm>
          <a:prstGeom prst="rect">
            <a:avLst/>
          </a:prstGeom>
          <a:noFill/>
          <a:ln>
            <a:noFill/>
          </a:ln>
        </p:spPr>
        <p:txBody>
          <a:bodyPr lIns="89192" tIns="44596" rIns="89192" bIns="44596"/>
          <a:lstStyle/>
          <a:p>
            <a:pPr eaLnBrk="1" hangingPunct="1">
              <a:lnSpc>
                <a:spcPct val="80000"/>
              </a:lnSpc>
              <a:spcBef>
                <a:spcPct val="20000"/>
              </a:spcBef>
              <a:buClr>
                <a:srgbClr val="FF0000"/>
              </a:buClr>
              <a:buSzPct val="60000"/>
              <a:defRPr/>
            </a:pPr>
            <a:r>
              <a:rPr lang="ja-JP" altLang="en-US" sz="2309" b="1" dirty="0">
                <a:solidFill>
                  <a:schemeClr val="tx1">
                    <a:lumMod val="75000"/>
                    <a:lumOff val="25000"/>
                  </a:schemeClr>
                </a:solidFill>
                <a:latin typeface="Meiryo UI" pitchFamily="50" charset="-128"/>
                <a:ea typeface="Meiryo UI" pitchFamily="50" charset="-128"/>
                <a:cs typeface="Meiryo UI" pitchFamily="50" charset="-128"/>
              </a:rPr>
              <a:t>「液晶なしカードリーダー」</a:t>
            </a:r>
            <a:endParaRPr lang="en-US" altLang="ja-JP" sz="1539" dirty="0">
              <a:solidFill>
                <a:schemeClr val="tx1">
                  <a:lumMod val="75000"/>
                  <a:lumOff val="25000"/>
                </a:schemeClr>
              </a:solidFill>
              <a:latin typeface="Meiryo UI" pitchFamily="50" charset="-128"/>
              <a:ea typeface="Meiryo UI" pitchFamily="50" charset="-128"/>
              <a:cs typeface="Meiryo UI" pitchFamily="50" charset="-128"/>
            </a:endParaRPr>
          </a:p>
        </p:txBody>
      </p:sp>
      <p:sp>
        <p:nvSpPr>
          <p:cNvPr id="24" name="テキスト ボックス 23">
            <a:extLst>
              <a:ext uri="{FF2B5EF4-FFF2-40B4-BE49-F238E27FC236}">
                <a16:creationId xmlns:a16="http://schemas.microsoft.com/office/drawing/2014/main" id="{EB7014CF-CC09-6BB1-556E-50143C969C44}"/>
              </a:ext>
            </a:extLst>
          </p:cNvPr>
          <p:cNvSpPr txBox="1"/>
          <p:nvPr/>
        </p:nvSpPr>
        <p:spPr>
          <a:xfrm>
            <a:off x="488504" y="1649102"/>
            <a:ext cx="3688949" cy="338554"/>
          </a:xfrm>
          <a:prstGeom prst="rect">
            <a:avLst/>
          </a:prstGeom>
          <a:noFill/>
        </p:spPr>
        <p:txBody>
          <a:bodyPr wrap="square" rtlCol="0">
            <a:spAutoFit/>
          </a:bodyPr>
          <a:lstStyle/>
          <a:p>
            <a:r>
              <a:rPr lang="en-US" altLang="ja-JP" sz="1600" dirty="0">
                <a:latin typeface="メイリオ" panose="020B0604030504040204" pitchFamily="50" charset="-128"/>
                <a:ea typeface="メイリオ" panose="020B0604030504040204" pitchFamily="50" charset="-128"/>
              </a:rPr>
              <a:t>WTS-Touch2</a:t>
            </a:r>
            <a:endParaRPr kumimoji="1" lang="ja-JP" altLang="en-US" sz="1600" dirty="0">
              <a:latin typeface="メイリオ" panose="020B0604030504040204" pitchFamily="50" charset="-128"/>
              <a:ea typeface="メイリオ" panose="020B0604030504040204" pitchFamily="50" charset="-128"/>
            </a:endParaRPr>
          </a:p>
        </p:txBody>
      </p:sp>
      <p:pic>
        <p:nvPicPr>
          <p:cNvPr id="25" name="図 24">
            <a:extLst>
              <a:ext uri="{FF2B5EF4-FFF2-40B4-BE49-F238E27FC236}">
                <a16:creationId xmlns:a16="http://schemas.microsoft.com/office/drawing/2014/main" id="{C18BFEB9-987A-1FC5-037B-B478C86F8E26}"/>
              </a:ext>
            </a:extLst>
          </p:cNvPr>
          <p:cNvPicPr>
            <a:picLocks noChangeAspect="1"/>
          </p:cNvPicPr>
          <p:nvPr/>
        </p:nvPicPr>
        <p:blipFill rotWithShape="1">
          <a:blip r:embed="rId2"/>
          <a:srcRect t="-675"/>
          <a:stretch/>
        </p:blipFill>
        <p:spPr>
          <a:xfrm>
            <a:off x="1754067" y="2265739"/>
            <a:ext cx="2592757" cy="1782302"/>
          </a:xfrm>
          <a:prstGeom prst="rect">
            <a:avLst/>
          </a:prstGeom>
        </p:spPr>
      </p:pic>
      <p:grpSp>
        <p:nvGrpSpPr>
          <p:cNvPr id="26" name="グループ化 25">
            <a:extLst>
              <a:ext uri="{FF2B5EF4-FFF2-40B4-BE49-F238E27FC236}">
                <a16:creationId xmlns:a16="http://schemas.microsoft.com/office/drawing/2014/main" id="{55F0AE26-2FEC-7835-4C30-870D00B66584}"/>
              </a:ext>
            </a:extLst>
          </p:cNvPr>
          <p:cNvGrpSpPr/>
          <p:nvPr/>
        </p:nvGrpSpPr>
        <p:grpSpPr>
          <a:xfrm>
            <a:off x="1064568" y="3273851"/>
            <a:ext cx="1080120" cy="1021653"/>
            <a:chOff x="5817096" y="3579891"/>
            <a:chExt cx="1344174" cy="1148805"/>
          </a:xfrm>
        </p:grpSpPr>
        <p:sp>
          <p:nvSpPr>
            <p:cNvPr id="27" name="吹き出し: 円形 26">
              <a:extLst>
                <a:ext uri="{FF2B5EF4-FFF2-40B4-BE49-F238E27FC236}">
                  <a16:creationId xmlns:a16="http://schemas.microsoft.com/office/drawing/2014/main" id="{6B4DA84C-1A36-CEDB-0437-783690C22C58}"/>
                </a:ext>
              </a:extLst>
            </p:cNvPr>
            <p:cNvSpPr/>
            <p:nvPr/>
          </p:nvSpPr>
          <p:spPr bwMode="auto">
            <a:xfrm>
              <a:off x="5817096" y="3579891"/>
              <a:ext cx="1344174" cy="1148805"/>
            </a:xfrm>
            <a:prstGeom prst="wedgeEllipseCallout">
              <a:avLst>
                <a:gd name="adj1" fmla="val 51041"/>
                <a:gd name="adj2" fmla="val -53710"/>
              </a:avLst>
            </a:prstGeom>
            <a:solidFill>
              <a:schemeClr val="tx1">
                <a:lumMod val="65000"/>
                <a:lumOff val="35000"/>
              </a:schemeClr>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pic>
          <p:nvPicPr>
            <p:cNvPr id="28" name="Picture 6" descr="C:\Users\T.Monna\Desktop\無題.png">
              <a:extLst>
                <a:ext uri="{FF2B5EF4-FFF2-40B4-BE49-F238E27FC236}">
                  <a16:creationId xmlns:a16="http://schemas.microsoft.com/office/drawing/2014/main" id="{8943B13D-CD26-C13C-9BDB-57C7EE6426F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0475" t="17147" r="13864" b="57261"/>
            <a:stretch/>
          </p:blipFill>
          <p:spPr bwMode="auto">
            <a:xfrm>
              <a:off x="5996319" y="3896341"/>
              <a:ext cx="1008112" cy="6731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29" name="楕円 28">
              <a:extLst>
                <a:ext uri="{FF2B5EF4-FFF2-40B4-BE49-F238E27FC236}">
                  <a16:creationId xmlns:a16="http://schemas.microsoft.com/office/drawing/2014/main" id="{031A1D22-D5E0-5520-71D9-005D928A403A}"/>
                </a:ext>
              </a:extLst>
            </p:cNvPr>
            <p:cNvSpPr/>
            <p:nvPr/>
          </p:nvSpPr>
          <p:spPr bwMode="auto">
            <a:xfrm>
              <a:off x="6872280" y="4362873"/>
              <a:ext cx="140434" cy="144016"/>
            </a:xfrm>
            <a:prstGeom prst="ellipse">
              <a:avLst/>
            </a:prstGeom>
            <a:solidFill>
              <a:schemeClr val="tx1">
                <a:lumMod val="65000"/>
                <a:lumOff val="35000"/>
              </a:schemeClr>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grpSp>
      <p:sp>
        <p:nvSpPr>
          <p:cNvPr id="30" name="テキスト ボックス 29">
            <a:extLst>
              <a:ext uri="{FF2B5EF4-FFF2-40B4-BE49-F238E27FC236}">
                <a16:creationId xmlns:a16="http://schemas.microsoft.com/office/drawing/2014/main" id="{6DB383E0-3CCD-4F19-75B6-8F8D0D839D72}"/>
              </a:ext>
            </a:extLst>
          </p:cNvPr>
          <p:cNvSpPr txBox="1"/>
          <p:nvPr/>
        </p:nvSpPr>
        <p:spPr>
          <a:xfrm>
            <a:off x="1968891" y="4039762"/>
            <a:ext cx="1968866" cy="276999"/>
          </a:xfrm>
          <a:prstGeom prst="rect">
            <a:avLst/>
          </a:prstGeom>
          <a:noFill/>
        </p:spPr>
        <p:txBody>
          <a:bodyPr wrap="square" rtlCol="0">
            <a:spAutoFit/>
          </a:bodyPr>
          <a:lstStyle/>
          <a:p>
            <a:pPr algn="ctr"/>
            <a:r>
              <a:rPr kumimoji="1" lang="ja-JP" altLang="en-US" sz="1200" b="1" dirty="0">
                <a:latin typeface="メイリオ" panose="020B0604030504040204" pitchFamily="50" charset="-128"/>
                <a:ea typeface="メイリオ" panose="020B0604030504040204" pitchFamily="50" charset="-128"/>
              </a:rPr>
              <a:t>カスケード接続可能！</a:t>
            </a:r>
          </a:p>
        </p:txBody>
      </p:sp>
      <p:graphicFrame>
        <p:nvGraphicFramePr>
          <p:cNvPr id="31" name="表 30">
            <a:extLst>
              <a:ext uri="{FF2B5EF4-FFF2-40B4-BE49-F238E27FC236}">
                <a16:creationId xmlns:a16="http://schemas.microsoft.com/office/drawing/2014/main" id="{989A70EE-3258-EB6D-2849-D5B6B8709E12}"/>
              </a:ext>
            </a:extLst>
          </p:cNvPr>
          <p:cNvGraphicFramePr>
            <a:graphicFrameLocks noGrp="1"/>
          </p:cNvGraphicFramePr>
          <p:nvPr>
            <p:extLst>
              <p:ext uri="{D42A27DB-BD31-4B8C-83A1-F6EECF244321}">
                <p14:modId xmlns:p14="http://schemas.microsoft.com/office/powerpoint/2010/main" val="325441334"/>
              </p:ext>
            </p:extLst>
          </p:nvPr>
        </p:nvGraphicFramePr>
        <p:xfrm>
          <a:off x="560512" y="4701751"/>
          <a:ext cx="4202392" cy="1457280"/>
        </p:xfrm>
        <a:graphic>
          <a:graphicData uri="http://schemas.openxmlformats.org/drawingml/2006/table">
            <a:tbl>
              <a:tblPr firstRow="1" bandRow="1">
                <a:tableStyleId>{5940675A-B579-460E-94D1-54222C63F5DA}</a:tableStyleId>
              </a:tblPr>
              <a:tblGrid>
                <a:gridCol w="1062931">
                  <a:extLst>
                    <a:ext uri="{9D8B030D-6E8A-4147-A177-3AD203B41FA5}">
                      <a16:colId xmlns:a16="http://schemas.microsoft.com/office/drawing/2014/main" val="20000"/>
                    </a:ext>
                  </a:extLst>
                </a:gridCol>
                <a:gridCol w="3139461">
                  <a:extLst>
                    <a:ext uri="{9D8B030D-6E8A-4147-A177-3AD203B41FA5}">
                      <a16:colId xmlns:a16="http://schemas.microsoft.com/office/drawing/2014/main" val="20001"/>
                    </a:ext>
                  </a:extLst>
                </a:gridCol>
              </a:tblGrid>
              <a:tr h="432048">
                <a:tc>
                  <a:txBody>
                    <a:bodyPr/>
                    <a:lstStyle/>
                    <a:p>
                      <a:r>
                        <a:rPr kumimoji="1" lang="ja-JP" altLang="en-US" sz="800" dirty="0">
                          <a:latin typeface="メイリオ" panose="020B0604030504040204" pitchFamily="50" charset="-128"/>
                          <a:ea typeface="メイリオ" panose="020B0604030504040204" pitchFamily="50" charset="-128"/>
                          <a:cs typeface="Meiryo UI" pitchFamily="50" charset="-128"/>
                        </a:rPr>
                        <a:t>対応非接触</a:t>
                      </a:r>
                      <a:r>
                        <a:rPr kumimoji="1" lang="en-US" altLang="ja-JP" sz="800" dirty="0">
                          <a:latin typeface="メイリオ" panose="020B0604030504040204" pitchFamily="50" charset="-128"/>
                          <a:ea typeface="メイリオ" panose="020B0604030504040204" pitchFamily="50" charset="-128"/>
                          <a:cs typeface="Meiryo UI" pitchFamily="50" charset="-128"/>
                        </a:rPr>
                        <a:t>IC</a:t>
                      </a:r>
                      <a:r>
                        <a:rPr kumimoji="1" lang="ja-JP" altLang="en-US" sz="800" dirty="0">
                          <a:latin typeface="メイリオ" panose="020B0604030504040204" pitchFamily="50" charset="-128"/>
                          <a:ea typeface="メイリオ" panose="020B0604030504040204" pitchFamily="50" charset="-128"/>
                          <a:cs typeface="Meiryo UI" pitchFamily="50" charset="-128"/>
                        </a:rPr>
                        <a:t>カード</a:t>
                      </a:r>
                    </a:p>
                  </a:txBody>
                  <a:tcPr marL="36000" marR="36000" marT="36000" marB="36000">
                    <a:solidFill>
                      <a:schemeClr val="bg1">
                        <a:lumMod val="85000"/>
                      </a:schemeClr>
                    </a:solidFill>
                  </a:tcPr>
                </a:tc>
                <a:tc>
                  <a:txBody>
                    <a:bodyPr/>
                    <a:lstStyle/>
                    <a:p>
                      <a:r>
                        <a:rPr kumimoji="1" lang="ja-JP" altLang="en-US" sz="800" dirty="0">
                          <a:latin typeface="メイリオ" panose="020B0604030504040204" pitchFamily="50" charset="-128"/>
                          <a:ea typeface="メイリオ" panose="020B0604030504040204" pitchFamily="50" charset="-128"/>
                          <a:cs typeface="Meiryo UI" pitchFamily="50" charset="-128"/>
                        </a:rPr>
                        <a:t>・</a:t>
                      </a:r>
                      <a:r>
                        <a:rPr kumimoji="1" lang="en-US" altLang="ja-JP" sz="800" dirty="0">
                          <a:latin typeface="メイリオ" panose="020B0604030504040204" pitchFamily="50" charset="-128"/>
                          <a:ea typeface="メイリオ" panose="020B0604030504040204" pitchFamily="50" charset="-128"/>
                          <a:cs typeface="Meiryo UI" pitchFamily="50" charset="-128"/>
                        </a:rPr>
                        <a:t>FeliCa Standard</a:t>
                      </a:r>
                    </a:p>
                    <a:p>
                      <a:r>
                        <a:rPr kumimoji="1" lang="en-US" altLang="ja-JP" sz="800" dirty="0">
                          <a:latin typeface="メイリオ" panose="020B0604030504040204" pitchFamily="50" charset="-128"/>
                          <a:ea typeface="メイリオ" panose="020B0604030504040204" pitchFamily="50" charset="-128"/>
                          <a:cs typeface="Meiryo UI" pitchFamily="50" charset="-128"/>
                        </a:rPr>
                        <a:t> </a:t>
                      </a:r>
                      <a:r>
                        <a:rPr kumimoji="1" lang="ja-JP" altLang="en-US" sz="800" dirty="0">
                          <a:latin typeface="メイリオ" panose="020B0604030504040204" pitchFamily="50" charset="-128"/>
                          <a:ea typeface="メイリオ" panose="020B0604030504040204" pitchFamily="50" charset="-128"/>
                          <a:cs typeface="Meiryo UI" pitchFamily="50" charset="-128"/>
                        </a:rPr>
                        <a:t> </a:t>
                      </a:r>
                      <a:r>
                        <a:rPr kumimoji="1" lang="en-US" altLang="ja-JP" sz="800" dirty="0">
                          <a:latin typeface="メイリオ" panose="020B0604030504040204" pitchFamily="50" charset="-128"/>
                          <a:ea typeface="メイリオ" panose="020B0604030504040204" pitchFamily="50" charset="-128"/>
                          <a:cs typeface="Meiryo UI" pitchFamily="50" charset="-128"/>
                        </a:rPr>
                        <a:t>(</a:t>
                      </a:r>
                      <a:r>
                        <a:rPr kumimoji="1" lang="ja-JP" altLang="en-US" sz="800" dirty="0">
                          <a:latin typeface="メイリオ" panose="020B0604030504040204" pitchFamily="50" charset="-128"/>
                          <a:ea typeface="メイリオ" panose="020B0604030504040204" pitchFamily="50" charset="-128"/>
                          <a:cs typeface="Meiryo UI" pitchFamily="50" charset="-128"/>
                        </a:rPr>
                        <a:t>カード内データ［非セキュリティエリア］、</a:t>
                      </a:r>
                      <a:r>
                        <a:rPr kumimoji="1" lang="en-US" altLang="ja-JP" sz="800" dirty="0">
                          <a:latin typeface="メイリオ" panose="020B0604030504040204" pitchFamily="50" charset="-128"/>
                          <a:ea typeface="メイリオ" panose="020B0604030504040204" pitchFamily="50" charset="-128"/>
                          <a:cs typeface="Meiryo UI" pitchFamily="50" charset="-128"/>
                        </a:rPr>
                        <a:t>IDm)</a:t>
                      </a:r>
                    </a:p>
                    <a:p>
                      <a:r>
                        <a:rPr kumimoji="1" lang="ja-JP" altLang="en-US" sz="800" dirty="0">
                          <a:latin typeface="メイリオ" panose="020B0604030504040204" pitchFamily="50" charset="-128"/>
                          <a:ea typeface="メイリオ" panose="020B0604030504040204" pitchFamily="50" charset="-128"/>
                          <a:cs typeface="Meiryo UI" pitchFamily="50" charset="-128"/>
                        </a:rPr>
                        <a:t>・</a:t>
                      </a:r>
                      <a:r>
                        <a:rPr kumimoji="1" lang="en-US" altLang="ja-JP" sz="800" dirty="0">
                          <a:latin typeface="メイリオ" panose="020B0604030504040204" pitchFamily="50" charset="-128"/>
                          <a:ea typeface="メイリオ" panose="020B0604030504040204" pitchFamily="50" charset="-128"/>
                          <a:cs typeface="Meiryo UI" pitchFamily="50" charset="-128"/>
                        </a:rPr>
                        <a:t>FeliCa Lite/Lite-S</a:t>
                      </a:r>
                      <a:r>
                        <a:rPr kumimoji="1" lang="ja-JP" altLang="en-US" sz="800" dirty="0">
                          <a:latin typeface="メイリオ" panose="020B0604030504040204" pitchFamily="50" charset="-128"/>
                          <a:ea typeface="メイリオ" panose="020B0604030504040204" pitchFamily="50" charset="-128"/>
                          <a:cs typeface="Meiryo UI" pitchFamily="50" charset="-128"/>
                        </a:rPr>
                        <a:t>（</a:t>
                      </a:r>
                      <a:r>
                        <a:rPr kumimoji="1" lang="en-US" altLang="ja-JP" sz="800" dirty="0">
                          <a:latin typeface="メイリオ" panose="020B0604030504040204" pitchFamily="50" charset="-128"/>
                          <a:ea typeface="メイリオ" panose="020B0604030504040204" pitchFamily="50" charset="-128"/>
                          <a:cs typeface="Meiryo UI" pitchFamily="50" charset="-128"/>
                        </a:rPr>
                        <a:t>IDm</a:t>
                      </a:r>
                      <a:r>
                        <a:rPr kumimoji="1" lang="ja-JP" altLang="en-US" sz="800" dirty="0">
                          <a:latin typeface="メイリオ" panose="020B0604030504040204" pitchFamily="50" charset="-128"/>
                          <a:ea typeface="メイリオ" panose="020B0604030504040204" pitchFamily="50" charset="-128"/>
                          <a:cs typeface="Meiryo UI" pitchFamily="50" charset="-128"/>
                        </a:rPr>
                        <a:t>）</a:t>
                      </a:r>
                      <a:endParaRPr kumimoji="1" lang="en-US" altLang="ja-JP" sz="800" b="1" dirty="0">
                        <a:latin typeface="メイリオ" panose="020B0604030504040204" pitchFamily="50" charset="-128"/>
                        <a:ea typeface="メイリオ" panose="020B0604030504040204" pitchFamily="50" charset="-128"/>
                        <a:cs typeface="Meiryo UI" pitchFamily="50" charset="-128"/>
                      </a:endParaRPr>
                    </a:p>
                    <a:p>
                      <a:r>
                        <a:rPr kumimoji="1" lang="ja-JP" altLang="en-US" sz="800" dirty="0">
                          <a:latin typeface="メイリオ" panose="020B0604030504040204" pitchFamily="50" charset="-128"/>
                          <a:ea typeface="メイリオ" panose="020B0604030504040204" pitchFamily="50" charset="-128"/>
                          <a:cs typeface="Meiryo UI" pitchFamily="50" charset="-128"/>
                        </a:rPr>
                        <a:t>・</a:t>
                      </a:r>
                      <a:r>
                        <a:rPr kumimoji="1" lang="en-US" altLang="ja-JP" sz="800" dirty="0">
                          <a:latin typeface="メイリオ" panose="020B0604030504040204" pitchFamily="50" charset="-128"/>
                          <a:ea typeface="メイリオ" panose="020B0604030504040204" pitchFamily="50" charset="-128"/>
                          <a:cs typeface="Meiryo UI" pitchFamily="50" charset="-128"/>
                        </a:rPr>
                        <a:t>TypeB</a:t>
                      </a:r>
                    </a:p>
                  </a:txBody>
                  <a:tcPr marL="36000" marR="36000" marT="36000" marB="36000"/>
                </a:tc>
                <a:extLst>
                  <a:ext uri="{0D108BD9-81ED-4DB2-BD59-A6C34878D82A}">
                    <a16:rowId xmlns:a16="http://schemas.microsoft.com/office/drawing/2014/main" val="10000"/>
                  </a:ext>
                </a:extLst>
              </a:tr>
              <a:tr h="102035">
                <a:tc>
                  <a:txBody>
                    <a:bodyPr/>
                    <a:lstStyle/>
                    <a:p>
                      <a:r>
                        <a:rPr kumimoji="1" lang="en-US" altLang="ja-JP" sz="800" dirty="0">
                          <a:latin typeface="メイリオ" panose="020B0604030504040204" pitchFamily="50" charset="-128"/>
                          <a:ea typeface="メイリオ" panose="020B0604030504040204" pitchFamily="50" charset="-128"/>
                          <a:cs typeface="Meiryo UI" pitchFamily="50" charset="-128"/>
                        </a:rPr>
                        <a:t>LAN</a:t>
                      </a:r>
                      <a:r>
                        <a:rPr kumimoji="1" lang="ja-JP" altLang="en-US" sz="800" dirty="0">
                          <a:latin typeface="メイリオ" panose="020B0604030504040204" pitchFamily="50" charset="-128"/>
                          <a:ea typeface="メイリオ" panose="020B0604030504040204" pitchFamily="50" charset="-128"/>
                          <a:cs typeface="Meiryo UI" pitchFamily="50" charset="-128"/>
                        </a:rPr>
                        <a:t>ポート</a:t>
                      </a:r>
                    </a:p>
                  </a:txBody>
                  <a:tcPr marL="36000" marR="36000" marT="36000" marB="36000">
                    <a:solidFill>
                      <a:schemeClr val="bg1">
                        <a:lumMod val="85000"/>
                      </a:schemeClr>
                    </a:solidFill>
                  </a:tcPr>
                </a:tc>
                <a:tc>
                  <a:txBody>
                    <a:bodyPr/>
                    <a:lstStyle/>
                    <a:p>
                      <a:r>
                        <a:rPr kumimoji="1" lang="en-US" altLang="ja-JP" sz="800" dirty="0">
                          <a:latin typeface="メイリオ" panose="020B0604030504040204" pitchFamily="50" charset="-128"/>
                          <a:ea typeface="メイリオ" panose="020B0604030504040204" pitchFamily="50" charset="-128"/>
                          <a:cs typeface="Meiryo UI" pitchFamily="50" charset="-128"/>
                        </a:rPr>
                        <a:t>2</a:t>
                      </a:r>
                      <a:r>
                        <a:rPr kumimoji="1" lang="ja-JP" altLang="en-US" sz="800" dirty="0">
                          <a:latin typeface="メイリオ" panose="020B0604030504040204" pitchFamily="50" charset="-128"/>
                          <a:ea typeface="メイリオ" panose="020B0604030504040204" pitchFamily="50" charset="-128"/>
                          <a:cs typeface="Meiryo UI" pitchFamily="50" charset="-128"/>
                        </a:rPr>
                        <a:t>口　</a:t>
                      </a:r>
                      <a:r>
                        <a:rPr kumimoji="1" lang="en-US" altLang="ja-JP" sz="800" dirty="0">
                          <a:latin typeface="メイリオ" panose="020B0604030504040204" pitchFamily="50" charset="-128"/>
                          <a:ea typeface="メイリオ" panose="020B0604030504040204" pitchFamily="50" charset="-128"/>
                          <a:cs typeface="Meiryo UI" pitchFamily="50" charset="-128"/>
                        </a:rPr>
                        <a:t>※</a:t>
                      </a:r>
                      <a:r>
                        <a:rPr kumimoji="1" lang="ja-JP" altLang="en-US" sz="800" dirty="0">
                          <a:latin typeface="メイリオ" panose="020B0604030504040204" pitchFamily="50" charset="-128"/>
                          <a:ea typeface="メイリオ" panose="020B0604030504040204" pitchFamily="50" charset="-128"/>
                          <a:cs typeface="Meiryo UI" pitchFamily="50" charset="-128"/>
                        </a:rPr>
                        <a:t>設置時は空きポートが不要</a:t>
                      </a:r>
                      <a:endParaRPr kumimoji="1" lang="en-US" altLang="ja-JP" sz="800" dirty="0">
                        <a:latin typeface="メイリオ" panose="020B0604030504040204" pitchFamily="50" charset="-128"/>
                        <a:ea typeface="メイリオ" panose="020B0604030504040204" pitchFamily="50" charset="-128"/>
                        <a:cs typeface="Meiryo UI" pitchFamily="50" charset="-128"/>
                      </a:endParaRPr>
                    </a:p>
                  </a:txBody>
                  <a:tcPr marL="36000" marR="36000" marT="36000" marB="36000"/>
                </a:tc>
                <a:extLst>
                  <a:ext uri="{0D108BD9-81ED-4DB2-BD59-A6C34878D82A}">
                    <a16:rowId xmlns:a16="http://schemas.microsoft.com/office/drawing/2014/main" val="10003"/>
                  </a:ext>
                </a:extLst>
              </a:tr>
              <a:tr h="158047">
                <a:tc>
                  <a:txBody>
                    <a:bodyPr/>
                    <a:lstStyle/>
                    <a:p>
                      <a:r>
                        <a:rPr kumimoji="1" lang="ja-JP" altLang="en-US" sz="800" dirty="0">
                          <a:latin typeface="メイリオ" panose="020B0604030504040204" pitchFamily="50" charset="-128"/>
                          <a:ea typeface="メイリオ" panose="020B0604030504040204" pitchFamily="50" charset="-128"/>
                          <a:cs typeface="Meiryo UI" pitchFamily="50" charset="-128"/>
                        </a:rPr>
                        <a:t>電源</a:t>
                      </a:r>
                    </a:p>
                  </a:txBody>
                  <a:tcPr marL="36000" marR="36000" marT="36000" marB="36000">
                    <a:solidFill>
                      <a:schemeClr val="bg1">
                        <a:lumMod val="85000"/>
                      </a:schemeClr>
                    </a:solidFill>
                  </a:tcPr>
                </a:tc>
                <a:tc>
                  <a:txBody>
                    <a:bodyPr/>
                    <a:lstStyle/>
                    <a:p>
                      <a:r>
                        <a:rPr kumimoji="1" lang="en-US" altLang="ja-JP" sz="800" dirty="0">
                          <a:latin typeface="メイリオ" panose="020B0604030504040204" pitchFamily="50" charset="-128"/>
                          <a:ea typeface="メイリオ" panose="020B0604030504040204" pitchFamily="50" charset="-128"/>
                          <a:cs typeface="Meiryo UI" pitchFamily="50" charset="-128"/>
                        </a:rPr>
                        <a:t>AC 100V</a:t>
                      </a:r>
                      <a:r>
                        <a:rPr kumimoji="1" lang="ja-JP" altLang="en-US" sz="800" dirty="0">
                          <a:latin typeface="メイリオ" panose="020B0604030504040204" pitchFamily="50" charset="-128"/>
                          <a:ea typeface="メイリオ" panose="020B0604030504040204" pitchFamily="50" charset="-128"/>
                          <a:cs typeface="Meiryo UI" pitchFamily="50" charset="-128"/>
                        </a:rPr>
                        <a:t>（専用アダプタ付属）</a:t>
                      </a:r>
                    </a:p>
                    <a:p>
                      <a:r>
                        <a:rPr kumimoji="1" lang="ja-JP" altLang="en-US" sz="800" dirty="0">
                          <a:latin typeface="メイリオ" panose="020B0604030504040204" pitchFamily="50" charset="-128"/>
                          <a:ea typeface="メイリオ" panose="020B0604030504040204" pitchFamily="50" charset="-128"/>
                          <a:cs typeface="Meiryo UI" pitchFamily="50" charset="-128"/>
                        </a:rPr>
                        <a:t>最大消費電力：</a:t>
                      </a:r>
                      <a:r>
                        <a:rPr kumimoji="1" lang="en-US" altLang="ja-JP" sz="800" dirty="0">
                          <a:latin typeface="メイリオ" panose="020B0604030504040204" pitchFamily="50" charset="-128"/>
                          <a:ea typeface="メイリオ" panose="020B0604030504040204" pitchFamily="50" charset="-128"/>
                          <a:cs typeface="Meiryo UI" pitchFamily="50" charset="-128"/>
                        </a:rPr>
                        <a:t>4.8W</a:t>
                      </a:r>
                      <a:endParaRPr kumimoji="1" lang="ja-JP" altLang="en-US" sz="800" dirty="0">
                        <a:latin typeface="メイリオ" panose="020B0604030504040204" pitchFamily="50" charset="-128"/>
                        <a:ea typeface="メイリオ" panose="020B0604030504040204" pitchFamily="50" charset="-128"/>
                        <a:cs typeface="Meiryo UI" pitchFamily="50" charset="-128"/>
                      </a:endParaRPr>
                    </a:p>
                  </a:txBody>
                  <a:tcPr marL="36000" marR="36000" marT="36000" marB="36000"/>
                </a:tc>
                <a:extLst>
                  <a:ext uri="{0D108BD9-81ED-4DB2-BD59-A6C34878D82A}">
                    <a16:rowId xmlns:a16="http://schemas.microsoft.com/office/drawing/2014/main" val="10005"/>
                  </a:ext>
                </a:extLst>
              </a:tr>
              <a:tr h="126047">
                <a:tc>
                  <a:txBody>
                    <a:bodyPr/>
                    <a:lstStyle/>
                    <a:p>
                      <a:r>
                        <a:rPr kumimoji="1" lang="ja-JP" altLang="en-US" sz="800" dirty="0">
                          <a:latin typeface="メイリオ" panose="020B0604030504040204" pitchFamily="50" charset="-128"/>
                          <a:ea typeface="メイリオ" panose="020B0604030504040204" pitchFamily="50" charset="-128"/>
                          <a:cs typeface="Meiryo UI" pitchFamily="50" charset="-128"/>
                        </a:rPr>
                        <a:t>外形寸法</a:t>
                      </a:r>
                    </a:p>
                  </a:txBody>
                  <a:tcPr marL="36000" marR="36000" marT="36000" marB="36000">
                    <a:solidFill>
                      <a:schemeClr val="bg1">
                        <a:lumMod val="85000"/>
                      </a:schemeClr>
                    </a:solidFill>
                  </a:tcPr>
                </a:tc>
                <a:tc>
                  <a:txBody>
                    <a:bodyPr/>
                    <a:lstStyle/>
                    <a:p>
                      <a:r>
                        <a:rPr kumimoji="1" lang="en-US" altLang="ja-JP" sz="800" dirty="0">
                          <a:latin typeface="メイリオ" panose="020B0604030504040204" pitchFamily="50" charset="-128"/>
                          <a:ea typeface="メイリオ" panose="020B0604030504040204" pitchFamily="50" charset="-128"/>
                          <a:cs typeface="Meiryo UI" pitchFamily="50" charset="-128"/>
                        </a:rPr>
                        <a:t>75</a:t>
                      </a:r>
                      <a:r>
                        <a:rPr kumimoji="1" lang="ja-JP" altLang="en-US" sz="800" dirty="0">
                          <a:latin typeface="メイリオ" panose="020B0604030504040204" pitchFamily="50" charset="-128"/>
                          <a:ea typeface="メイリオ" panose="020B0604030504040204" pitchFamily="50" charset="-128"/>
                          <a:cs typeface="Meiryo UI" pitchFamily="50" charset="-128"/>
                        </a:rPr>
                        <a:t>（</a:t>
                      </a:r>
                      <a:r>
                        <a:rPr kumimoji="1" lang="en-US" altLang="ja-JP" sz="800" dirty="0">
                          <a:latin typeface="メイリオ" panose="020B0604030504040204" pitchFamily="50" charset="-128"/>
                          <a:ea typeface="メイリオ" panose="020B0604030504040204" pitchFamily="50" charset="-128"/>
                          <a:cs typeface="Meiryo UI" pitchFamily="50" charset="-128"/>
                        </a:rPr>
                        <a:t>W</a:t>
                      </a:r>
                      <a:r>
                        <a:rPr kumimoji="1" lang="ja-JP" altLang="en-US" sz="800" dirty="0">
                          <a:latin typeface="メイリオ" panose="020B0604030504040204" pitchFamily="50" charset="-128"/>
                          <a:ea typeface="メイリオ" panose="020B0604030504040204" pitchFamily="50" charset="-128"/>
                          <a:cs typeface="Meiryo UI" pitchFamily="50" charset="-128"/>
                        </a:rPr>
                        <a:t>）</a:t>
                      </a:r>
                      <a:r>
                        <a:rPr kumimoji="1" lang="en-US" altLang="ja-JP" sz="800" dirty="0">
                          <a:latin typeface="メイリオ" panose="020B0604030504040204" pitchFamily="50" charset="-128"/>
                          <a:ea typeface="メイリオ" panose="020B0604030504040204" pitchFamily="50" charset="-128"/>
                          <a:cs typeface="Meiryo UI" pitchFamily="50" charset="-128"/>
                        </a:rPr>
                        <a:t>×113.5</a:t>
                      </a:r>
                      <a:r>
                        <a:rPr kumimoji="1" lang="ja-JP" altLang="en-US" sz="800" dirty="0">
                          <a:latin typeface="メイリオ" panose="020B0604030504040204" pitchFamily="50" charset="-128"/>
                          <a:ea typeface="メイリオ" panose="020B0604030504040204" pitchFamily="50" charset="-128"/>
                          <a:cs typeface="Meiryo UI" pitchFamily="50" charset="-128"/>
                        </a:rPr>
                        <a:t>（</a:t>
                      </a:r>
                      <a:r>
                        <a:rPr kumimoji="1" lang="en-US" altLang="ja-JP" sz="800" dirty="0">
                          <a:latin typeface="メイリオ" panose="020B0604030504040204" pitchFamily="50" charset="-128"/>
                          <a:ea typeface="メイリオ" panose="020B0604030504040204" pitchFamily="50" charset="-128"/>
                          <a:cs typeface="Meiryo UI" pitchFamily="50" charset="-128"/>
                        </a:rPr>
                        <a:t>H</a:t>
                      </a:r>
                      <a:r>
                        <a:rPr kumimoji="1" lang="ja-JP" altLang="en-US" sz="800" dirty="0">
                          <a:latin typeface="メイリオ" panose="020B0604030504040204" pitchFamily="50" charset="-128"/>
                          <a:ea typeface="メイリオ" panose="020B0604030504040204" pitchFamily="50" charset="-128"/>
                          <a:cs typeface="Meiryo UI" pitchFamily="50" charset="-128"/>
                        </a:rPr>
                        <a:t>）</a:t>
                      </a:r>
                      <a:r>
                        <a:rPr kumimoji="1" lang="en-US" altLang="ja-JP" sz="800" dirty="0">
                          <a:latin typeface="メイリオ" panose="020B0604030504040204" pitchFamily="50" charset="-128"/>
                          <a:ea typeface="メイリオ" panose="020B0604030504040204" pitchFamily="50" charset="-128"/>
                          <a:cs typeface="Meiryo UI" pitchFamily="50" charset="-128"/>
                        </a:rPr>
                        <a:t>×24.7</a:t>
                      </a:r>
                      <a:r>
                        <a:rPr kumimoji="1" lang="ja-JP" altLang="en-US" sz="800" dirty="0">
                          <a:latin typeface="メイリオ" panose="020B0604030504040204" pitchFamily="50" charset="-128"/>
                          <a:ea typeface="メイリオ" panose="020B0604030504040204" pitchFamily="50" charset="-128"/>
                          <a:cs typeface="Meiryo UI" pitchFamily="50" charset="-128"/>
                        </a:rPr>
                        <a:t>（</a:t>
                      </a:r>
                      <a:r>
                        <a:rPr kumimoji="1" lang="en-US" altLang="ja-JP" sz="800" dirty="0">
                          <a:latin typeface="メイリオ" panose="020B0604030504040204" pitchFamily="50" charset="-128"/>
                          <a:ea typeface="メイリオ" panose="020B0604030504040204" pitchFamily="50" charset="-128"/>
                          <a:cs typeface="Meiryo UI" pitchFamily="50" charset="-128"/>
                        </a:rPr>
                        <a:t>D</a:t>
                      </a:r>
                      <a:r>
                        <a:rPr kumimoji="1" lang="ja-JP" altLang="en-US" sz="800" dirty="0">
                          <a:latin typeface="メイリオ" panose="020B0604030504040204" pitchFamily="50" charset="-128"/>
                          <a:ea typeface="メイリオ" panose="020B0604030504040204" pitchFamily="50" charset="-128"/>
                          <a:cs typeface="Meiryo UI" pitchFamily="50" charset="-128"/>
                        </a:rPr>
                        <a:t>）（</a:t>
                      </a:r>
                      <a:r>
                        <a:rPr kumimoji="1" lang="en-US" altLang="ja-JP" sz="800" dirty="0">
                          <a:latin typeface="メイリオ" panose="020B0604030504040204" pitchFamily="50" charset="-128"/>
                          <a:ea typeface="メイリオ" panose="020B0604030504040204" pitchFamily="50" charset="-128"/>
                          <a:cs typeface="Meiryo UI" pitchFamily="50" charset="-128"/>
                        </a:rPr>
                        <a:t>mm</a:t>
                      </a:r>
                      <a:r>
                        <a:rPr kumimoji="1" lang="ja-JP" altLang="en-US" sz="800" dirty="0">
                          <a:latin typeface="メイリオ" panose="020B0604030504040204" pitchFamily="50" charset="-128"/>
                          <a:ea typeface="メイリオ" panose="020B0604030504040204" pitchFamily="50" charset="-128"/>
                          <a:cs typeface="Meiryo UI" pitchFamily="50" charset="-128"/>
                        </a:rPr>
                        <a:t>）（突起物を含まず）</a:t>
                      </a:r>
                    </a:p>
                  </a:txBody>
                  <a:tcPr marL="36000" marR="36000" marT="36000" marB="36000"/>
                </a:tc>
                <a:extLst>
                  <a:ext uri="{0D108BD9-81ED-4DB2-BD59-A6C34878D82A}">
                    <a16:rowId xmlns:a16="http://schemas.microsoft.com/office/drawing/2014/main" val="10006"/>
                  </a:ext>
                </a:extLst>
              </a:tr>
              <a:tr h="0">
                <a:tc>
                  <a:txBody>
                    <a:bodyPr/>
                    <a:lstStyle/>
                    <a:p>
                      <a:r>
                        <a:rPr kumimoji="1" lang="ja-JP" altLang="en-US" sz="800" dirty="0">
                          <a:latin typeface="メイリオ" panose="020B0604030504040204" pitchFamily="50" charset="-128"/>
                          <a:ea typeface="メイリオ" panose="020B0604030504040204" pitchFamily="50" charset="-128"/>
                          <a:cs typeface="Meiryo UI" pitchFamily="50" charset="-128"/>
                        </a:rPr>
                        <a:t>質量</a:t>
                      </a:r>
                    </a:p>
                  </a:txBody>
                  <a:tcPr marL="36000" marR="36000" marT="36000" marB="36000">
                    <a:solidFill>
                      <a:schemeClr val="bg1">
                        <a:lumMod val="85000"/>
                      </a:schemeClr>
                    </a:solidFill>
                  </a:tcPr>
                </a:tc>
                <a:tc>
                  <a:txBody>
                    <a:bodyPr/>
                    <a:lstStyle/>
                    <a:p>
                      <a:r>
                        <a:rPr kumimoji="1" lang="ja-JP" altLang="en-US" sz="800" dirty="0">
                          <a:latin typeface="メイリオ" panose="020B0604030504040204" pitchFamily="50" charset="-128"/>
                          <a:ea typeface="メイリオ" panose="020B0604030504040204" pitchFamily="50" charset="-128"/>
                          <a:cs typeface="Meiryo UI" pitchFamily="50" charset="-128"/>
                        </a:rPr>
                        <a:t>約</a:t>
                      </a:r>
                      <a:r>
                        <a:rPr kumimoji="1" lang="en-US" altLang="ja-JP" sz="800" dirty="0">
                          <a:latin typeface="メイリオ" panose="020B0604030504040204" pitchFamily="50" charset="-128"/>
                          <a:ea typeface="メイリオ" panose="020B0604030504040204" pitchFamily="50" charset="-128"/>
                          <a:cs typeface="Meiryo UI" pitchFamily="50" charset="-128"/>
                        </a:rPr>
                        <a:t>505g</a:t>
                      </a:r>
                      <a:r>
                        <a:rPr kumimoji="1" lang="ja-JP" altLang="en-US" sz="800" dirty="0">
                          <a:latin typeface="メイリオ" panose="020B0604030504040204" pitchFamily="50" charset="-128"/>
                          <a:ea typeface="メイリオ" panose="020B0604030504040204" pitchFamily="50" charset="-128"/>
                          <a:cs typeface="Meiryo UI" pitchFamily="50" charset="-128"/>
                        </a:rPr>
                        <a:t>（本体のみ）</a:t>
                      </a:r>
                    </a:p>
                  </a:txBody>
                  <a:tcPr marL="36000" marR="36000" marT="36000" marB="36000"/>
                </a:tc>
                <a:extLst>
                  <a:ext uri="{0D108BD9-81ED-4DB2-BD59-A6C34878D82A}">
                    <a16:rowId xmlns:a16="http://schemas.microsoft.com/office/drawing/2014/main" val="10007"/>
                  </a:ext>
                </a:extLst>
              </a:tr>
            </a:tbl>
          </a:graphicData>
        </a:graphic>
      </p:graphicFrame>
      <p:pic>
        <p:nvPicPr>
          <p:cNvPr id="32" name="図 31">
            <a:extLst>
              <a:ext uri="{FF2B5EF4-FFF2-40B4-BE49-F238E27FC236}">
                <a16:creationId xmlns:a16="http://schemas.microsoft.com/office/drawing/2014/main" id="{49A96E63-6ABB-257E-AC08-61D9792B0D79}"/>
              </a:ext>
            </a:extLst>
          </p:cNvPr>
          <p:cNvPicPr>
            <a:picLocks noChangeAspect="1"/>
          </p:cNvPicPr>
          <p:nvPr/>
        </p:nvPicPr>
        <p:blipFill rotWithShape="1">
          <a:blip r:embed="rId4"/>
          <a:srcRect l="1745" t="2750" r="1745" b="126"/>
          <a:stretch/>
        </p:blipFill>
        <p:spPr>
          <a:xfrm>
            <a:off x="5264303" y="2037926"/>
            <a:ext cx="1939537" cy="1328942"/>
          </a:xfrm>
          <a:prstGeom prst="rect">
            <a:avLst/>
          </a:prstGeom>
        </p:spPr>
      </p:pic>
      <p:graphicFrame>
        <p:nvGraphicFramePr>
          <p:cNvPr id="33" name="表 32">
            <a:extLst>
              <a:ext uri="{FF2B5EF4-FFF2-40B4-BE49-F238E27FC236}">
                <a16:creationId xmlns:a16="http://schemas.microsoft.com/office/drawing/2014/main" id="{6797FB4F-DEF8-F49C-F857-8D6D738E00A3}"/>
              </a:ext>
            </a:extLst>
          </p:cNvPr>
          <p:cNvGraphicFramePr>
            <a:graphicFrameLocks noGrp="1"/>
          </p:cNvGraphicFramePr>
          <p:nvPr>
            <p:extLst>
              <p:ext uri="{D42A27DB-BD31-4B8C-83A1-F6EECF244321}">
                <p14:modId xmlns:p14="http://schemas.microsoft.com/office/powerpoint/2010/main" val="2398511303"/>
              </p:ext>
            </p:extLst>
          </p:nvPr>
        </p:nvGraphicFramePr>
        <p:xfrm>
          <a:off x="5179318" y="4169224"/>
          <a:ext cx="4217900" cy="2039040"/>
        </p:xfrm>
        <a:graphic>
          <a:graphicData uri="http://schemas.openxmlformats.org/drawingml/2006/table">
            <a:tbl>
              <a:tblPr firstRow="1" bandRow="1">
                <a:tableStyleId>{5940675A-B579-460E-94D1-54222C63F5DA}</a:tableStyleId>
              </a:tblPr>
              <a:tblGrid>
                <a:gridCol w="1067334">
                  <a:extLst>
                    <a:ext uri="{9D8B030D-6E8A-4147-A177-3AD203B41FA5}">
                      <a16:colId xmlns:a16="http://schemas.microsoft.com/office/drawing/2014/main" val="20000"/>
                    </a:ext>
                  </a:extLst>
                </a:gridCol>
                <a:gridCol w="3150566">
                  <a:extLst>
                    <a:ext uri="{9D8B030D-6E8A-4147-A177-3AD203B41FA5}">
                      <a16:colId xmlns:a16="http://schemas.microsoft.com/office/drawing/2014/main" val="20001"/>
                    </a:ext>
                  </a:extLst>
                </a:gridCol>
              </a:tblGrid>
              <a:tr h="213656">
                <a:tc>
                  <a:txBody>
                    <a:bodyPr/>
                    <a:lstStyle/>
                    <a:p>
                      <a:r>
                        <a:rPr kumimoji="1" lang="ja-JP" altLang="en-US" sz="800">
                          <a:latin typeface="メイリオ" panose="020B0604030504040204" pitchFamily="50" charset="-128"/>
                          <a:ea typeface="メイリオ" panose="020B0604030504040204" pitchFamily="50" charset="-128"/>
                          <a:cs typeface="Meiryo UI" pitchFamily="50" charset="-128"/>
                        </a:rPr>
                        <a:t>対応非接触</a:t>
                      </a:r>
                      <a:r>
                        <a:rPr kumimoji="1" lang="en-US" altLang="ja-JP" sz="800">
                          <a:latin typeface="メイリオ" panose="020B0604030504040204" pitchFamily="50" charset="-128"/>
                          <a:ea typeface="メイリオ" panose="020B0604030504040204" pitchFamily="50" charset="-128"/>
                          <a:cs typeface="Meiryo UI" pitchFamily="50" charset="-128"/>
                        </a:rPr>
                        <a:t>IC</a:t>
                      </a:r>
                      <a:r>
                        <a:rPr kumimoji="1" lang="ja-JP" altLang="en-US" sz="800">
                          <a:latin typeface="メイリオ" panose="020B0604030504040204" pitchFamily="50" charset="-128"/>
                          <a:ea typeface="メイリオ" panose="020B0604030504040204" pitchFamily="50" charset="-128"/>
                          <a:cs typeface="Meiryo UI" pitchFamily="50" charset="-128"/>
                        </a:rPr>
                        <a:t>カード</a:t>
                      </a:r>
                    </a:p>
                  </a:txBody>
                  <a:tcPr marL="36000" marR="36000" marT="36000" marB="36000">
                    <a:solidFill>
                      <a:schemeClr val="bg1">
                        <a:lumMod val="85000"/>
                      </a:schemeClr>
                    </a:solidFill>
                  </a:tcPr>
                </a:tc>
                <a:tc>
                  <a:txBody>
                    <a:bodyPr/>
                    <a:lstStyle/>
                    <a:p>
                      <a:r>
                        <a:rPr kumimoji="1" lang="en-US" altLang="ja-JP" sz="800">
                          <a:latin typeface="メイリオ" panose="020B0604030504040204" pitchFamily="50" charset="-128"/>
                          <a:ea typeface="メイリオ" panose="020B0604030504040204" pitchFamily="50" charset="-128"/>
                          <a:cs typeface="Meiryo UI" pitchFamily="50" charset="-128"/>
                        </a:rPr>
                        <a:t>FeliCa</a:t>
                      </a:r>
                    </a:p>
                    <a:p>
                      <a:r>
                        <a:rPr kumimoji="1" lang="en-US" altLang="ja-JP" sz="800">
                          <a:latin typeface="メイリオ" panose="020B0604030504040204" pitchFamily="50" charset="-128"/>
                          <a:ea typeface="メイリオ" panose="020B0604030504040204" pitchFamily="50" charset="-128"/>
                          <a:cs typeface="Meiryo UI" pitchFamily="50" charset="-128"/>
                        </a:rPr>
                        <a:t>MIFARE Standard </a:t>
                      </a:r>
                      <a:endParaRPr kumimoji="1" lang="ja-JP" altLang="en-US" sz="800">
                        <a:latin typeface="メイリオ" panose="020B0604030504040204" pitchFamily="50" charset="-128"/>
                        <a:ea typeface="メイリオ" panose="020B0604030504040204" pitchFamily="50" charset="-128"/>
                        <a:cs typeface="Meiryo UI" pitchFamily="50" charset="-128"/>
                      </a:endParaRPr>
                    </a:p>
                  </a:txBody>
                  <a:tcPr marL="36000" marR="36000" marT="36000" marB="36000"/>
                </a:tc>
                <a:extLst>
                  <a:ext uri="{0D108BD9-81ED-4DB2-BD59-A6C34878D82A}">
                    <a16:rowId xmlns:a16="http://schemas.microsoft.com/office/drawing/2014/main" val="10000"/>
                  </a:ext>
                </a:extLst>
              </a:tr>
              <a:tr h="141102">
                <a:tc>
                  <a:txBody>
                    <a:bodyPr/>
                    <a:lstStyle/>
                    <a:p>
                      <a:r>
                        <a:rPr kumimoji="1" lang="ja-JP" altLang="en-US" sz="800">
                          <a:latin typeface="メイリオ" panose="020B0604030504040204" pitchFamily="50" charset="-128"/>
                          <a:ea typeface="メイリオ" panose="020B0604030504040204" pitchFamily="50" charset="-128"/>
                          <a:cs typeface="Meiryo UI" pitchFamily="50" charset="-128"/>
                        </a:rPr>
                        <a:t>液晶モニタ</a:t>
                      </a:r>
                    </a:p>
                  </a:txBody>
                  <a:tcPr marL="36000" marR="36000" marT="36000" marB="36000">
                    <a:solidFill>
                      <a:schemeClr val="bg1">
                        <a:lumMod val="85000"/>
                      </a:schemeClr>
                    </a:solidFill>
                  </a:tcPr>
                </a:tc>
                <a:tc>
                  <a:txBody>
                    <a:bodyPr/>
                    <a:lstStyle/>
                    <a:p>
                      <a:r>
                        <a:rPr kumimoji="1" lang="en-US" altLang="ja-JP" sz="800">
                          <a:latin typeface="メイリオ" panose="020B0604030504040204" pitchFamily="50" charset="-128"/>
                          <a:ea typeface="メイリオ" panose="020B0604030504040204" pitchFamily="50" charset="-128"/>
                          <a:cs typeface="Meiryo UI" pitchFamily="50" charset="-128"/>
                        </a:rPr>
                        <a:t>4.3</a:t>
                      </a:r>
                      <a:r>
                        <a:rPr kumimoji="1" lang="ja-JP" altLang="en-US" sz="800">
                          <a:latin typeface="メイリオ" panose="020B0604030504040204" pitchFamily="50" charset="-128"/>
                          <a:ea typeface="メイリオ" panose="020B0604030504040204" pitchFamily="50" charset="-128"/>
                          <a:cs typeface="Meiryo UI" pitchFamily="50" charset="-128"/>
                        </a:rPr>
                        <a:t>インチ（</a:t>
                      </a:r>
                      <a:r>
                        <a:rPr kumimoji="1" lang="en-US" altLang="ja-JP" sz="800">
                          <a:latin typeface="メイリオ" panose="020B0604030504040204" pitchFamily="50" charset="-128"/>
                          <a:ea typeface="メイリオ" panose="020B0604030504040204" pitchFamily="50" charset="-128"/>
                          <a:cs typeface="Meiryo UI" pitchFamily="50" charset="-128"/>
                        </a:rPr>
                        <a:t>480x272</a:t>
                      </a:r>
                      <a:r>
                        <a:rPr kumimoji="1" lang="ja-JP" altLang="en-US" sz="800">
                          <a:latin typeface="メイリオ" panose="020B0604030504040204" pitchFamily="50" charset="-128"/>
                          <a:ea typeface="メイリオ" panose="020B0604030504040204" pitchFamily="50" charset="-128"/>
                          <a:cs typeface="Meiryo UI" pitchFamily="50" charset="-128"/>
                        </a:rPr>
                        <a:t>）タッチパネル</a:t>
                      </a:r>
                    </a:p>
                  </a:txBody>
                  <a:tcPr marL="36000" marR="36000" marT="36000" marB="36000"/>
                </a:tc>
                <a:extLst>
                  <a:ext uri="{0D108BD9-81ED-4DB2-BD59-A6C34878D82A}">
                    <a16:rowId xmlns:a16="http://schemas.microsoft.com/office/drawing/2014/main" val="10001"/>
                  </a:ext>
                </a:extLst>
              </a:tr>
              <a:tr h="141102">
                <a:tc>
                  <a:txBody>
                    <a:bodyPr/>
                    <a:lstStyle/>
                    <a:p>
                      <a:r>
                        <a:rPr kumimoji="1" lang="ja-JP" altLang="en-US" sz="800">
                          <a:latin typeface="メイリオ" panose="020B0604030504040204" pitchFamily="50" charset="-128"/>
                          <a:ea typeface="メイリオ" panose="020B0604030504040204" pitchFamily="50" charset="-128"/>
                          <a:cs typeface="Meiryo UI" pitchFamily="50" charset="-128"/>
                        </a:rPr>
                        <a:t>タッチエリア部</a:t>
                      </a:r>
                    </a:p>
                  </a:txBody>
                  <a:tcPr marL="36000" marR="36000" marT="36000" marB="36000">
                    <a:solidFill>
                      <a:schemeClr val="bg1">
                        <a:lumMod val="85000"/>
                      </a:schemeClr>
                    </a:solidFill>
                  </a:tcPr>
                </a:tc>
                <a:tc>
                  <a:txBody>
                    <a:bodyPr/>
                    <a:lstStyle/>
                    <a:p>
                      <a:r>
                        <a:rPr kumimoji="1" lang="en-US" altLang="ja-JP" sz="800" dirty="0">
                          <a:latin typeface="メイリオ" panose="020B0604030504040204" pitchFamily="50" charset="-128"/>
                          <a:ea typeface="メイリオ" panose="020B0604030504040204" pitchFamily="50" charset="-128"/>
                          <a:cs typeface="Meiryo UI" pitchFamily="50" charset="-128"/>
                        </a:rPr>
                        <a:t>7</a:t>
                      </a:r>
                      <a:r>
                        <a:rPr kumimoji="1" lang="ja-JP" altLang="en-US" sz="800" dirty="0">
                          <a:latin typeface="メイリオ" panose="020B0604030504040204" pitchFamily="50" charset="-128"/>
                          <a:ea typeface="メイリオ" panose="020B0604030504040204" pitchFamily="50" charset="-128"/>
                          <a:cs typeface="Meiryo UI" pitchFamily="50" charset="-128"/>
                        </a:rPr>
                        <a:t>色表示</a:t>
                      </a:r>
                      <a:r>
                        <a:rPr kumimoji="1" lang="en-US" altLang="ja-JP" sz="800" dirty="0">
                          <a:latin typeface="メイリオ" panose="020B0604030504040204" pitchFamily="50" charset="-128"/>
                          <a:ea typeface="メイリオ" panose="020B0604030504040204" pitchFamily="50" charset="-128"/>
                          <a:cs typeface="Meiryo UI" pitchFamily="50" charset="-128"/>
                        </a:rPr>
                        <a:t>x8LED</a:t>
                      </a:r>
                      <a:r>
                        <a:rPr kumimoji="1" lang="ja-JP" altLang="en-US" sz="800" dirty="0">
                          <a:latin typeface="メイリオ" panose="020B0604030504040204" pitchFamily="50" charset="-128"/>
                          <a:ea typeface="メイリオ" panose="020B0604030504040204" pitchFamily="50" charset="-128"/>
                          <a:cs typeface="Meiryo UI" pitchFamily="50" charset="-128"/>
                        </a:rPr>
                        <a:t>内蔵</a:t>
                      </a:r>
                    </a:p>
                  </a:txBody>
                  <a:tcPr marL="36000" marR="36000" marT="36000" marB="36000"/>
                </a:tc>
                <a:extLst>
                  <a:ext uri="{0D108BD9-81ED-4DB2-BD59-A6C34878D82A}">
                    <a16:rowId xmlns:a16="http://schemas.microsoft.com/office/drawing/2014/main" val="10002"/>
                  </a:ext>
                </a:extLst>
              </a:tr>
              <a:tr h="286210">
                <a:tc>
                  <a:txBody>
                    <a:bodyPr/>
                    <a:lstStyle/>
                    <a:p>
                      <a:r>
                        <a:rPr kumimoji="1" lang="ja-JP" altLang="en-US" sz="800">
                          <a:latin typeface="メイリオ" panose="020B0604030504040204" pitchFamily="50" charset="-128"/>
                          <a:ea typeface="メイリオ" panose="020B0604030504040204" pitchFamily="50" charset="-128"/>
                          <a:cs typeface="Meiryo UI" pitchFamily="50" charset="-128"/>
                        </a:rPr>
                        <a:t>インタフェース</a:t>
                      </a:r>
                    </a:p>
                  </a:txBody>
                  <a:tcPr marL="36000" marR="36000" marT="36000" marB="36000">
                    <a:solidFill>
                      <a:schemeClr val="bg1">
                        <a:lumMod val="85000"/>
                      </a:schemeClr>
                    </a:solidFill>
                  </a:tcPr>
                </a:tc>
                <a:tc>
                  <a:txBody>
                    <a:bodyPr/>
                    <a:lstStyle/>
                    <a:p>
                      <a:r>
                        <a:rPr kumimoji="1" lang="ja-JP" altLang="en-US" sz="800">
                          <a:latin typeface="メイリオ" panose="020B0604030504040204" pitchFamily="50" charset="-128"/>
                          <a:ea typeface="メイリオ" panose="020B0604030504040204" pitchFamily="50" charset="-128"/>
                          <a:cs typeface="Meiryo UI" pitchFamily="50" charset="-128"/>
                        </a:rPr>
                        <a:t>イーサーネット（</a:t>
                      </a:r>
                      <a:r>
                        <a:rPr kumimoji="1" lang="en-US" altLang="ja-JP" sz="800">
                          <a:latin typeface="メイリオ" panose="020B0604030504040204" pitchFamily="50" charset="-128"/>
                          <a:ea typeface="メイリオ" panose="020B0604030504040204" pitchFamily="50" charset="-128"/>
                          <a:cs typeface="Meiryo UI" pitchFamily="50" charset="-128"/>
                        </a:rPr>
                        <a:t>10Base-T/100Base-TX</a:t>
                      </a:r>
                      <a:r>
                        <a:rPr kumimoji="1" lang="ja-JP" altLang="en-US" sz="800">
                          <a:latin typeface="メイリオ" panose="020B0604030504040204" pitchFamily="50" charset="-128"/>
                          <a:ea typeface="メイリオ" panose="020B0604030504040204" pitchFamily="50" charset="-128"/>
                          <a:cs typeface="Meiryo UI" pitchFamily="50" charset="-128"/>
                        </a:rPr>
                        <a:t>）</a:t>
                      </a:r>
                      <a:endParaRPr kumimoji="1" lang="en-US" altLang="ja-JP" sz="800">
                        <a:latin typeface="メイリオ" panose="020B0604030504040204" pitchFamily="50" charset="-128"/>
                        <a:ea typeface="メイリオ" panose="020B0604030504040204" pitchFamily="50" charset="-128"/>
                        <a:cs typeface="Meiryo UI" pitchFamily="50" charset="-128"/>
                      </a:endParaRPr>
                    </a:p>
                    <a:p>
                      <a:r>
                        <a:rPr kumimoji="1" lang="en-US" altLang="ja-JP" sz="800">
                          <a:latin typeface="メイリオ" panose="020B0604030504040204" pitchFamily="50" charset="-128"/>
                          <a:ea typeface="メイリオ" panose="020B0604030504040204" pitchFamily="50" charset="-128"/>
                          <a:cs typeface="Meiryo UI" pitchFamily="50" charset="-128"/>
                        </a:rPr>
                        <a:t>USB×2</a:t>
                      </a:r>
                    </a:p>
                    <a:p>
                      <a:r>
                        <a:rPr kumimoji="1" lang="ja-JP" altLang="en-US" sz="800">
                          <a:latin typeface="メイリオ" panose="020B0604030504040204" pitchFamily="50" charset="-128"/>
                          <a:ea typeface="メイリオ" panose="020B0604030504040204" pitchFamily="50" charset="-128"/>
                          <a:cs typeface="Meiryo UI" pitchFamily="50" charset="-128"/>
                        </a:rPr>
                        <a:t>拡張シリアルポート</a:t>
                      </a:r>
                    </a:p>
                  </a:txBody>
                  <a:tcPr marL="36000" marR="36000" marT="36000" marB="36000"/>
                </a:tc>
                <a:extLst>
                  <a:ext uri="{0D108BD9-81ED-4DB2-BD59-A6C34878D82A}">
                    <a16:rowId xmlns:a16="http://schemas.microsoft.com/office/drawing/2014/main" val="10003"/>
                  </a:ext>
                </a:extLst>
              </a:tr>
              <a:tr h="141102">
                <a:tc>
                  <a:txBody>
                    <a:bodyPr/>
                    <a:lstStyle/>
                    <a:p>
                      <a:r>
                        <a:rPr kumimoji="1" lang="ja-JP" altLang="en-US" sz="800">
                          <a:latin typeface="メイリオ" panose="020B0604030504040204" pitchFamily="50" charset="-128"/>
                          <a:ea typeface="メイリオ" panose="020B0604030504040204" pitchFamily="50" charset="-128"/>
                          <a:cs typeface="Meiryo UI" pitchFamily="50" charset="-128"/>
                        </a:rPr>
                        <a:t>スピーカー</a:t>
                      </a:r>
                    </a:p>
                  </a:txBody>
                  <a:tcPr marL="36000" marR="36000" marT="36000" marB="36000">
                    <a:solidFill>
                      <a:schemeClr val="bg1">
                        <a:lumMod val="85000"/>
                      </a:schemeClr>
                    </a:solidFill>
                  </a:tcPr>
                </a:tc>
                <a:tc>
                  <a:txBody>
                    <a:bodyPr/>
                    <a:lstStyle/>
                    <a:p>
                      <a:r>
                        <a:rPr kumimoji="1" lang="ja-JP" altLang="en-US" sz="800">
                          <a:latin typeface="メイリオ" panose="020B0604030504040204" pitchFamily="50" charset="-128"/>
                          <a:ea typeface="メイリオ" panose="020B0604030504040204" pitchFamily="50" charset="-128"/>
                          <a:cs typeface="Meiryo UI" pitchFamily="50" charset="-128"/>
                        </a:rPr>
                        <a:t>モノラル（音量調節可）</a:t>
                      </a:r>
                    </a:p>
                  </a:txBody>
                  <a:tcPr marL="36000" marR="36000" marT="36000" marB="36000"/>
                </a:tc>
                <a:extLst>
                  <a:ext uri="{0D108BD9-81ED-4DB2-BD59-A6C34878D82A}">
                    <a16:rowId xmlns:a16="http://schemas.microsoft.com/office/drawing/2014/main" val="10004"/>
                  </a:ext>
                </a:extLst>
              </a:tr>
              <a:tr h="213656">
                <a:tc>
                  <a:txBody>
                    <a:bodyPr/>
                    <a:lstStyle/>
                    <a:p>
                      <a:r>
                        <a:rPr kumimoji="1" lang="ja-JP" altLang="en-US" sz="800">
                          <a:latin typeface="メイリオ" panose="020B0604030504040204" pitchFamily="50" charset="-128"/>
                          <a:ea typeface="メイリオ" panose="020B0604030504040204" pitchFamily="50" charset="-128"/>
                          <a:cs typeface="Meiryo UI" pitchFamily="50" charset="-128"/>
                        </a:rPr>
                        <a:t>電源</a:t>
                      </a:r>
                    </a:p>
                  </a:txBody>
                  <a:tcPr marL="36000" marR="36000" marT="36000" marB="36000">
                    <a:solidFill>
                      <a:schemeClr val="bg1">
                        <a:lumMod val="85000"/>
                      </a:schemeClr>
                    </a:solidFill>
                  </a:tcPr>
                </a:tc>
                <a:tc>
                  <a:txBody>
                    <a:bodyPr/>
                    <a:lstStyle/>
                    <a:p>
                      <a:r>
                        <a:rPr kumimoji="1" lang="en-US" altLang="ja-JP" sz="800">
                          <a:latin typeface="メイリオ" panose="020B0604030504040204" pitchFamily="50" charset="-128"/>
                          <a:ea typeface="メイリオ" panose="020B0604030504040204" pitchFamily="50" charset="-128"/>
                          <a:cs typeface="Meiryo UI" pitchFamily="50" charset="-128"/>
                        </a:rPr>
                        <a:t>AC 100V</a:t>
                      </a:r>
                      <a:r>
                        <a:rPr kumimoji="1" lang="ja-JP" altLang="en-US" sz="800">
                          <a:latin typeface="メイリオ" panose="020B0604030504040204" pitchFamily="50" charset="-128"/>
                          <a:ea typeface="メイリオ" panose="020B0604030504040204" pitchFamily="50" charset="-128"/>
                          <a:cs typeface="Meiryo UI" pitchFamily="50" charset="-128"/>
                        </a:rPr>
                        <a:t>（専用アダプタ付属）</a:t>
                      </a:r>
                    </a:p>
                    <a:p>
                      <a:r>
                        <a:rPr kumimoji="1" lang="ja-JP" altLang="en-US" sz="800">
                          <a:latin typeface="メイリオ" panose="020B0604030504040204" pitchFamily="50" charset="-128"/>
                          <a:ea typeface="メイリオ" panose="020B0604030504040204" pitchFamily="50" charset="-128"/>
                          <a:cs typeface="Meiryo UI" pitchFamily="50" charset="-128"/>
                        </a:rPr>
                        <a:t>専用充電池による</a:t>
                      </a:r>
                      <a:r>
                        <a:rPr kumimoji="1" lang="en-US" altLang="ja-JP" sz="800">
                          <a:latin typeface="メイリオ" panose="020B0604030504040204" pitchFamily="50" charset="-128"/>
                          <a:ea typeface="メイリオ" panose="020B0604030504040204" pitchFamily="50" charset="-128"/>
                          <a:cs typeface="Meiryo UI" pitchFamily="50" charset="-128"/>
                        </a:rPr>
                        <a:t>UPS</a:t>
                      </a:r>
                      <a:r>
                        <a:rPr kumimoji="1" lang="ja-JP" altLang="en-US" sz="800">
                          <a:latin typeface="メイリオ" panose="020B0604030504040204" pitchFamily="50" charset="-128"/>
                          <a:ea typeface="メイリオ" panose="020B0604030504040204" pitchFamily="50" charset="-128"/>
                          <a:cs typeface="Meiryo UI" pitchFamily="50" charset="-128"/>
                        </a:rPr>
                        <a:t>機能有（オプション）</a:t>
                      </a:r>
                    </a:p>
                  </a:txBody>
                  <a:tcPr marL="36000" marR="36000" marT="36000" marB="36000"/>
                </a:tc>
                <a:extLst>
                  <a:ext uri="{0D108BD9-81ED-4DB2-BD59-A6C34878D82A}">
                    <a16:rowId xmlns:a16="http://schemas.microsoft.com/office/drawing/2014/main" val="10005"/>
                  </a:ext>
                </a:extLst>
              </a:tr>
              <a:tr h="141102">
                <a:tc>
                  <a:txBody>
                    <a:bodyPr/>
                    <a:lstStyle/>
                    <a:p>
                      <a:r>
                        <a:rPr kumimoji="1" lang="ja-JP" altLang="en-US" sz="800">
                          <a:latin typeface="メイリオ" panose="020B0604030504040204" pitchFamily="50" charset="-128"/>
                          <a:ea typeface="メイリオ" panose="020B0604030504040204" pitchFamily="50" charset="-128"/>
                          <a:cs typeface="Meiryo UI" pitchFamily="50" charset="-128"/>
                        </a:rPr>
                        <a:t>外形寸法</a:t>
                      </a:r>
                    </a:p>
                  </a:txBody>
                  <a:tcPr marL="36000" marR="36000" marT="36000" marB="36000">
                    <a:solidFill>
                      <a:schemeClr val="bg1">
                        <a:lumMod val="85000"/>
                      </a:schemeClr>
                    </a:solidFill>
                  </a:tcPr>
                </a:tc>
                <a:tc>
                  <a:txBody>
                    <a:bodyPr/>
                    <a:lstStyle/>
                    <a:p>
                      <a:r>
                        <a:rPr kumimoji="1" lang="ja-JP" altLang="en-US" sz="800">
                          <a:latin typeface="メイリオ" panose="020B0604030504040204" pitchFamily="50" charset="-128"/>
                          <a:ea typeface="メイリオ" panose="020B0604030504040204" pitchFamily="50" charset="-128"/>
                          <a:cs typeface="Meiryo UI" pitchFamily="50" charset="-128"/>
                        </a:rPr>
                        <a:t>約</a:t>
                      </a:r>
                      <a:r>
                        <a:rPr kumimoji="1" lang="en-US" altLang="ja-JP" sz="800">
                          <a:latin typeface="メイリオ" panose="020B0604030504040204" pitchFamily="50" charset="-128"/>
                          <a:ea typeface="メイリオ" panose="020B0604030504040204" pitchFamily="50" charset="-128"/>
                          <a:cs typeface="Meiryo UI" pitchFamily="50" charset="-128"/>
                        </a:rPr>
                        <a:t>115</a:t>
                      </a:r>
                      <a:r>
                        <a:rPr kumimoji="1" lang="ja-JP" altLang="en-US" sz="800">
                          <a:latin typeface="メイリオ" panose="020B0604030504040204" pitchFamily="50" charset="-128"/>
                          <a:ea typeface="メイリオ" panose="020B0604030504040204" pitchFamily="50" charset="-128"/>
                          <a:cs typeface="Meiryo UI" pitchFamily="50" charset="-128"/>
                        </a:rPr>
                        <a:t>（</a:t>
                      </a:r>
                      <a:r>
                        <a:rPr kumimoji="1" lang="en-US" altLang="ja-JP" sz="800">
                          <a:latin typeface="メイリオ" panose="020B0604030504040204" pitchFamily="50" charset="-128"/>
                          <a:ea typeface="メイリオ" panose="020B0604030504040204" pitchFamily="50" charset="-128"/>
                          <a:cs typeface="Meiryo UI" pitchFamily="50" charset="-128"/>
                        </a:rPr>
                        <a:t>W</a:t>
                      </a:r>
                      <a:r>
                        <a:rPr kumimoji="1" lang="ja-JP" altLang="en-US" sz="800">
                          <a:latin typeface="メイリオ" panose="020B0604030504040204" pitchFamily="50" charset="-128"/>
                          <a:ea typeface="メイリオ" panose="020B0604030504040204" pitchFamily="50" charset="-128"/>
                          <a:cs typeface="Meiryo UI" pitchFamily="50" charset="-128"/>
                        </a:rPr>
                        <a:t>）</a:t>
                      </a:r>
                      <a:r>
                        <a:rPr kumimoji="1" lang="en-US" altLang="ja-JP" sz="800">
                          <a:latin typeface="メイリオ" panose="020B0604030504040204" pitchFamily="50" charset="-128"/>
                          <a:ea typeface="メイリオ" panose="020B0604030504040204" pitchFamily="50" charset="-128"/>
                          <a:cs typeface="Meiryo UI" pitchFamily="50" charset="-128"/>
                        </a:rPr>
                        <a:t>× 145</a:t>
                      </a:r>
                      <a:r>
                        <a:rPr kumimoji="1" lang="ja-JP" altLang="en-US" sz="800">
                          <a:latin typeface="メイリオ" panose="020B0604030504040204" pitchFamily="50" charset="-128"/>
                          <a:ea typeface="メイリオ" panose="020B0604030504040204" pitchFamily="50" charset="-128"/>
                          <a:cs typeface="Meiryo UI" pitchFamily="50" charset="-128"/>
                        </a:rPr>
                        <a:t>（</a:t>
                      </a:r>
                      <a:r>
                        <a:rPr kumimoji="1" lang="en-US" altLang="ja-JP" sz="800">
                          <a:latin typeface="メイリオ" panose="020B0604030504040204" pitchFamily="50" charset="-128"/>
                          <a:ea typeface="メイリオ" panose="020B0604030504040204" pitchFamily="50" charset="-128"/>
                          <a:cs typeface="Meiryo UI" pitchFamily="50" charset="-128"/>
                        </a:rPr>
                        <a:t>H</a:t>
                      </a:r>
                      <a:r>
                        <a:rPr kumimoji="1" lang="ja-JP" altLang="en-US" sz="800">
                          <a:latin typeface="メイリオ" panose="020B0604030504040204" pitchFamily="50" charset="-128"/>
                          <a:ea typeface="メイリオ" panose="020B0604030504040204" pitchFamily="50" charset="-128"/>
                          <a:cs typeface="Meiryo UI" pitchFamily="50" charset="-128"/>
                        </a:rPr>
                        <a:t>）</a:t>
                      </a:r>
                      <a:r>
                        <a:rPr kumimoji="1" lang="en-US" altLang="ja-JP" sz="800">
                          <a:latin typeface="メイリオ" panose="020B0604030504040204" pitchFamily="50" charset="-128"/>
                          <a:ea typeface="メイリオ" panose="020B0604030504040204" pitchFamily="50" charset="-128"/>
                          <a:cs typeface="Meiryo UI" pitchFamily="50" charset="-128"/>
                        </a:rPr>
                        <a:t>× 105</a:t>
                      </a:r>
                      <a:r>
                        <a:rPr kumimoji="1" lang="ja-JP" altLang="en-US" sz="800">
                          <a:latin typeface="メイリオ" panose="020B0604030504040204" pitchFamily="50" charset="-128"/>
                          <a:ea typeface="メイリオ" panose="020B0604030504040204" pitchFamily="50" charset="-128"/>
                          <a:cs typeface="Meiryo UI" pitchFamily="50" charset="-128"/>
                        </a:rPr>
                        <a:t>（</a:t>
                      </a:r>
                      <a:r>
                        <a:rPr kumimoji="1" lang="en-US" altLang="ja-JP" sz="800">
                          <a:latin typeface="メイリオ" panose="020B0604030504040204" pitchFamily="50" charset="-128"/>
                          <a:ea typeface="メイリオ" panose="020B0604030504040204" pitchFamily="50" charset="-128"/>
                          <a:cs typeface="Meiryo UI" pitchFamily="50" charset="-128"/>
                        </a:rPr>
                        <a:t>D</a:t>
                      </a:r>
                      <a:r>
                        <a:rPr kumimoji="1" lang="ja-JP" altLang="en-US" sz="800">
                          <a:latin typeface="メイリオ" panose="020B0604030504040204" pitchFamily="50" charset="-128"/>
                          <a:ea typeface="メイリオ" panose="020B0604030504040204" pitchFamily="50" charset="-128"/>
                          <a:cs typeface="Meiryo UI" pitchFamily="50" charset="-128"/>
                        </a:rPr>
                        <a:t>）</a:t>
                      </a:r>
                      <a:r>
                        <a:rPr kumimoji="1" lang="en-US" altLang="ja-JP" sz="800">
                          <a:latin typeface="メイリオ" panose="020B0604030504040204" pitchFamily="50" charset="-128"/>
                          <a:ea typeface="メイリオ" panose="020B0604030504040204" pitchFamily="50" charset="-128"/>
                          <a:cs typeface="Meiryo UI" pitchFamily="50" charset="-128"/>
                        </a:rPr>
                        <a:t>mm</a:t>
                      </a:r>
                      <a:r>
                        <a:rPr kumimoji="1" lang="ja-JP" altLang="en-US" sz="800">
                          <a:latin typeface="メイリオ" panose="020B0604030504040204" pitchFamily="50" charset="-128"/>
                          <a:ea typeface="メイリオ" panose="020B0604030504040204" pitchFamily="50" charset="-128"/>
                          <a:cs typeface="Meiryo UI" pitchFamily="50" charset="-128"/>
                        </a:rPr>
                        <a:t>（突起物を含まず）</a:t>
                      </a:r>
                    </a:p>
                  </a:txBody>
                  <a:tcPr marL="36000" marR="36000" marT="36000" marB="36000"/>
                </a:tc>
                <a:extLst>
                  <a:ext uri="{0D108BD9-81ED-4DB2-BD59-A6C34878D82A}">
                    <a16:rowId xmlns:a16="http://schemas.microsoft.com/office/drawing/2014/main" val="10006"/>
                  </a:ext>
                </a:extLst>
              </a:tr>
              <a:tr h="141102">
                <a:tc>
                  <a:txBody>
                    <a:bodyPr/>
                    <a:lstStyle/>
                    <a:p>
                      <a:r>
                        <a:rPr kumimoji="1" lang="ja-JP" altLang="en-US" sz="800">
                          <a:latin typeface="メイリオ" panose="020B0604030504040204" pitchFamily="50" charset="-128"/>
                          <a:ea typeface="メイリオ" panose="020B0604030504040204" pitchFamily="50" charset="-128"/>
                          <a:cs typeface="Meiryo UI" pitchFamily="50" charset="-128"/>
                        </a:rPr>
                        <a:t>質量</a:t>
                      </a:r>
                    </a:p>
                  </a:txBody>
                  <a:tcPr marL="36000" marR="36000" marT="36000" marB="36000">
                    <a:solidFill>
                      <a:schemeClr val="bg1">
                        <a:lumMod val="85000"/>
                      </a:schemeClr>
                    </a:solidFill>
                  </a:tcPr>
                </a:tc>
                <a:tc>
                  <a:txBody>
                    <a:bodyPr/>
                    <a:lstStyle/>
                    <a:p>
                      <a:r>
                        <a:rPr kumimoji="1" lang="ja-JP" altLang="en-US" sz="800" dirty="0">
                          <a:latin typeface="メイリオ" panose="020B0604030504040204" pitchFamily="50" charset="-128"/>
                          <a:ea typeface="メイリオ" panose="020B0604030504040204" pitchFamily="50" charset="-128"/>
                          <a:cs typeface="Meiryo UI" pitchFamily="50" charset="-128"/>
                        </a:rPr>
                        <a:t>約</a:t>
                      </a:r>
                      <a:r>
                        <a:rPr kumimoji="1" lang="en-US" altLang="ja-JP" sz="800" dirty="0">
                          <a:latin typeface="メイリオ" panose="020B0604030504040204" pitchFamily="50" charset="-128"/>
                          <a:ea typeface="メイリオ" panose="020B0604030504040204" pitchFamily="50" charset="-128"/>
                          <a:cs typeface="Meiryo UI" pitchFamily="50" charset="-128"/>
                        </a:rPr>
                        <a:t>505g</a:t>
                      </a:r>
                      <a:r>
                        <a:rPr kumimoji="1" lang="ja-JP" altLang="en-US" sz="800" dirty="0">
                          <a:latin typeface="メイリオ" panose="020B0604030504040204" pitchFamily="50" charset="-128"/>
                          <a:ea typeface="メイリオ" panose="020B0604030504040204" pitchFamily="50" charset="-128"/>
                          <a:cs typeface="Meiryo UI" pitchFamily="50" charset="-128"/>
                        </a:rPr>
                        <a:t>（本体のみ）</a:t>
                      </a:r>
                    </a:p>
                  </a:txBody>
                  <a:tcPr marL="36000" marR="36000" marT="36000" marB="36000"/>
                </a:tc>
                <a:extLst>
                  <a:ext uri="{0D108BD9-81ED-4DB2-BD59-A6C34878D82A}">
                    <a16:rowId xmlns:a16="http://schemas.microsoft.com/office/drawing/2014/main" val="10007"/>
                  </a:ext>
                </a:extLst>
              </a:tr>
            </a:tbl>
          </a:graphicData>
        </a:graphic>
      </p:graphicFrame>
      <p:sp>
        <p:nvSpPr>
          <p:cNvPr id="34" name="Rectangle 78">
            <a:extLst>
              <a:ext uri="{FF2B5EF4-FFF2-40B4-BE49-F238E27FC236}">
                <a16:creationId xmlns:a16="http://schemas.microsoft.com/office/drawing/2014/main" id="{649597E3-3B90-981B-4E94-B78991D09427}"/>
              </a:ext>
            </a:extLst>
          </p:cNvPr>
          <p:cNvSpPr>
            <a:spLocks noChangeArrowheads="1"/>
          </p:cNvSpPr>
          <p:nvPr/>
        </p:nvSpPr>
        <p:spPr bwMode="auto">
          <a:xfrm>
            <a:off x="5071354" y="1180589"/>
            <a:ext cx="3617690" cy="347423"/>
          </a:xfrm>
          <a:prstGeom prst="rect">
            <a:avLst/>
          </a:prstGeom>
          <a:noFill/>
          <a:ln>
            <a:noFill/>
          </a:ln>
        </p:spPr>
        <p:txBody>
          <a:bodyPr lIns="89192" tIns="44596" rIns="89192" bIns="44596"/>
          <a:lstStyle/>
          <a:p>
            <a:pPr eaLnBrk="1" hangingPunct="1">
              <a:lnSpc>
                <a:spcPct val="80000"/>
              </a:lnSpc>
              <a:spcBef>
                <a:spcPct val="20000"/>
              </a:spcBef>
              <a:buClr>
                <a:srgbClr val="FF0000"/>
              </a:buClr>
              <a:buSzPct val="60000"/>
              <a:defRPr/>
            </a:pPr>
            <a:r>
              <a:rPr lang="ja-JP" altLang="en-US" sz="2309" b="1">
                <a:solidFill>
                  <a:schemeClr val="tx1">
                    <a:lumMod val="85000"/>
                    <a:lumOff val="15000"/>
                  </a:schemeClr>
                </a:solidFill>
                <a:latin typeface="Meiryo UI" pitchFamily="50" charset="-128"/>
                <a:ea typeface="Meiryo UI" pitchFamily="50" charset="-128"/>
                <a:cs typeface="Meiryo UI" pitchFamily="50" charset="-128"/>
              </a:rPr>
              <a:t>「液晶付きカードリーダー」</a:t>
            </a:r>
            <a:endParaRPr lang="en-US" altLang="ja-JP" sz="1539">
              <a:solidFill>
                <a:schemeClr val="tx1">
                  <a:lumMod val="85000"/>
                  <a:lumOff val="15000"/>
                </a:schemeClr>
              </a:solidFill>
              <a:latin typeface="Meiryo UI" pitchFamily="50" charset="-128"/>
              <a:ea typeface="Meiryo UI" pitchFamily="50" charset="-128"/>
              <a:cs typeface="Meiryo UI" pitchFamily="50" charset="-128"/>
            </a:endParaRPr>
          </a:p>
        </p:txBody>
      </p:sp>
      <p:sp>
        <p:nvSpPr>
          <p:cNvPr id="35" name="テキスト ボックス 160">
            <a:extLst>
              <a:ext uri="{FF2B5EF4-FFF2-40B4-BE49-F238E27FC236}">
                <a16:creationId xmlns:a16="http://schemas.microsoft.com/office/drawing/2014/main" id="{D7F6A3AC-8FC9-F0FA-DF11-3C3FBF371EC7}"/>
              </a:ext>
            </a:extLst>
          </p:cNvPr>
          <p:cNvSpPr txBox="1">
            <a:spLocks noChangeArrowheads="1"/>
          </p:cNvSpPr>
          <p:nvPr/>
        </p:nvSpPr>
        <p:spPr bwMode="auto">
          <a:xfrm>
            <a:off x="5179318" y="3861048"/>
            <a:ext cx="4290911" cy="243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306" tIns="52153" rIns="104306" bIns="52153">
            <a:spAutoFit/>
          </a:bodyPr>
          <a:lstStyle>
            <a:lvl1pPr>
              <a:lnSpc>
                <a:spcPct val="110000"/>
              </a:lnSpc>
              <a:spcBef>
                <a:spcPct val="20000"/>
              </a:spcBef>
              <a:buClr>
                <a:srgbClr val="5330C1"/>
              </a:buClr>
              <a:buFont typeface="Wingdings" panose="05000000000000000000" pitchFamily="2" charset="2"/>
              <a:buChar char="n"/>
              <a:defRPr kumimoji="1" sz="2600">
                <a:solidFill>
                  <a:srgbClr val="111111"/>
                </a:solidFill>
                <a:latin typeface="HGS創英角ｺﾞｼｯｸUB" panose="020B0900000000000000" pitchFamily="50" charset="-128"/>
                <a:ea typeface="HGS創英角ｺﾞｼｯｸUB" panose="020B0900000000000000" pitchFamily="50" charset="-128"/>
              </a:defRPr>
            </a:lvl1pPr>
            <a:lvl2pPr marL="742950" indent="-285750">
              <a:lnSpc>
                <a:spcPct val="110000"/>
              </a:lnSpc>
              <a:spcBef>
                <a:spcPct val="20000"/>
              </a:spcBef>
              <a:buClr>
                <a:srgbClr val="5330C1"/>
              </a:buClr>
              <a:buFont typeface="Wingdings" panose="05000000000000000000" pitchFamily="2" charset="2"/>
              <a:buChar char="p"/>
              <a:defRPr kumimoji="1" sz="2400">
                <a:solidFill>
                  <a:srgbClr val="111111"/>
                </a:solidFill>
                <a:latin typeface="HGS創英角ｺﾞｼｯｸUB" panose="020B0900000000000000" pitchFamily="50" charset="-128"/>
                <a:ea typeface="HGS創英角ｺﾞｼｯｸUB" panose="020B0900000000000000" pitchFamily="50" charset="-128"/>
              </a:defRPr>
            </a:lvl2pPr>
            <a:lvl3pPr marL="1143000" indent="-228600">
              <a:lnSpc>
                <a:spcPct val="110000"/>
              </a:lnSpc>
              <a:spcBef>
                <a:spcPct val="20000"/>
              </a:spcBef>
              <a:buClr>
                <a:srgbClr val="5330C1"/>
              </a:buClr>
              <a:buFont typeface="Wingdings" panose="05000000000000000000" pitchFamily="2" charset="2"/>
              <a:buChar char="u"/>
              <a:defRPr kumimoji="1" sz="2200">
                <a:solidFill>
                  <a:srgbClr val="111111"/>
                </a:solidFill>
                <a:latin typeface="HGS創英角ｺﾞｼｯｸUB" panose="020B0900000000000000" pitchFamily="50" charset="-128"/>
                <a:ea typeface="HGS創英角ｺﾞｼｯｸUB" panose="020B0900000000000000" pitchFamily="50" charset="-128"/>
              </a:defRPr>
            </a:lvl3pPr>
            <a:lvl4pPr marL="1600200" indent="-228600">
              <a:lnSpc>
                <a:spcPct val="110000"/>
              </a:lnSpc>
              <a:spcBef>
                <a:spcPct val="20000"/>
              </a:spcBef>
              <a:buClr>
                <a:srgbClr val="5330C1"/>
              </a:buClr>
              <a:buChar char="•"/>
              <a:defRPr sz="2000">
                <a:solidFill>
                  <a:srgbClr val="111111"/>
                </a:solidFill>
                <a:latin typeface="HGS創英角ｺﾞｼｯｸUB" panose="020B0900000000000000" pitchFamily="50" charset="-128"/>
                <a:ea typeface="HGS創英角ｺﾞｼｯｸUB" panose="020B0900000000000000" pitchFamily="50" charset="-128"/>
              </a:defRPr>
            </a:lvl4pPr>
            <a:lvl5pPr marL="2057400" indent="-228600">
              <a:spcBef>
                <a:spcPct val="20000"/>
              </a:spcBef>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5pPr>
            <a:lvl6pPr marL="25146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6pPr>
            <a:lvl7pPr marL="29718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7pPr>
            <a:lvl8pPr marL="34290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8pPr>
            <a:lvl9pPr marL="38862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9pPr>
          </a:lstStyle>
          <a:p>
            <a:pPr algn="r" eaLnBrk="1" hangingPunct="1">
              <a:lnSpc>
                <a:spcPct val="100000"/>
              </a:lnSpc>
              <a:buFontTx/>
              <a:buNone/>
            </a:pPr>
            <a:r>
              <a:rPr lang="ja-JP" altLang="en-US" sz="900" dirty="0">
                <a:solidFill>
                  <a:schemeClr val="tx1"/>
                </a:solidFill>
                <a:latin typeface="メイリオ" panose="020B0604030504040204" pitchFamily="50" charset="-128"/>
                <a:ea typeface="メイリオ" panose="020B0604030504040204" pitchFamily="50" charset="-128"/>
              </a:rPr>
              <a:t>パネル上で印刷ジョブの確認と選択出力およびキャンセルが行えます。</a:t>
            </a:r>
          </a:p>
        </p:txBody>
      </p:sp>
      <p:sp>
        <p:nvSpPr>
          <p:cNvPr id="36" name="正方形/長方形 35">
            <a:extLst>
              <a:ext uri="{FF2B5EF4-FFF2-40B4-BE49-F238E27FC236}">
                <a16:creationId xmlns:a16="http://schemas.microsoft.com/office/drawing/2014/main" id="{1B3A04E0-5CA4-7E9C-9598-78E0963A2EA3}"/>
              </a:ext>
            </a:extLst>
          </p:cNvPr>
          <p:cNvSpPr/>
          <p:nvPr/>
        </p:nvSpPr>
        <p:spPr>
          <a:xfrm>
            <a:off x="5049194" y="1059043"/>
            <a:ext cx="4471107" cy="5334244"/>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lIns="89192" tIns="44596" rIns="89192" bIns="44596" anchor="ctr"/>
          <a:lstStyle/>
          <a:p>
            <a:pPr algn="ctr" eaLnBrk="1" hangingPunct="1">
              <a:spcBef>
                <a:spcPct val="20000"/>
              </a:spcBef>
              <a:buClr>
                <a:srgbClr val="5330C1"/>
              </a:buClr>
              <a:defRPr/>
            </a:pPr>
            <a:endParaRPr lang="ja-JP" altLang="en-US" sz="1710">
              <a:latin typeface="Meiryo UI" panose="020B0604030504040204" pitchFamily="50" charset="-128"/>
              <a:ea typeface="Meiryo UI" panose="020B0604030504040204" pitchFamily="50" charset="-128"/>
            </a:endParaRPr>
          </a:p>
        </p:txBody>
      </p:sp>
      <p:sp>
        <p:nvSpPr>
          <p:cNvPr id="37" name="テキスト ボックス 36">
            <a:extLst>
              <a:ext uri="{FF2B5EF4-FFF2-40B4-BE49-F238E27FC236}">
                <a16:creationId xmlns:a16="http://schemas.microsoft.com/office/drawing/2014/main" id="{1E6A8A9C-9AAB-6208-2D63-BEBB9C8AC8EF}"/>
              </a:ext>
            </a:extLst>
          </p:cNvPr>
          <p:cNvSpPr txBox="1"/>
          <p:nvPr/>
        </p:nvSpPr>
        <p:spPr>
          <a:xfrm>
            <a:off x="5186433" y="1661756"/>
            <a:ext cx="3688949" cy="338554"/>
          </a:xfrm>
          <a:prstGeom prst="rect">
            <a:avLst/>
          </a:prstGeom>
          <a:noFill/>
        </p:spPr>
        <p:txBody>
          <a:bodyPr wrap="square" rtlCol="0">
            <a:spAutoFit/>
          </a:bodyPr>
          <a:lstStyle/>
          <a:p>
            <a:r>
              <a:rPr lang="en-US" altLang="ja-JP" sz="1600" dirty="0">
                <a:latin typeface="メイリオ" panose="020B0604030504040204" pitchFamily="50" charset="-128"/>
                <a:ea typeface="メイリオ" panose="020B0604030504040204" pitchFamily="50" charset="-128"/>
              </a:rPr>
              <a:t>Pit Touch Pro</a:t>
            </a:r>
          </a:p>
        </p:txBody>
      </p:sp>
      <p:pic>
        <p:nvPicPr>
          <p:cNvPr id="38" name="図 37" descr="パソコンの画面&#10;&#10;自動的に生成された説明">
            <a:extLst>
              <a:ext uri="{FF2B5EF4-FFF2-40B4-BE49-F238E27FC236}">
                <a16:creationId xmlns:a16="http://schemas.microsoft.com/office/drawing/2014/main" id="{AC8A58A9-63A5-CBE3-7F31-FDD5853CC0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3061" y="2254731"/>
            <a:ext cx="2684157" cy="1592435"/>
          </a:xfrm>
          <a:prstGeom prst="rect">
            <a:avLst/>
          </a:prstGeom>
        </p:spPr>
      </p:pic>
      <p:sp>
        <p:nvSpPr>
          <p:cNvPr id="6" name="スライド番号プレースホルダー 5">
            <a:extLst>
              <a:ext uri="{FF2B5EF4-FFF2-40B4-BE49-F238E27FC236}">
                <a16:creationId xmlns:a16="http://schemas.microsoft.com/office/drawing/2014/main" id="{B3FCCC6D-2EE9-4CA1-FA99-F4314FB5EF30}"/>
              </a:ext>
            </a:extLst>
          </p:cNvPr>
          <p:cNvSpPr>
            <a:spLocks noGrp="1"/>
          </p:cNvSpPr>
          <p:nvPr>
            <p:ph type="sldNum" sz="quarter" idx="11"/>
          </p:nvPr>
        </p:nvSpPr>
        <p:spPr/>
        <p:txBody>
          <a:bodyPr/>
          <a:lstStyle/>
          <a:p>
            <a:fld id="{CA6536ED-BD5D-BB4A-995A-A44D28302799}" type="slidenum">
              <a:rPr lang="en-US" altLang="ja-JP" smtClean="0"/>
              <a:pPr/>
              <a:t>19</a:t>
            </a:fld>
            <a:endParaRPr lang="en-US" altLang="ja-JP"/>
          </a:p>
        </p:txBody>
      </p:sp>
    </p:spTree>
    <p:extLst>
      <p:ext uri="{BB962C8B-B14F-4D97-AF65-F5344CB8AC3E}">
        <p14:creationId xmlns:p14="http://schemas.microsoft.com/office/powerpoint/2010/main" val="22438535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0A74256-0CCE-7A2E-A58E-6F78B55C3A8B}"/>
              </a:ext>
            </a:extLst>
          </p:cNvPr>
          <p:cNvSpPr>
            <a:spLocks noGrp="1"/>
          </p:cNvSpPr>
          <p:nvPr>
            <p:ph type="title"/>
          </p:nvPr>
        </p:nvSpPr>
        <p:spPr/>
        <p:txBody>
          <a:bodyPr/>
          <a:lstStyle/>
          <a:p>
            <a:r>
              <a:rPr lang="ja-JP" altLang="en-US" dirty="0"/>
              <a:t>印刷方式</a:t>
            </a:r>
            <a:endParaRPr kumimoji="1" lang="ja-JP" altLang="en-US" dirty="0"/>
          </a:p>
        </p:txBody>
      </p:sp>
      <p:sp>
        <p:nvSpPr>
          <p:cNvPr id="5" name="フッター プレースホルダー 4">
            <a:extLst>
              <a:ext uri="{FF2B5EF4-FFF2-40B4-BE49-F238E27FC236}">
                <a16:creationId xmlns:a16="http://schemas.microsoft.com/office/drawing/2014/main" id="{2EF6C5C2-AFFB-BCCD-EF0D-C24F841146D2}"/>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sp>
        <p:nvSpPr>
          <p:cNvPr id="6" name="四角形: 角を丸くする 5">
            <a:extLst>
              <a:ext uri="{FF2B5EF4-FFF2-40B4-BE49-F238E27FC236}">
                <a16:creationId xmlns:a16="http://schemas.microsoft.com/office/drawing/2014/main" id="{7CFA16D1-0782-DA74-CA3B-A8D709871F04}"/>
              </a:ext>
            </a:extLst>
          </p:cNvPr>
          <p:cNvSpPr/>
          <p:nvPr/>
        </p:nvSpPr>
        <p:spPr bwMode="auto">
          <a:xfrm>
            <a:off x="6033120" y="1188287"/>
            <a:ext cx="3705963" cy="5040560"/>
          </a:xfrm>
          <a:prstGeom prst="roundRect">
            <a:avLst>
              <a:gd name="adj" fmla="val 1323"/>
            </a:avLst>
          </a:prstGeom>
          <a:solidFill>
            <a:schemeClr val="bg1"/>
          </a:solidFill>
          <a:ln w="19050">
            <a:solidFill>
              <a:srgbClr val="568DFC"/>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algn="ctr" eaLnBrk="0" hangingPunct="0">
              <a:lnSpc>
                <a:spcPct val="70000"/>
              </a:lnSpc>
              <a:spcBef>
                <a:spcPct val="50000"/>
              </a:spcBef>
              <a:buClr>
                <a:srgbClr val="27305F"/>
              </a:buClr>
              <a:buFontTx/>
              <a:buNone/>
            </a:pPr>
            <a:endParaRPr kumimoji="1" lang="ja-JP" altLang="en-US" sz="1400" dirty="0">
              <a:solidFill>
                <a:schemeClr val="tx2">
                  <a:lumMod val="75000"/>
                </a:schemeClr>
              </a:solidFill>
              <a:latin typeface="Meiryo UI" panose="020B0604030504040204" pitchFamily="50" charset="-128"/>
              <a:ea typeface="Meiryo UI" panose="020B0604030504040204" pitchFamily="50" charset="-128"/>
              <a:cs typeface="Verdana" pitchFamily="34" charset="0"/>
            </a:endParaRPr>
          </a:p>
        </p:txBody>
      </p:sp>
      <p:grpSp>
        <p:nvGrpSpPr>
          <p:cNvPr id="7" name="グラフィックス 78" descr="コピー機">
            <a:extLst>
              <a:ext uri="{FF2B5EF4-FFF2-40B4-BE49-F238E27FC236}">
                <a16:creationId xmlns:a16="http://schemas.microsoft.com/office/drawing/2014/main" id="{86C7E866-42F3-A542-B86F-F77C1D5EC9C2}"/>
              </a:ext>
            </a:extLst>
          </p:cNvPr>
          <p:cNvGrpSpPr/>
          <p:nvPr/>
        </p:nvGrpSpPr>
        <p:grpSpPr>
          <a:xfrm>
            <a:off x="6198207" y="3372822"/>
            <a:ext cx="548494" cy="663663"/>
            <a:chOff x="-617220" y="3352594"/>
            <a:chExt cx="548494" cy="663663"/>
          </a:xfrm>
        </p:grpSpPr>
        <p:sp>
          <p:nvSpPr>
            <p:cNvPr id="8" name="フリーフォーム: 図形 7">
              <a:extLst>
                <a:ext uri="{FF2B5EF4-FFF2-40B4-BE49-F238E27FC236}">
                  <a16:creationId xmlns:a16="http://schemas.microsoft.com/office/drawing/2014/main" id="{5B52CA19-AA80-594F-7DCE-16150AA0CD62}"/>
                </a:ext>
              </a:extLst>
            </p:cNvPr>
            <p:cNvSpPr/>
            <p:nvPr/>
          </p:nvSpPr>
          <p:spPr>
            <a:xfrm>
              <a:off x="-617220" y="3675813"/>
              <a:ext cx="548494" cy="132395"/>
            </a:xfrm>
            <a:custGeom>
              <a:avLst/>
              <a:gdLst>
                <a:gd name="connsiteX0" fmla="*/ 217506 w 548494"/>
                <a:gd name="connsiteY0" fmla="*/ 37827 h 132395"/>
                <a:gd name="connsiteX1" fmla="*/ 340445 w 548494"/>
                <a:gd name="connsiteY1" fmla="*/ 37827 h 132395"/>
                <a:gd name="connsiteX2" fmla="*/ 340445 w 548494"/>
                <a:gd name="connsiteY2" fmla="*/ 75654 h 132395"/>
                <a:gd name="connsiteX3" fmla="*/ 217506 w 548494"/>
                <a:gd name="connsiteY3" fmla="*/ 75654 h 132395"/>
                <a:gd name="connsiteX4" fmla="*/ 217506 w 548494"/>
                <a:gd name="connsiteY4" fmla="*/ 37827 h 132395"/>
                <a:gd name="connsiteX5" fmla="*/ 0 w 548494"/>
                <a:gd name="connsiteY5" fmla="*/ 132395 h 132395"/>
                <a:gd name="connsiteX6" fmla="*/ 548495 w 548494"/>
                <a:gd name="connsiteY6" fmla="*/ 132395 h 132395"/>
                <a:gd name="connsiteX7" fmla="*/ 548495 w 548494"/>
                <a:gd name="connsiteY7" fmla="*/ 0 h 132395"/>
                <a:gd name="connsiteX8" fmla="*/ 0 w 548494"/>
                <a:gd name="connsiteY8" fmla="*/ 0 h 132395"/>
                <a:gd name="connsiteX9" fmla="*/ 0 w 548494"/>
                <a:gd name="connsiteY9" fmla="*/ 132395 h 132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8494" h="132395">
                  <a:moveTo>
                    <a:pt x="217506" y="37827"/>
                  </a:moveTo>
                  <a:lnTo>
                    <a:pt x="340445" y="37827"/>
                  </a:lnTo>
                  <a:lnTo>
                    <a:pt x="340445" y="75654"/>
                  </a:lnTo>
                  <a:lnTo>
                    <a:pt x="217506" y="75654"/>
                  </a:lnTo>
                  <a:lnTo>
                    <a:pt x="217506" y="37827"/>
                  </a:lnTo>
                  <a:close/>
                  <a:moveTo>
                    <a:pt x="0" y="132395"/>
                  </a:moveTo>
                  <a:lnTo>
                    <a:pt x="548495" y="132395"/>
                  </a:lnTo>
                  <a:lnTo>
                    <a:pt x="548495" y="0"/>
                  </a:lnTo>
                  <a:lnTo>
                    <a:pt x="0" y="0"/>
                  </a:lnTo>
                  <a:lnTo>
                    <a:pt x="0" y="132395"/>
                  </a:lnTo>
                  <a:close/>
                </a:path>
              </a:pathLst>
            </a:custGeom>
            <a:solidFill>
              <a:schemeClr val="tx1"/>
            </a:solidFill>
            <a:ln w="9426" cap="flat">
              <a:noFill/>
              <a:prstDash val="solid"/>
              <a:miter/>
            </a:ln>
          </p:spPr>
          <p:txBody>
            <a:bodyPr rtlCol="0" anchor="ctr"/>
            <a:lstStyle/>
            <a:p>
              <a:endParaRPr lang="ja-JP" altLang="en-US"/>
            </a:p>
          </p:txBody>
        </p:sp>
        <p:sp>
          <p:nvSpPr>
            <p:cNvPr id="9" name="フリーフォーム: 図形 8">
              <a:extLst>
                <a:ext uri="{FF2B5EF4-FFF2-40B4-BE49-F238E27FC236}">
                  <a16:creationId xmlns:a16="http://schemas.microsoft.com/office/drawing/2014/main" id="{B51029F9-AD4E-19B9-BCDC-400D2CB73F7A}"/>
                </a:ext>
              </a:extLst>
            </p:cNvPr>
            <p:cNvSpPr/>
            <p:nvPr/>
          </p:nvSpPr>
          <p:spPr>
            <a:xfrm>
              <a:off x="-617220" y="3846035"/>
              <a:ext cx="548494" cy="170222"/>
            </a:xfrm>
            <a:custGeom>
              <a:avLst/>
              <a:gdLst>
                <a:gd name="connsiteX0" fmla="*/ 217506 w 548494"/>
                <a:gd name="connsiteY0" fmla="*/ 37827 h 170222"/>
                <a:gd name="connsiteX1" fmla="*/ 340445 w 548494"/>
                <a:gd name="connsiteY1" fmla="*/ 37827 h 170222"/>
                <a:gd name="connsiteX2" fmla="*/ 340445 w 548494"/>
                <a:gd name="connsiteY2" fmla="*/ 75654 h 170222"/>
                <a:gd name="connsiteX3" fmla="*/ 217506 w 548494"/>
                <a:gd name="connsiteY3" fmla="*/ 75654 h 170222"/>
                <a:gd name="connsiteX4" fmla="*/ 217506 w 548494"/>
                <a:gd name="connsiteY4" fmla="*/ 37827 h 170222"/>
                <a:gd name="connsiteX5" fmla="*/ 0 w 548494"/>
                <a:gd name="connsiteY5" fmla="*/ 113482 h 170222"/>
                <a:gd name="connsiteX6" fmla="*/ 0 w 548494"/>
                <a:gd name="connsiteY6" fmla="*/ 170222 h 170222"/>
                <a:gd name="connsiteX7" fmla="*/ 56741 w 548494"/>
                <a:gd name="connsiteY7" fmla="*/ 170222 h 170222"/>
                <a:gd name="connsiteX8" fmla="*/ 56741 w 548494"/>
                <a:gd name="connsiteY8" fmla="*/ 113482 h 170222"/>
                <a:gd name="connsiteX9" fmla="*/ 491754 w 548494"/>
                <a:gd name="connsiteY9" fmla="*/ 113482 h 170222"/>
                <a:gd name="connsiteX10" fmla="*/ 491754 w 548494"/>
                <a:gd name="connsiteY10" fmla="*/ 170222 h 170222"/>
                <a:gd name="connsiteX11" fmla="*/ 548495 w 548494"/>
                <a:gd name="connsiteY11" fmla="*/ 170222 h 170222"/>
                <a:gd name="connsiteX12" fmla="*/ 548495 w 548494"/>
                <a:gd name="connsiteY12" fmla="*/ 0 h 170222"/>
                <a:gd name="connsiteX13" fmla="*/ 0 w 548494"/>
                <a:gd name="connsiteY13" fmla="*/ 0 h 170222"/>
                <a:gd name="connsiteX14" fmla="*/ 0 w 548494"/>
                <a:gd name="connsiteY14" fmla="*/ 113482 h 170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8494" h="170222">
                  <a:moveTo>
                    <a:pt x="217506" y="37827"/>
                  </a:moveTo>
                  <a:lnTo>
                    <a:pt x="340445" y="37827"/>
                  </a:lnTo>
                  <a:lnTo>
                    <a:pt x="340445" y="75654"/>
                  </a:lnTo>
                  <a:lnTo>
                    <a:pt x="217506" y="75654"/>
                  </a:lnTo>
                  <a:lnTo>
                    <a:pt x="217506" y="37827"/>
                  </a:lnTo>
                  <a:close/>
                  <a:moveTo>
                    <a:pt x="0" y="113482"/>
                  </a:moveTo>
                  <a:lnTo>
                    <a:pt x="0" y="170222"/>
                  </a:lnTo>
                  <a:lnTo>
                    <a:pt x="56741" y="170222"/>
                  </a:lnTo>
                  <a:lnTo>
                    <a:pt x="56741" y="113482"/>
                  </a:lnTo>
                  <a:lnTo>
                    <a:pt x="491754" y="113482"/>
                  </a:lnTo>
                  <a:lnTo>
                    <a:pt x="491754" y="170222"/>
                  </a:lnTo>
                  <a:lnTo>
                    <a:pt x="548495" y="170222"/>
                  </a:lnTo>
                  <a:lnTo>
                    <a:pt x="548495" y="0"/>
                  </a:lnTo>
                  <a:lnTo>
                    <a:pt x="0" y="0"/>
                  </a:lnTo>
                  <a:lnTo>
                    <a:pt x="0" y="113482"/>
                  </a:lnTo>
                  <a:close/>
                </a:path>
              </a:pathLst>
            </a:custGeom>
            <a:solidFill>
              <a:schemeClr val="tx1"/>
            </a:solidFill>
            <a:ln w="9426" cap="flat">
              <a:noFill/>
              <a:prstDash val="solid"/>
              <a:miter/>
            </a:ln>
          </p:spPr>
          <p:txBody>
            <a:bodyPr rtlCol="0" anchor="ctr"/>
            <a:lstStyle/>
            <a:p>
              <a:endParaRPr lang="ja-JP" altLang="en-US"/>
            </a:p>
          </p:txBody>
        </p:sp>
        <p:sp>
          <p:nvSpPr>
            <p:cNvPr id="10" name="フリーフォーム: 図形 9">
              <a:extLst>
                <a:ext uri="{FF2B5EF4-FFF2-40B4-BE49-F238E27FC236}">
                  <a16:creationId xmlns:a16="http://schemas.microsoft.com/office/drawing/2014/main" id="{9C2375D1-72DF-D28E-2D6A-A74472EE577B}"/>
                </a:ext>
              </a:extLst>
            </p:cNvPr>
            <p:cNvSpPr/>
            <p:nvPr/>
          </p:nvSpPr>
          <p:spPr>
            <a:xfrm>
              <a:off x="-617220" y="3352594"/>
              <a:ext cx="548494" cy="284446"/>
            </a:xfrm>
            <a:custGeom>
              <a:avLst/>
              <a:gdLst>
                <a:gd name="connsiteX0" fmla="*/ 113482 w 548494"/>
                <a:gd name="connsiteY0" fmla="*/ 152997 h 284446"/>
                <a:gd name="connsiteX1" fmla="*/ 521070 w 548494"/>
                <a:gd name="connsiteY1" fmla="*/ 56537 h 284446"/>
                <a:gd name="connsiteX2" fmla="*/ 541875 w 548494"/>
                <a:gd name="connsiteY2" fmla="*/ 22493 h 284446"/>
                <a:gd name="connsiteX3" fmla="*/ 529581 w 548494"/>
                <a:gd name="connsiteY3" fmla="*/ 4525 h 284446"/>
                <a:gd name="connsiteX4" fmla="*/ 507830 w 548494"/>
                <a:gd name="connsiteY4" fmla="*/ 742 h 284446"/>
                <a:gd name="connsiteX5" fmla="*/ 94568 w 548494"/>
                <a:gd name="connsiteY5" fmla="*/ 97201 h 284446"/>
                <a:gd name="connsiteX6" fmla="*/ 37827 w 548494"/>
                <a:gd name="connsiteY6" fmla="*/ 97201 h 284446"/>
                <a:gd name="connsiteX7" fmla="*/ 0 w 548494"/>
                <a:gd name="connsiteY7" fmla="*/ 135029 h 284446"/>
                <a:gd name="connsiteX8" fmla="*/ 0 w 548494"/>
                <a:gd name="connsiteY8" fmla="*/ 284446 h 284446"/>
                <a:gd name="connsiteX9" fmla="*/ 548495 w 548494"/>
                <a:gd name="connsiteY9" fmla="*/ 284446 h 284446"/>
                <a:gd name="connsiteX10" fmla="*/ 548495 w 548494"/>
                <a:gd name="connsiteY10" fmla="*/ 170964 h 284446"/>
                <a:gd name="connsiteX11" fmla="*/ 113482 w 548494"/>
                <a:gd name="connsiteY11" fmla="*/ 170964 h 284446"/>
                <a:gd name="connsiteX12" fmla="*/ 113482 w 548494"/>
                <a:gd name="connsiteY12" fmla="*/ 152997 h 284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8494" h="284446">
                  <a:moveTo>
                    <a:pt x="113482" y="152997"/>
                  </a:moveTo>
                  <a:lnTo>
                    <a:pt x="521070" y="56537"/>
                  </a:lnTo>
                  <a:cubicBezTo>
                    <a:pt x="536201" y="52754"/>
                    <a:pt x="545657" y="37624"/>
                    <a:pt x="541875" y="22493"/>
                  </a:cubicBezTo>
                  <a:cubicBezTo>
                    <a:pt x="539983" y="14927"/>
                    <a:pt x="535255" y="8307"/>
                    <a:pt x="529581" y="4525"/>
                  </a:cubicBezTo>
                  <a:cubicBezTo>
                    <a:pt x="522961" y="742"/>
                    <a:pt x="515396" y="-1149"/>
                    <a:pt x="507830" y="742"/>
                  </a:cubicBezTo>
                  <a:lnTo>
                    <a:pt x="94568" y="97201"/>
                  </a:lnTo>
                  <a:lnTo>
                    <a:pt x="37827" y="97201"/>
                  </a:lnTo>
                  <a:cubicBezTo>
                    <a:pt x="17022" y="97201"/>
                    <a:pt x="0" y="114224"/>
                    <a:pt x="0" y="135029"/>
                  </a:cubicBezTo>
                  <a:lnTo>
                    <a:pt x="0" y="284446"/>
                  </a:lnTo>
                  <a:lnTo>
                    <a:pt x="548495" y="284446"/>
                  </a:lnTo>
                  <a:lnTo>
                    <a:pt x="548495" y="170964"/>
                  </a:lnTo>
                  <a:lnTo>
                    <a:pt x="113482" y="170964"/>
                  </a:lnTo>
                  <a:lnTo>
                    <a:pt x="113482" y="152997"/>
                  </a:lnTo>
                  <a:close/>
                </a:path>
              </a:pathLst>
            </a:custGeom>
            <a:solidFill>
              <a:schemeClr val="tx1"/>
            </a:solidFill>
            <a:ln w="9426" cap="flat">
              <a:noFill/>
              <a:prstDash val="solid"/>
              <a:miter/>
            </a:ln>
          </p:spPr>
          <p:txBody>
            <a:bodyPr rtlCol="0" anchor="ctr"/>
            <a:lstStyle/>
            <a:p>
              <a:endParaRPr lang="ja-JP" altLang="en-US"/>
            </a:p>
          </p:txBody>
        </p:sp>
      </p:grpSp>
      <p:sp>
        <p:nvSpPr>
          <p:cNvPr id="11" name="四角形: 角を丸くする 10">
            <a:extLst>
              <a:ext uri="{FF2B5EF4-FFF2-40B4-BE49-F238E27FC236}">
                <a16:creationId xmlns:a16="http://schemas.microsoft.com/office/drawing/2014/main" id="{848BC319-9AC4-23C6-5E4D-3B366CE8610E}"/>
              </a:ext>
            </a:extLst>
          </p:cNvPr>
          <p:cNvSpPr/>
          <p:nvPr/>
        </p:nvSpPr>
        <p:spPr bwMode="auto">
          <a:xfrm>
            <a:off x="3099277" y="1188287"/>
            <a:ext cx="2880000" cy="5040560"/>
          </a:xfrm>
          <a:prstGeom prst="roundRect">
            <a:avLst>
              <a:gd name="adj" fmla="val 1323"/>
            </a:avLst>
          </a:prstGeom>
          <a:solidFill>
            <a:schemeClr val="bg1"/>
          </a:solidFill>
          <a:ln w="19050">
            <a:solidFill>
              <a:srgbClr val="568DFC"/>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algn="ctr" eaLnBrk="0" hangingPunct="0">
              <a:lnSpc>
                <a:spcPct val="70000"/>
              </a:lnSpc>
              <a:spcBef>
                <a:spcPct val="50000"/>
              </a:spcBef>
              <a:buClr>
                <a:srgbClr val="27305F"/>
              </a:buClr>
              <a:buFontTx/>
              <a:buNone/>
            </a:pPr>
            <a:endParaRPr kumimoji="1" lang="ja-JP" altLang="en-US" sz="1400" dirty="0">
              <a:solidFill>
                <a:schemeClr val="tx2">
                  <a:lumMod val="75000"/>
                </a:schemeClr>
              </a:solidFill>
              <a:latin typeface="Meiryo UI" panose="020B0604030504040204" pitchFamily="50" charset="-128"/>
              <a:ea typeface="Meiryo UI" panose="020B0604030504040204" pitchFamily="50" charset="-128"/>
              <a:cs typeface="Verdana" pitchFamily="34" charset="0"/>
            </a:endParaRPr>
          </a:p>
        </p:txBody>
      </p:sp>
      <p:sp>
        <p:nvSpPr>
          <p:cNvPr id="12" name="四角形: 角を丸くする 11">
            <a:extLst>
              <a:ext uri="{FF2B5EF4-FFF2-40B4-BE49-F238E27FC236}">
                <a16:creationId xmlns:a16="http://schemas.microsoft.com/office/drawing/2014/main" id="{D91764D7-0DB4-D0CB-CDBF-D5A54913216C}"/>
              </a:ext>
            </a:extLst>
          </p:cNvPr>
          <p:cNvSpPr/>
          <p:nvPr/>
        </p:nvSpPr>
        <p:spPr bwMode="auto">
          <a:xfrm>
            <a:off x="448609" y="4195844"/>
            <a:ext cx="2292754" cy="810478"/>
          </a:xfrm>
          <a:prstGeom prst="roundRect">
            <a:avLst/>
          </a:prstGeom>
          <a:solidFill>
            <a:srgbClr val="3366FF"/>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lang="ja-JP" altLang="en-US" dirty="0"/>
          </a:p>
        </p:txBody>
      </p:sp>
      <p:sp>
        <p:nvSpPr>
          <p:cNvPr id="13" name="四角形: 角を丸くする 12">
            <a:extLst>
              <a:ext uri="{FF2B5EF4-FFF2-40B4-BE49-F238E27FC236}">
                <a16:creationId xmlns:a16="http://schemas.microsoft.com/office/drawing/2014/main" id="{A7E9956E-0E4C-FE0A-B2FC-D21F4D1B156F}"/>
              </a:ext>
            </a:extLst>
          </p:cNvPr>
          <p:cNvSpPr/>
          <p:nvPr/>
        </p:nvSpPr>
        <p:spPr bwMode="auto">
          <a:xfrm>
            <a:off x="162744" y="1188287"/>
            <a:ext cx="2880000" cy="5040560"/>
          </a:xfrm>
          <a:prstGeom prst="roundRect">
            <a:avLst>
              <a:gd name="adj" fmla="val 1323"/>
            </a:avLst>
          </a:prstGeom>
          <a:noFill/>
          <a:ln w="19050">
            <a:solidFill>
              <a:srgbClr val="568DFC"/>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algn="ctr" eaLnBrk="0" hangingPunct="0">
              <a:lnSpc>
                <a:spcPct val="70000"/>
              </a:lnSpc>
              <a:spcBef>
                <a:spcPct val="50000"/>
              </a:spcBef>
              <a:buClr>
                <a:srgbClr val="27305F"/>
              </a:buClr>
              <a:buFontTx/>
              <a:buNone/>
            </a:pPr>
            <a:endParaRPr lang="ja-JP" altLang="en-US" dirty="0"/>
          </a:p>
        </p:txBody>
      </p:sp>
      <p:sp>
        <p:nvSpPr>
          <p:cNvPr id="14" name="テキスト ボックス 13">
            <a:extLst>
              <a:ext uri="{FF2B5EF4-FFF2-40B4-BE49-F238E27FC236}">
                <a16:creationId xmlns:a16="http://schemas.microsoft.com/office/drawing/2014/main" id="{5A049AE4-FB0C-6415-8FDC-1A08110D7FAF}"/>
              </a:ext>
            </a:extLst>
          </p:cNvPr>
          <p:cNvSpPr txBox="1"/>
          <p:nvPr/>
        </p:nvSpPr>
        <p:spPr>
          <a:xfrm>
            <a:off x="162743" y="1188287"/>
            <a:ext cx="1692000" cy="343655"/>
          </a:xfrm>
          <a:prstGeom prst="round2DiagRect">
            <a:avLst>
              <a:gd name="adj1" fmla="val 11087"/>
              <a:gd name="adj2" fmla="val 0"/>
            </a:avLst>
          </a:prstGeom>
          <a:solidFill>
            <a:srgbClr val="3366FF"/>
          </a:solidFill>
        </p:spPr>
        <p:txBody>
          <a:bodyPr wrap="square" tIns="36000" bIns="0" rtlCol="0" anchor="ctr" anchorCtr="0">
            <a:noAutofit/>
          </a:bodyPr>
          <a:lstStyle/>
          <a:p>
            <a:pPr algn="ctr">
              <a:buNone/>
            </a:pPr>
            <a:r>
              <a:rPr lang="ja-JP" altLang="en-US" sz="1200" b="1" kern="800" spc="100" dirty="0">
                <a:solidFill>
                  <a:schemeClr val="bg1"/>
                </a:solidFill>
                <a:latin typeface="メイリオ" panose="020B0604030504040204" pitchFamily="50" charset="-128"/>
                <a:ea typeface="メイリオ" panose="020B0604030504040204" pitchFamily="50" charset="-128"/>
              </a:rPr>
              <a:t>ログのみプリント</a:t>
            </a:r>
          </a:p>
        </p:txBody>
      </p:sp>
      <p:sp>
        <p:nvSpPr>
          <p:cNvPr id="15" name="テキスト ボックス 14">
            <a:extLst>
              <a:ext uri="{FF2B5EF4-FFF2-40B4-BE49-F238E27FC236}">
                <a16:creationId xmlns:a16="http://schemas.microsoft.com/office/drawing/2014/main" id="{EF82B353-4A21-508D-BDF2-769739B7F474}"/>
              </a:ext>
            </a:extLst>
          </p:cNvPr>
          <p:cNvSpPr txBox="1"/>
          <p:nvPr/>
        </p:nvSpPr>
        <p:spPr>
          <a:xfrm>
            <a:off x="3107346" y="1188287"/>
            <a:ext cx="1692000" cy="343655"/>
          </a:xfrm>
          <a:prstGeom prst="round2DiagRect">
            <a:avLst>
              <a:gd name="adj1" fmla="val 11087"/>
              <a:gd name="adj2" fmla="val 0"/>
            </a:avLst>
          </a:prstGeom>
          <a:solidFill>
            <a:srgbClr val="3366FF"/>
          </a:solidFill>
        </p:spPr>
        <p:txBody>
          <a:bodyPr wrap="square" tIns="36000" bIns="0" rtlCol="0" anchor="ctr" anchorCtr="0">
            <a:noAutofit/>
          </a:bodyPr>
          <a:lstStyle/>
          <a:p>
            <a:pPr algn="ctr">
              <a:buNone/>
            </a:pPr>
            <a:r>
              <a:rPr kumimoji="1" lang="ja-JP" altLang="en-US" sz="1200" b="1" kern="900" spc="100" dirty="0">
                <a:solidFill>
                  <a:schemeClr val="bg1"/>
                </a:solidFill>
                <a:latin typeface="メイリオ" panose="020B0604030504040204" pitchFamily="50" charset="-128"/>
                <a:ea typeface="メイリオ" panose="020B0604030504040204" pitchFamily="50" charset="-128"/>
              </a:rPr>
              <a:t>ここからプリント</a:t>
            </a:r>
          </a:p>
        </p:txBody>
      </p:sp>
      <p:sp>
        <p:nvSpPr>
          <p:cNvPr id="16" name="テキスト ボックス 15">
            <a:extLst>
              <a:ext uri="{FF2B5EF4-FFF2-40B4-BE49-F238E27FC236}">
                <a16:creationId xmlns:a16="http://schemas.microsoft.com/office/drawing/2014/main" id="{C46D5156-37AE-4C47-42B1-3324A5C8E8EB}"/>
              </a:ext>
            </a:extLst>
          </p:cNvPr>
          <p:cNvSpPr txBox="1"/>
          <p:nvPr/>
        </p:nvSpPr>
        <p:spPr>
          <a:xfrm>
            <a:off x="1110633" y="1919461"/>
            <a:ext cx="1261884" cy="276999"/>
          </a:xfrm>
          <a:prstGeom prst="rect">
            <a:avLst/>
          </a:prstGeom>
          <a:noFill/>
        </p:spPr>
        <p:txBody>
          <a:bodyPr wrap="none" rtlCol="0">
            <a:spAutoFit/>
          </a:bodyPr>
          <a:lstStyle/>
          <a:p>
            <a:r>
              <a:rPr lang="ja-JP" altLang="en-US" sz="1200" b="1" dirty="0">
                <a:latin typeface="メイリオ" panose="020B0604030504040204" pitchFamily="50" charset="-128"/>
                <a:ea typeface="メイリオ" panose="020B0604030504040204" pitchFamily="50" charset="-128"/>
              </a:rPr>
              <a:t>印刷指示・出力</a:t>
            </a:r>
          </a:p>
        </p:txBody>
      </p:sp>
      <p:sp>
        <p:nvSpPr>
          <p:cNvPr id="17" name="テキスト ボックス 16">
            <a:extLst>
              <a:ext uri="{FF2B5EF4-FFF2-40B4-BE49-F238E27FC236}">
                <a16:creationId xmlns:a16="http://schemas.microsoft.com/office/drawing/2014/main" id="{0A3D83FB-6D3B-5E94-38AD-D4D1304073B1}"/>
              </a:ext>
            </a:extLst>
          </p:cNvPr>
          <p:cNvSpPr txBox="1"/>
          <p:nvPr/>
        </p:nvSpPr>
        <p:spPr>
          <a:xfrm>
            <a:off x="1169227" y="4658329"/>
            <a:ext cx="851515" cy="276999"/>
          </a:xfrm>
          <a:prstGeom prst="rect">
            <a:avLst/>
          </a:prstGeom>
          <a:noFill/>
        </p:spPr>
        <p:txBody>
          <a:bodyPr wrap="none" rtlCol="0">
            <a:spAutoFit/>
          </a:bodyPr>
          <a:lstStyle/>
          <a:p>
            <a:pPr algn="ctr"/>
            <a:r>
              <a:rPr lang="ja-JP" altLang="en-US" sz="1200" b="1" kern="900" spc="100" dirty="0">
                <a:solidFill>
                  <a:schemeClr val="bg1"/>
                </a:solidFill>
                <a:latin typeface="メイリオ" panose="020B0604030504040204" pitchFamily="50" charset="-128"/>
                <a:ea typeface="メイリオ" panose="020B0604030504040204" pitchFamily="50" charset="-128"/>
              </a:rPr>
              <a:t>共通基盤</a:t>
            </a:r>
          </a:p>
        </p:txBody>
      </p:sp>
      <p:sp>
        <p:nvSpPr>
          <p:cNvPr id="18" name="テキスト ボックス 17">
            <a:extLst>
              <a:ext uri="{FF2B5EF4-FFF2-40B4-BE49-F238E27FC236}">
                <a16:creationId xmlns:a16="http://schemas.microsoft.com/office/drawing/2014/main" id="{D17103DF-9C23-7AED-7808-5E32824DA511}"/>
              </a:ext>
            </a:extLst>
          </p:cNvPr>
          <p:cNvSpPr txBox="1"/>
          <p:nvPr/>
        </p:nvSpPr>
        <p:spPr>
          <a:xfrm>
            <a:off x="191335" y="5229200"/>
            <a:ext cx="2889457" cy="810478"/>
          </a:xfrm>
          <a:prstGeom prst="rect">
            <a:avLst/>
          </a:prstGeom>
          <a:noFill/>
        </p:spPr>
        <p:txBody>
          <a:bodyPr wrap="square" rtlCol="0">
            <a:spAutoFit/>
          </a:bodyPr>
          <a:lstStyle/>
          <a:p>
            <a:pPr>
              <a:lnSpc>
                <a:spcPts val="1400"/>
              </a:lnSpc>
            </a:pPr>
            <a:r>
              <a:rPr lang="en-US" altLang="ja-JP" sz="1000" b="1" dirty="0">
                <a:latin typeface="メイリオ" panose="020B0604030504040204" pitchFamily="50" charset="-128"/>
                <a:ea typeface="メイリオ" panose="020B0604030504040204" pitchFamily="50" charset="-128"/>
              </a:rPr>
              <a:t>IC</a:t>
            </a:r>
            <a:r>
              <a:rPr lang="ja-JP" altLang="en-US" sz="1000" b="1" dirty="0">
                <a:latin typeface="メイリオ" panose="020B0604030504040204" pitchFamily="50" charset="-128"/>
                <a:ea typeface="メイリオ" panose="020B0604030504040204" pitchFamily="50" charset="-128"/>
              </a:rPr>
              <a:t>カードによる認証印刷は行わず、プリント出力ログのみを取得します。</a:t>
            </a:r>
            <a:endParaRPr lang="en-US" altLang="ja-JP" sz="1000" b="1" dirty="0">
              <a:latin typeface="メイリオ" panose="020B0604030504040204" pitchFamily="50" charset="-128"/>
              <a:ea typeface="メイリオ" panose="020B0604030504040204" pitchFamily="50" charset="-128"/>
            </a:endParaRPr>
          </a:p>
          <a:p>
            <a:pPr>
              <a:lnSpc>
                <a:spcPts val="1400"/>
              </a:lnSpc>
            </a:pPr>
            <a:r>
              <a:rPr lang="ja-JP" altLang="en-US" sz="1000" b="1" dirty="0">
                <a:latin typeface="メイリオ" panose="020B0604030504040204" pitchFamily="50" charset="-128"/>
                <a:ea typeface="メイリオ" panose="020B0604030504040204" pitchFamily="50" charset="-128"/>
              </a:rPr>
              <a:t>集計されたプリント出力ログから各プリンターの使用状況の確認が可能</a:t>
            </a:r>
          </a:p>
        </p:txBody>
      </p:sp>
      <p:grpSp>
        <p:nvGrpSpPr>
          <p:cNvPr id="19" name="グループ化 18">
            <a:extLst>
              <a:ext uri="{FF2B5EF4-FFF2-40B4-BE49-F238E27FC236}">
                <a16:creationId xmlns:a16="http://schemas.microsoft.com/office/drawing/2014/main" id="{750D6524-1892-113A-8779-27E515C78C56}"/>
              </a:ext>
            </a:extLst>
          </p:cNvPr>
          <p:cNvGrpSpPr>
            <a:grpSpLocks noChangeAspect="1"/>
          </p:cNvGrpSpPr>
          <p:nvPr/>
        </p:nvGrpSpPr>
        <p:grpSpPr>
          <a:xfrm flipH="1">
            <a:off x="292794" y="1678610"/>
            <a:ext cx="801511" cy="566530"/>
            <a:chOff x="4621213" y="3227388"/>
            <a:chExt cx="673101" cy="495301"/>
          </a:xfrm>
          <a:solidFill>
            <a:schemeClr val="tx1"/>
          </a:solidFill>
        </p:grpSpPr>
        <p:sp>
          <p:nvSpPr>
            <p:cNvPr id="20" name="Freeform 36">
              <a:extLst>
                <a:ext uri="{FF2B5EF4-FFF2-40B4-BE49-F238E27FC236}">
                  <a16:creationId xmlns:a16="http://schemas.microsoft.com/office/drawing/2014/main" id="{016A7D36-E39E-0661-059E-A6134552E710}"/>
                </a:ext>
              </a:extLst>
            </p:cNvPr>
            <p:cNvSpPr>
              <a:spLocks/>
            </p:cNvSpPr>
            <p:nvPr/>
          </p:nvSpPr>
          <p:spPr bwMode="auto">
            <a:xfrm>
              <a:off x="4810126" y="3495676"/>
              <a:ext cx="484188" cy="227013"/>
            </a:xfrm>
            <a:custGeom>
              <a:avLst/>
              <a:gdLst>
                <a:gd name="T0" fmla="*/ 157 w 158"/>
                <a:gd name="T1" fmla="*/ 74 h 74"/>
                <a:gd name="T2" fmla="*/ 1 w 158"/>
                <a:gd name="T3" fmla="*/ 74 h 74"/>
                <a:gd name="T4" fmla="*/ 1 w 158"/>
                <a:gd name="T5" fmla="*/ 55 h 74"/>
                <a:gd name="T6" fmla="*/ 6 w 158"/>
                <a:gd name="T7" fmla="*/ 51 h 74"/>
                <a:gd name="T8" fmla="*/ 56 w 158"/>
                <a:gd name="T9" fmla="*/ 41 h 74"/>
                <a:gd name="T10" fmla="*/ 63 w 158"/>
                <a:gd name="T11" fmla="*/ 34 h 74"/>
                <a:gd name="T12" fmla="*/ 111 w 158"/>
                <a:gd name="T13" fmla="*/ 1 h 74"/>
                <a:gd name="T14" fmla="*/ 130 w 158"/>
                <a:gd name="T15" fmla="*/ 2 h 74"/>
                <a:gd name="T16" fmla="*/ 156 w 158"/>
                <a:gd name="T17" fmla="*/ 33 h 74"/>
                <a:gd name="T18" fmla="*/ 157 w 158"/>
                <a:gd name="T19"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8" h="74">
                  <a:moveTo>
                    <a:pt x="157" y="74"/>
                  </a:moveTo>
                  <a:cubicBezTo>
                    <a:pt x="105" y="74"/>
                    <a:pt x="53" y="74"/>
                    <a:pt x="1" y="74"/>
                  </a:cubicBezTo>
                  <a:cubicBezTo>
                    <a:pt x="1" y="67"/>
                    <a:pt x="0" y="61"/>
                    <a:pt x="1" y="55"/>
                  </a:cubicBezTo>
                  <a:cubicBezTo>
                    <a:pt x="1" y="53"/>
                    <a:pt x="4" y="51"/>
                    <a:pt x="6" y="51"/>
                  </a:cubicBezTo>
                  <a:cubicBezTo>
                    <a:pt x="22" y="47"/>
                    <a:pt x="39" y="44"/>
                    <a:pt x="56" y="41"/>
                  </a:cubicBezTo>
                  <a:cubicBezTo>
                    <a:pt x="60" y="40"/>
                    <a:pt x="62" y="39"/>
                    <a:pt x="63" y="34"/>
                  </a:cubicBezTo>
                  <a:cubicBezTo>
                    <a:pt x="71" y="12"/>
                    <a:pt x="87" y="0"/>
                    <a:pt x="111" y="1"/>
                  </a:cubicBezTo>
                  <a:cubicBezTo>
                    <a:pt x="117" y="1"/>
                    <a:pt x="124" y="1"/>
                    <a:pt x="130" y="2"/>
                  </a:cubicBezTo>
                  <a:cubicBezTo>
                    <a:pt x="145" y="7"/>
                    <a:pt x="155" y="18"/>
                    <a:pt x="156" y="33"/>
                  </a:cubicBezTo>
                  <a:cubicBezTo>
                    <a:pt x="158" y="46"/>
                    <a:pt x="157" y="60"/>
                    <a:pt x="157"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1" name="Freeform 37">
              <a:extLst>
                <a:ext uri="{FF2B5EF4-FFF2-40B4-BE49-F238E27FC236}">
                  <a16:creationId xmlns:a16="http://schemas.microsoft.com/office/drawing/2014/main" id="{14FD128A-F44F-BE60-5FB5-4F529EA027C4}"/>
                </a:ext>
              </a:extLst>
            </p:cNvPr>
            <p:cNvSpPr>
              <a:spLocks/>
            </p:cNvSpPr>
            <p:nvPr/>
          </p:nvSpPr>
          <p:spPr bwMode="auto">
            <a:xfrm>
              <a:off x="4997451" y="3227388"/>
              <a:ext cx="250825" cy="249238"/>
            </a:xfrm>
            <a:custGeom>
              <a:avLst/>
              <a:gdLst>
                <a:gd name="T0" fmla="*/ 41 w 82"/>
                <a:gd name="T1" fmla="*/ 81 h 81"/>
                <a:gd name="T2" fmla="*/ 0 w 82"/>
                <a:gd name="T3" fmla="*/ 41 h 81"/>
                <a:gd name="T4" fmla="*/ 41 w 82"/>
                <a:gd name="T5" fmla="*/ 0 h 81"/>
                <a:gd name="T6" fmla="*/ 82 w 82"/>
                <a:gd name="T7" fmla="*/ 41 h 81"/>
                <a:gd name="T8" fmla="*/ 41 w 82"/>
                <a:gd name="T9" fmla="*/ 81 h 81"/>
              </a:gdLst>
              <a:ahLst/>
              <a:cxnLst>
                <a:cxn ang="0">
                  <a:pos x="T0" y="T1"/>
                </a:cxn>
                <a:cxn ang="0">
                  <a:pos x="T2" y="T3"/>
                </a:cxn>
                <a:cxn ang="0">
                  <a:pos x="T4" y="T5"/>
                </a:cxn>
                <a:cxn ang="0">
                  <a:pos x="T6" y="T7"/>
                </a:cxn>
                <a:cxn ang="0">
                  <a:pos x="T8" y="T9"/>
                </a:cxn>
              </a:cxnLst>
              <a:rect l="0" t="0" r="r" b="b"/>
              <a:pathLst>
                <a:path w="82" h="81">
                  <a:moveTo>
                    <a:pt x="41" y="81"/>
                  </a:moveTo>
                  <a:cubicBezTo>
                    <a:pt x="18" y="81"/>
                    <a:pt x="0" y="64"/>
                    <a:pt x="0" y="41"/>
                  </a:cubicBezTo>
                  <a:cubicBezTo>
                    <a:pt x="0" y="18"/>
                    <a:pt x="18" y="0"/>
                    <a:pt x="41" y="0"/>
                  </a:cubicBezTo>
                  <a:cubicBezTo>
                    <a:pt x="64" y="0"/>
                    <a:pt x="82" y="18"/>
                    <a:pt x="82" y="41"/>
                  </a:cubicBezTo>
                  <a:cubicBezTo>
                    <a:pt x="81" y="63"/>
                    <a:pt x="64" y="81"/>
                    <a:pt x="41"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 name="Freeform 38">
              <a:extLst>
                <a:ext uri="{FF2B5EF4-FFF2-40B4-BE49-F238E27FC236}">
                  <a16:creationId xmlns:a16="http://schemas.microsoft.com/office/drawing/2014/main" id="{FA529902-DACF-3F76-9C9F-9E8344C73172}"/>
                </a:ext>
              </a:extLst>
            </p:cNvPr>
            <p:cNvSpPr>
              <a:spLocks/>
            </p:cNvSpPr>
            <p:nvPr/>
          </p:nvSpPr>
          <p:spPr bwMode="auto">
            <a:xfrm>
              <a:off x="4621213" y="3408363"/>
              <a:ext cx="382588" cy="314325"/>
            </a:xfrm>
            <a:custGeom>
              <a:avLst/>
              <a:gdLst>
                <a:gd name="T0" fmla="*/ 51 w 125"/>
                <a:gd name="T1" fmla="*/ 93 h 102"/>
                <a:gd name="T2" fmla="*/ 35 w 125"/>
                <a:gd name="T3" fmla="*/ 93 h 102"/>
                <a:gd name="T4" fmla="*/ 31 w 125"/>
                <a:gd name="T5" fmla="*/ 90 h 102"/>
                <a:gd name="T6" fmla="*/ 13 w 125"/>
                <a:gd name="T7" fmla="*/ 11 h 102"/>
                <a:gd name="T8" fmla="*/ 16 w 125"/>
                <a:gd name="T9" fmla="*/ 8 h 102"/>
                <a:gd name="T10" fmla="*/ 107 w 125"/>
                <a:gd name="T11" fmla="*/ 8 h 102"/>
                <a:gd name="T12" fmla="*/ 110 w 125"/>
                <a:gd name="T13" fmla="*/ 11 h 102"/>
                <a:gd name="T14" fmla="*/ 119 w 125"/>
                <a:gd name="T15" fmla="*/ 48 h 102"/>
                <a:gd name="T16" fmla="*/ 125 w 125"/>
                <a:gd name="T17" fmla="*/ 39 h 102"/>
                <a:gd name="T18" fmla="*/ 116 w 125"/>
                <a:gd name="T19" fmla="*/ 4 h 102"/>
                <a:gd name="T20" fmla="*/ 112 w 125"/>
                <a:gd name="T21" fmla="*/ 0 h 102"/>
                <a:gd name="T22" fmla="*/ 3 w 125"/>
                <a:gd name="T23" fmla="*/ 0 h 102"/>
                <a:gd name="T24" fmla="*/ 0 w 125"/>
                <a:gd name="T25" fmla="*/ 4 h 102"/>
                <a:gd name="T26" fmla="*/ 22 w 125"/>
                <a:gd name="T27" fmla="*/ 98 h 102"/>
                <a:gd name="T28" fmla="*/ 27 w 125"/>
                <a:gd name="T29" fmla="*/ 102 h 102"/>
                <a:gd name="T30" fmla="*/ 51 w 125"/>
                <a:gd name="T31" fmla="*/ 102 h 102"/>
                <a:gd name="T32" fmla="*/ 51 w 125"/>
                <a:gd name="T33" fmla="*/ 97 h 102"/>
                <a:gd name="T34" fmla="*/ 51 w 125"/>
                <a:gd name="T35" fmla="*/ 9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5" h="102">
                  <a:moveTo>
                    <a:pt x="51" y="93"/>
                  </a:moveTo>
                  <a:cubicBezTo>
                    <a:pt x="35" y="93"/>
                    <a:pt x="35" y="93"/>
                    <a:pt x="35" y="93"/>
                  </a:cubicBezTo>
                  <a:cubicBezTo>
                    <a:pt x="34" y="93"/>
                    <a:pt x="32" y="92"/>
                    <a:pt x="31" y="90"/>
                  </a:cubicBezTo>
                  <a:cubicBezTo>
                    <a:pt x="13" y="11"/>
                    <a:pt x="13" y="11"/>
                    <a:pt x="13" y="11"/>
                  </a:cubicBezTo>
                  <a:cubicBezTo>
                    <a:pt x="13" y="9"/>
                    <a:pt x="14" y="8"/>
                    <a:pt x="16" y="8"/>
                  </a:cubicBezTo>
                  <a:cubicBezTo>
                    <a:pt x="107" y="8"/>
                    <a:pt x="107" y="8"/>
                    <a:pt x="107" y="8"/>
                  </a:cubicBezTo>
                  <a:cubicBezTo>
                    <a:pt x="108" y="8"/>
                    <a:pt x="110" y="9"/>
                    <a:pt x="110" y="11"/>
                  </a:cubicBezTo>
                  <a:cubicBezTo>
                    <a:pt x="119" y="48"/>
                    <a:pt x="119" y="48"/>
                    <a:pt x="119" y="48"/>
                  </a:cubicBezTo>
                  <a:cubicBezTo>
                    <a:pt x="121" y="45"/>
                    <a:pt x="123" y="42"/>
                    <a:pt x="125" y="39"/>
                  </a:cubicBezTo>
                  <a:cubicBezTo>
                    <a:pt x="116" y="4"/>
                    <a:pt x="116" y="4"/>
                    <a:pt x="116" y="4"/>
                  </a:cubicBezTo>
                  <a:cubicBezTo>
                    <a:pt x="116" y="2"/>
                    <a:pt x="114" y="0"/>
                    <a:pt x="112" y="0"/>
                  </a:cubicBezTo>
                  <a:cubicBezTo>
                    <a:pt x="3" y="0"/>
                    <a:pt x="3" y="0"/>
                    <a:pt x="3" y="0"/>
                  </a:cubicBezTo>
                  <a:cubicBezTo>
                    <a:pt x="1" y="0"/>
                    <a:pt x="0" y="2"/>
                    <a:pt x="0" y="4"/>
                  </a:cubicBezTo>
                  <a:cubicBezTo>
                    <a:pt x="22" y="98"/>
                    <a:pt x="22" y="98"/>
                    <a:pt x="22" y="98"/>
                  </a:cubicBezTo>
                  <a:cubicBezTo>
                    <a:pt x="23" y="100"/>
                    <a:pt x="25" y="102"/>
                    <a:pt x="27" y="102"/>
                  </a:cubicBezTo>
                  <a:cubicBezTo>
                    <a:pt x="51" y="102"/>
                    <a:pt x="51" y="102"/>
                    <a:pt x="51" y="102"/>
                  </a:cubicBezTo>
                  <a:cubicBezTo>
                    <a:pt x="51" y="100"/>
                    <a:pt x="51" y="99"/>
                    <a:pt x="51" y="97"/>
                  </a:cubicBezTo>
                  <a:cubicBezTo>
                    <a:pt x="51" y="96"/>
                    <a:pt x="51" y="94"/>
                    <a:pt x="51"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 name="Freeform 39">
              <a:extLst>
                <a:ext uri="{FF2B5EF4-FFF2-40B4-BE49-F238E27FC236}">
                  <a16:creationId xmlns:a16="http://schemas.microsoft.com/office/drawing/2014/main" id="{18861431-AE0E-EA6E-88C9-D71FE650CFC0}"/>
                </a:ext>
              </a:extLst>
            </p:cNvPr>
            <p:cNvSpPr>
              <a:spLocks/>
            </p:cNvSpPr>
            <p:nvPr/>
          </p:nvSpPr>
          <p:spPr bwMode="auto">
            <a:xfrm>
              <a:off x="4710113" y="3463926"/>
              <a:ext cx="250825" cy="196850"/>
            </a:xfrm>
            <a:custGeom>
              <a:avLst/>
              <a:gdLst>
                <a:gd name="T0" fmla="*/ 73 w 82"/>
                <a:gd name="T1" fmla="*/ 3 h 64"/>
                <a:gd name="T2" fmla="*/ 69 w 82"/>
                <a:gd name="T3" fmla="*/ 0 h 64"/>
                <a:gd name="T4" fmla="*/ 4 w 82"/>
                <a:gd name="T5" fmla="*/ 0 h 64"/>
                <a:gd name="T6" fmla="*/ 1 w 82"/>
                <a:gd name="T7" fmla="*/ 1 h 64"/>
                <a:gd name="T8" fmla="*/ 1 w 82"/>
                <a:gd name="T9" fmla="*/ 4 h 64"/>
                <a:gd name="T10" fmla="*/ 14 w 82"/>
                <a:gd name="T11" fmla="*/ 60 h 64"/>
                <a:gd name="T12" fmla="*/ 18 w 82"/>
                <a:gd name="T13" fmla="*/ 64 h 64"/>
                <a:gd name="T14" fmla="*/ 22 w 82"/>
                <a:gd name="T15" fmla="*/ 64 h 64"/>
                <a:gd name="T16" fmla="*/ 23 w 82"/>
                <a:gd name="T17" fmla="*/ 60 h 64"/>
                <a:gd name="T18" fmla="*/ 18 w 82"/>
                <a:gd name="T19" fmla="*/ 60 h 64"/>
                <a:gd name="T20" fmla="*/ 17 w 82"/>
                <a:gd name="T21" fmla="*/ 59 h 64"/>
                <a:gd name="T22" fmla="*/ 7 w 82"/>
                <a:gd name="T23" fmla="*/ 14 h 64"/>
                <a:gd name="T24" fmla="*/ 72 w 82"/>
                <a:gd name="T25" fmla="*/ 14 h 64"/>
                <a:gd name="T26" fmla="*/ 78 w 82"/>
                <a:gd name="T27" fmla="*/ 43 h 64"/>
                <a:gd name="T28" fmla="*/ 82 w 82"/>
                <a:gd name="T29" fmla="*/ 42 h 64"/>
                <a:gd name="T30" fmla="*/ 73 w 82"/>
                <a:gd name="T31" fmla="*/ 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2" h="64">
                  <a:moveTo>
                    <a:pt x="73" y="3"/>
                  </a:moveTo>
                  <a:cubicBezTo>
                    <a:pt x="73" y="1"/>
                    <a:pt x="71" y="0"/>
                    <a:pt x="69" y="0"/>
                  </a:cubicBezTo>
                  <a:cubicBezTo>
                    <a:pt x="4" y="0"/>
                    <a:pt x="4" y="0"/>
                    <a:pt x="4" y="0"/>
                  </a:cubicBezTo>
                  <a:cubicBezTo>
                    <a:pt x="3" y="0"/>
                    <a:pt x="2" y="0"/>
                    <a:pt x="1" y="1"/>
                  </a:cubicBezTo>
                  <a:cubicBezTo>
                    <a:pt x="1" y="2"/>
                    <a:pt x="0" y="3"/>
                    <a:pt x="1" y="4"/>
                  </a:cubicBezTo>
                  <a:cubicBezTo>
                    <a:pt x="14" y="60"/>
                    <a:pt x="14" y="60"/>
                    <a:pt x="14" y="60"/>
                  </a:cubicBezTo>
                  <a:cubicBezTo>
                    <a:pt x="14" y="62"/>
                    <a:pt x="16" y="64"/>
                    <a:pt x="18" y="64"/>
                  </a:cubicBezTo>
                  <a:cubicBezTo>
                    <a:pt x="22" y="64"/>
                    <a:pt x="22" y="64"/>
                    <a:pt x="22" y="64"/>
                  </a:cubicBezTo>
                  <a:cubicBezTo>
                    <a:pt x="22" y="63"/>
                    <a:pt x="23" y="61"/>
                    <a:pt x="23" y="60"/>
                  </a:cubicBezTo>
                  <a:cubicBezTo>
                    <a:pt x="18" y="60"/>
                    <a:pt x="18" y="60"/>
                    <a:pt x="18" y="60"/>
                  </a:cubicBezTo>
                  <a:cubicBezTo>
                    <a:pt x="18" y="60"/>
                    <a:pt x="18" y="60"/>
                    <a:pt x="17" y="59"/>
                  </a:cubicBezTo>
                  <a:cubicBezTo>
                    <a:pt x="7" y="14"/>
                    <a:pt x="7" y="14"/>
                    <a:pt x="7" y="14"/>
                  </a:cubicBezTo>
                  <a:cubicBezTo>
                    <a:pt x="72" y="14"/>
                    <a:pt x="72" y="14"/>
                    <a:pt x="72" y="14"/>
                  </a:cubicBezTo>
                  <a:cubicBezTo>
                    <a:pt x="78" y="43"/>
                    <a:pt x="78" y="43"/>
                    <a:pt x="78" y="43"/>
                  </a:cubicBezTo>
                  <a:cubicBezTo>
                    <a:pt x="80" y="43"/>
                    <a:pt x="81" y="43"/>
                    <a:pt x="82" y="42"/>
                  </a:cubicBezTo>
                  <a:lnTo>
                    <a:pt x="7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4" name="Freeform 40">
              <a:extLst>
                <a:ext uri="{FF2B5EF4-FFF2-40B4-BE49-F238E27FC236}">
                  <a16:creationId xmlns:a16="http://schemas.microsoft.com/office/drawing/2014/main" id="{2655871C-26AF-B400-6BBE-61DE6EB8F04F}"/>
                </a:ext>
              </a:extLst>
            </p:cNvPr>
            <p:cNvSpPr>
              <a:spLocks/>
            </p:cNvSpPr>
            <p:nvPr/>
          </p:nvSpPr>
          <p:spPr bwMode="auto">
            <a:xfrm>
              <a:off x="4756151" y="3532188"/>
              <a:ext cx="168275" cy="12700"/>
            </a:xfrm>
            <a:custGeom>
              <a:avLst/>
              <a:gdLst>
                <a:gd name="T0" fmla="*/ 104 w 106"/>
                <a:gd name="T1" fmla="*/ 0 h 8"/>
                <a:gd name="T2" fmla="*/ 0 w 106"/>
                <a:gd name="T3" fmla="*/ 0 h 8"/>
                <a:gd name="T4" fmla="*/ 2 w 106"/>
                <a:gd name="T5" fmla="*/ 8 h 8"/>
                <a:gd name="T6" fmla="*/ 106 w 106"/>
                <a:gd name="T7" fmla="*/ 8 h 8"/>
                <a:gd name="T8" fmla="*/ 104 w 106"/>
                <a:gd name="T9" fmla="*/ 0 h 8"/>
              </a:gdLst>
              <a:ahLst/>
              <a:cxnLst>
                <a:cxn ang="0">
                  <a:pos x="T0" y="T1"/>
                </a:cxn>
                <a:cxn ang="0">
                  <a:pos x="T2" y="T3"/>
                </a:cxn>
                <a:cxn ang="0">
                  <a:pos x="T4" y="T5"/>
                </a:cxn>
                <a:cxn ang="0">
                  <a:pos x="T6" y="T7"/>
                </a:cxn>
                <a:cxn ang="0">
                  <a:pos x="T8" y="T9"/>
                </a:cxn>
              </a:cxnLst>
              <a:rect l="0" t="0" r="r" b="b"/>
              <a:pathLst>
                <a:path w="106" h="8">
                  <a:moveTo>
                    <a:pt x="104" y="0"/>
                  </a:moveTo>
                  <a:lnTo>
                    <a:pt x="0" y="0"/>
                  </a:lnTo>
                  <a:lnTo>
                    <a:pt x="2" y="8"/>
                  </a:lnTo>
                  <a:lnTo>
                    <a:pt x="106" y="8"/>
                  </a:lnTo>
                  <a:lnTo>
                    <a:pt x="10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5" name="Freeform 41">
              <a:extLst>
                <a:ext uri="{FF2B5EF4-FFF2-40B4-BE49-F238E27FC236}">
                  <a16:creationId xmlns:a16="http://schemas.microsoft.com/office/drawing/2014/main" id="{47C4E49C-80D0-BDF7-F02B-085E30C53488}"/>
                </a:ext>
              </a:extLst>
            </p:cNvPr>
            <p:cNvSpPr>
              <a:spLocks/>
            </p:cNvSpPr>
            <p:nvPr/>
          </p:nvSpPr>
          <p:spPr bwMode="auto">
            <a:xfrm>
              <a:off x="4765676" y="3559176"/>
              <a:ext cx="166688" cy="12700"/>
            </a:xfrm>
            <a:custGeom>
              <a:avLst/>
              <a:gdLst>
                <a:gd name="T0" fmla="*/ 0 w 105"/>
                <a:gd name="T1" fmla="*/ 0 h 8"/>
                <a:gd name="T2" fmla="*/ 1 w 105"/>
                <a:gd name="T3" fmla="*/ 8 h 8"/>
                <a:gd name="T4" fmla="*/ 105 w 105"/>
                <a:gd name="T5" fmla="*/ 8 h 8"/>
                <a:gd name="T6" fmla="*/ 102 w 105"/>
                <a:gd name="T7" fmla="*/ 0 h 8"/>
                <a:gd name="T8" fmla="*/ 0 w 105"/>
                <a:gd name="T9" fmla="*/ 0 h 8"/>
              </a:gdLst>
              <a:ahLst/>
              <a:cxnLst>
                <a:cxn ang="0">
                  <a:pos x="T0" y="T1"/>
                </a:cxn>
                <a:cxn ang="0">
                  <a:pos x="T2" y="T3"/>
                </a:cxn>
                <a:cxn ang="0">
                  <a:pos x="T4" y="T5"/>
                </a:cxn>
                <a:cxn ang="0">
                  <a:pos x="T6" y="T7"/>
                </a:cxn>
                <a:cxn ang="0">
                  <a:pos x="T8" y="T9"/>
                </a:cxn>
              </a:cxnLst>
              <a:rect l="0" t="0" r="r" b="b"/>
              <a:pathLst>
                <a:path w="105" h="8">
                  <a:moveTo>
                    <a:pt x="0" y="0"/>
                  </a:moveTo>
                  <a:lnTo>
                    <a:pt x="1" y="8"/>
                  </a:lnTo>
                  <a:lnTo>
                    <a:pt x="105" y="8"/>
                  </a:lnTo>
                  <a:lnTo>
                    <a:pt x="10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pic>
        <p:nvPicPr>
          <p:cNvPr id="26" name="図 126">
            <a:extLst>
              <a:ext uri="{FF2B5EF4-FFF2-40B4-BE49-F238E27FC236}">
                <a16:creationId xmlns:a16="http://schemas.microsoft.com/office/drawing/2014/main" id="{AE1E94EA-DC68-1C01-A34F-9A7342E76A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1528" y="2271723"/>
            <a:ext cx="2231701" cy="66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 name="グループ化 26">
            <a:extLst>
              <a:ext uri="{FF2B5EF4-FFF2-40B4-BE49-F238E27FC236}">
                <a16:creationId xmlns:a16="http://schemas.microsoft.com/office/drawing/2014/main" id="{140448FF-067B-7606-55D0-FBAB952FB2D3}"/>
              </a:ext>
            </a:extLst>
          </p:cNvPr>
          <p:cNvGrpSpPr>
            <a:grpSpLocks noChangeAspect="1"/>
          </p:cNvGrpSpPr>
          <p:nvPr/>
        </p:nvGrpSpPr>
        <p:grpSpPr>
          <a:xfrm flipH="1">
            <a:off x="3258633" y="2436539"/>
            <a:ext cx="801511" cy="566530"/>
            <a:chOff x="4621213" y="3227388"/>
            <a:chExt cx="673101" cy="495301"/>
          </a:xfrm>
          <a:solidFill>
            <a:schemeClr val="tx1"/>
          </a:solidFill>
        </p:grpSpPr>
        <p:sp>
          <p:nvSpPr>
            <p:cNvPr id="28" name="Freeform 36">
              <a:extLst>
                <a:ext uri="{FF2B5EF4-FFF2-40B4-BE49-F238E27FC236}">
                  <a16:creationId xmlns:a16="http://schemas.microsoft.com/office/drawing/2014/main" id="{E1EF13F0-E42B-D167-AA3A-7FB9004590C4}"/>
                </a:ext>
              </a:extLst>
            </p:cNvPr>
            <p:cNvSpPr>
              <a:spLocks/>
            </p:cNvSpPr>
            <p:nvPr/>
          </p:nvSpPr>
          <p:spPr bwMode="auto">
            <a:xfrm>
              <a:off x="4810126" y="3495676"/>
              <a:ext cx="484188" cy="227013"/>
            </a:xfrm>
            <a:custGeom>
              <a:avLst/>
              <a:gdLst>
                <a:gd name="T0" fmla="*/ 157 w 158"/>
                <a:gd name="T1" fmla="*/ 74 h 74"/>
                <a:gd name="T2" fmla="*/ 1 w 158"/>
                <a:gd name="T3" fmla="*/ 74 h 74"/>
                <a:gd name="T4" fmla="*/ 1 w 158"/>
                <a:gd name="T5" fmla="*/ 55 h 74"/>
                <a:gd name="T6" fmla="*/ 6 w 158"/>
                <a:gd name="T7" fmla="*/ 51 h 74"/>
                <a:gd name="T8" fmla="*/ 56 w 158"/>
                <a:gd name="T9" fmla="*/ 41 h 74"/>
                <a:gd name="T10" fmla="*/ 63 w 158"/>
                <a:gd name="T11" fmla="*/ 34 h 74"/>
                <a:gd name="T12" fmla="*/ 111 w 158"/>
                <a:gd name="T13" fmla="*/ 1 h 74"/>
                <a:gd name="T14" fmla="*/ 130 w 158"/>
                <a:gd name="T15" fmla="*/ 2 h 74"/>
                <a:gd name="T16" fmla="*/ 156 w 158"/>
                <a:gd name="T17" fmla="*/ 33 h 74"/>
                <a:gd name="T18" fmla="*/ 157 w 158"/>
                <a:gd name="T19"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8" h="74">
                  <a:moveTo>
                    <a:pt x="157" y="74"/>
                  </a:moveTo>
                  <a:cubicBezTo>
                    <a:pt x="105" y="74"/>
                    <a:pt x="53" y="74"/>
                    <a:pt x="1" y="74"/>
                  </a:cubicBezTo>
                  <a:cubicBezTo>
                    <a:pt x="1" y="67"/>
                    <a:pt x="0" y="61"/>
                    <a:pt x="1" y="55"/>
                  </a:cubicBezTo>
                  <a:cubicBezTo>
                    <a:pt x="1" y="53"/>
                    <a:pt x="4" y="51"/>
                    <a:pt x="6" y="51"/>
                  </a:cubicBezTo>
                  <a:cubicBezTo>
                    <a:pt x="22" y="47"/>
                    <a:pt x="39" y="44"/>
                    <a:pt x="56" y="41"/>
                  </a:cubicBezTo>
                  <a:cubicBezTo>
                    <a:pt x="60" y="40"/>
                    <a:pt x="62" y="39"/>
                    <a:pt x="63" y="34"/>
                  </a:cubicBezTo>
                  <a:cubicBezTo>
                    <a:pt x="71" y="12"/>
                    <a:pt x="87" y="0"/>
                    <a:pt x="111" y="1"/>
                  </a:cubicBezTo>
                  <a:cubicBezTo>
                    <a:pt x="117" y="1"/>
                    <a:pt x="124" y="1"/>
                    <a:pt x="130" y="2"/>
                  </a:cubicBezTo>
                  <a:cubicBezTo>
                    <a:pt x="145" y="7"/>
                    <a:pt x="155" y="18"/>
                    <a:pt x="156" y="33"/>
                  </a:cubicBezTo>
                  <a:cubicBezTo>
                    <a:pt x="158" y="46"/>
                    <a:pt x="157" y="60"/>
                    <a:pt x="157"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Meiryo UI" panose="020B0604030504040204" pitchFamily="50" charset="-128"/>
                <a:ea typeface="Meiryo UI" panose="020B0604030504040204" pitchFamily="50" charset="-128"/>
              </a:endParaRPr>
            </a:p>
          </p:txBody>
        </p:sp>
        <p:sp>
          <p:nvSpPr>
            <p:cNvPr id="29" name="Freeform 37">
              <a:extLst>
                <a:ext uri="{FF2B5EF4-FFF2-40B4-BE49-F238E27FC236}">
                  <a16:creationId xmlns:a16="http://schemas.microsoft.com/office/drawing/2014/main" id="{BF457C65-AF18-5B97-BE64-DD9806FEF843}"/>
                </a:ext>
              </a:extLst>
            </p:cNvPr>
            <p:cNvSpPr>
              <a:spLocks/>
            </p:cNvSpPr>
            <p:nvPr/>
          </p:nvSpPr>
          <p:spPr bwMode="auto">
            <a:xfrm>
              <a:off x="4997451" y="3227388"/>
              <a:ext cx="250825" cy="249238"/>
            </a:xfrm>
            <a:custGeom>
              <a:avLst/>
              <a:gdLst>
                <a:gd name="T0" fmla="*/ 41 w 82"/>
                <a:gd name="T1" fmla="*/ 81 h 81"/>
                <a:gd name="T2" fmla="*/ 0 w 82"/>
                <a:gd name="T3" fmla="*/ 41 h 81"/>
                <a:gd name="T4" fmla="*/ 41 w 82"/>
                <a:gd name="T5" fmla="*/ 0 h 81"/>
                <a:gd name="T6" fmla="*/ 82 w 82"/>
                <a:gd name="T7" fmla="*/ 41 h 81"/>
                <a:gd name="T8" fmla="*/ 41 w 82"/>
                <a:gd name="T9" fmla="*/ 81 h 81"/>
              </a:gdLst>
              <a:ahLst/>
              <a:cxnLst>
                <a:cxn ang="0">
                  <a:pos x="T0" y="T1"/>
                </a:cxn>
                <a:cxn ang="0">
                  <a:pos x="T2" y="T3"/>
                </a:cxn>
                <a:cxn ang="0">
                  <a:pos x="T4" y="T5"/>
                </a:cxn>
                <a:cxn ang="0">
                  <a:pos x="T6" y="T7"/>
                </a:cxn>
                <a:cxn ang="0">
                  <a:pos x="T8" y="T9"/>
                </a:cxn>
              </a:cxnLst>
              <a:rect l="0" t="0" r="r" b="b"/>
              <a:pathLst>
                <a:path w="82" h="81">
                  <a:moveTo>
                    <a:pt x="41" y="81"/>
                  </a:moveTo>
                  <a:cubicBezTo>
                    <a:pt x="18" y="81"/>
                    <a:pt x="0" y="64"/>
                    <a:pt x="0" y="41"/>
                  </a:cubicBezTo>
                  <a:cubicBezTo>
                    <a:pt x="0" y="18"/>
                    <a:pt x="18" y="0"/>
                    <a:pt x="41" y="0"/>
                  </a:cubicBezTo>
                  <a:cubicBezTo>
                    <a:pt x="64" y="0"/>
                    <a:pt x="82" y="18"/>
                    <a:pt x="82" y="41"/>
                  </a:cubicBezTo>
                  <a:cubicBezTo>
                    <a:pt x="81" y="63"/>
                    <a:pt x="64" y="81"/>
                    <a:pt x="41"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30" name="Freeform 38">
              <a:extLst>
                <a:ext uri="{FF2B5EF4-FFF2-40B4-BE49-F238E27FC236}">
                  <a16:creationId xmlns:a16="http://schemas.microsoft.com/office/drawing/2014/main" id="{09717B2C-2EEA-AA7E-4C71-88F962D6AF27}"/>
                </a:ext>
              </a:extLst>
            </p:cNvPr>
            <p:cNvSpPr>
              <a:spLocks/>
            </p:cNvSpPr>
            <p:nvPr/>
          </p:nvSpPr>
          <p:spPr bwMode="auto">
            <a:xfrm>
              <a:off x="4621213" y="3408363"/>
              <a:ext cx="382588" cy="314325"/>
            </a:xfrm>
            <a:custGeom>
              <a:avLst/>
              <a:gdLst>
                <a:gd name="T0" fmla="*/ 51 w 125"/>
                <a:gd name="T1" fmla="*/ 93 h 102"/>
                <a:gd name="T2" fmla="*/ 35 w 125"/>
                <a:gd name="T3" fmla="*/ 93 h 102"/>
                <a:gd name="T4" fmla="*/ 31 w 125"/>
                <a:gd name="T5" fmla="*/ 90 h 102"/>
                <a:gd name="T6" fmla="*/ 13 w 125"/>
                <a:gd name="T7" fmla="*/ 11 h 102"/>
                <a:gd name="T8" fmla="*/ 16 w 125"/>
                <a:gd name="T9" fmla="*/ 8 h 102"/>
                <a:gd name="T10" fmla="*/ 107 w 125"/>
                <a:gd name="T11" fmla="*/ 8 h 102"/>
                <a:gd name="T12" fmla="*/ 110 w 125"/>
                <a:gd name="T13" fmla="*/ 11 h 102"/>
                <a:gd name="T14" fmla="*/ 119 w 125"/>
                <a:gd name="T15" fmla="*/ 48 h 102"/>
                <a:gd name="T16" fmla="*/ 125 w 125"/>
                <a:gd name="T17" fmla="*/ 39 h 102"/>
                <a:gd name="T18" fmla="*/ 116 w 125"/>
                <a:gd name="T19" fmla="*/ 4 h 102"/>
                <a:gd name="T20" fmla="*/ 112 w 125"/>
                <a:gd name="T21" fmla="*/ 0 h 102"/>
                <a:gd name="T22" fmla="*/ 3 w 125"/>
                <a:gd name="T23" fmla="*/ 0 h 102"/>
                <a:gd name="T24" fmla="*/ 0 w 125"/>
                <a:gd name="T25" fmla="*/ 4 h 102"/>
                <a:gd name="T26" fmla="*/ 22 w 125"/>
                <a:gd name="T27" fmla="*/ 98 h 102"/>
                <a:gd name="T28" fmla="*/ 27 w 125"/>
                <a:gd name="T29" fmla="*/ 102 h 102"/>
                <a:gd name="T30" fmla="*/ 51 w 125"/>
                <a:gd name="T31" fmla="*/ 102 h 102"/>
                <a:gd name="T32" fmla="*/ 51 w 125"/>
                <a:gd name="T33" fmla="*/ 97 h 102"/>
                <a:gd name="T34" fmla="*/ 51 w 125"/>
                <a:gd name="T35" fmla="*/ 9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5" h="102">
                  <a:moveTo>
                    <a:pt x="51" y="93"/>
                  </a:moveTo>
                  <a:cubicBezTo>
                    <a:pt x="35" y="93"/>
                    <a:pt x="35" y="93"/>
                    <a:pt x="35" y="93"/>
                  </a:cubicBezTo>
                  <a:cubicBezTo>
                    <a:pt x="34" y="93"/>
                    <a:pt x="32" y="92"/>
                    <a:pt x="31" y="90"/>
                  </a:cubicBezTo>
                  <a:cubicBezTo>
                    <a:pt x="13" y="11"/>
                    <a:pt x="13" y="11"/>
                    <a:pt x="13" y="11"/>
                  </a:cubicBezTo>
                  <a:cubicBezTo>
                    <a:pt x="13" y="9"/>
                    <a:pt x="14" y="8"/>
                    <a:pt x="16" y="8"/>
                  </a:cubicBezTo>
                  <a:cubicBezTo>
                    <a:pt x="107" y="8"/>
                    <a:pt x="107" y="8"/>
                    <a:pt x="107" y="8"/>
                  </a:cubicBezTo>
                  <a:cubicBezTo>
                    <a:pt x="108" y="8"/>
                    <a:pt x="110" y="9"/>
                    <a:pt x="110" y="11"/>
                  </a:cubicBezTo>
                  <a:cubicBezTo>
                    <a:pt x="119" y="48"/>
                    <a:pt x="119" y="48"/>
                    <a:pt x="119" y="48"/>
                  </a:cubicBezTo>
                  <a:cubicBezTo>
                    <a:pt x="121" y="45"/>
                    <a:pt x="123" y="42"/>
                    <a:pt x="125" y="39"/>
                  </a:cubicBezTo>
                  <a:cubicBezTo>
                    <a:pt x="116" y="4"/>
                    <a:pt x="116" y="4"/>
                    <a:pt x="116" y="4"/>
                  </a:cubicBezTo>
                  <a:cubicBezTo>
                    <a:pt x="116" y="2"/>
                    <a:pt x="114" y="0"/>
                    <a:pt x="112" y="0"/>
                  </a:cubicBezTo>
                  <a:cubicBezTo>
                    <a:pt x="3" y="0"/>
                    <a:pt x="3" y="0"/>
                    <a:pt x="3" y="0"/>
                  </a:cubicBezTo>
                  <a:cubicBezTo>
                    <a:pt x="1" y="0"/>
                    <a:pt x="0" y="2"/>
                    <a:pt x="0" y="4"/>
                  </a:cubicBezTo>
                  <a:cubicBezTo>
                    <a:pt x="22" y="98"/>
                    <a:pt x="22" y="98"/>
                    <a:pt x="22" y="98"/>
                  </a:cubicBezTo>
                  <a:cubicBezTo>
                    <a:pt x="23" y="100"/>
                    <a:pt x="25" y="102"/>
                    <a:pt x="27" y="102"/>
                  </a:cubicBezTo>
                  <a:cubicBezTo>
                    <a:pt x="51" y="102"/>
                    <a:pt x="51" y="102"/>
                    <a:pt x="51" y="102"/>
                  </a:cubicBezTo>
                  <a:cubicBezTo>
                    <a:pt x="51" y="100"/>
                    <a:pt x="51" y="99"/>
                    <a:pt x="51" y="97"/>
                  </a:cubicBezTo>
                  <a:cubicBezTo>
                    <a:pt x="51" y="96"/>
                    <a:pt x="51" y="94"/>
                    <a:pt x="51"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31" name="Freeform 39">
              <a:extLst>
                <a:ext uri="{FF2B5EF4-FFF2-40B4-BE49-F238E27FC236}">
                  <a16:creationId xmlns:a16="http://schemas.microsoft.com/office/drawing/2014/main" id="{028EC0B5-F3B3-C546-DA48-72FC604193BF}"/>
                </a:ext>
              </a:extLst>
            </p:cNvPr>
            <p:cNvSpPr>
              <a:spLocks/>
            </p:cNvSpPr>
            <p:nvPr/>
          </p:nvSpPr>
          <p:spPr bwMode="auto">
            <a:xfrm>
              <a:off x="4710113" y="3463926"/>
              <a:ext cx="250825" cy="196850"/>
            </a:xfrm>
            <a:custGeom>
              <a:avLst/>
              <a:gdLst>
                <a:gd name="T0" fmla="*/ 73 w 82"/>
                <a:gd name="T1" fmla="*/ 3 h 64"/>
                <a:gd name="T2" fmla="*/ 69 w 82"/>
                <a:gd name="T3" fmla="*/ 0 h 64"/>
                <a:gd name="T4" fmla="*/ 4 w 82"/>
                <a:gd name="T5" fmla="*/ 0 h 64"/>
                <a:gd name="T6" fmla="*/ 1 w 82"/>
                <a:gd name="T7" fmla="*/ 1 h 64"/>
                <a:gd name="T8" fmla="*/ 1 w 82"/>
                <a:gd name="T9" fmla="*/ 4 h 64"/>
                <a:gd name="T10" fmla="*/ 14 w 82"/>
                <a:gd name="T11" fmla="*/ 60 h 64"/>
                <a:gd name="T12" fmla="*/ 18 w 82"/>
                <a:gd name="T13" fmla="*/ 64 h 64"/>
                <a:gd name="T14" fmla="*/ 22 w 82"/>
                <a:gd name="T15" fmla="*/ 64 h 64"/>
                <a:gd name="T16" fmla="*/ 23 w 82"/>
                <a:gd name="T17" fmla="*/ 60 h 64"/>
                <a:gd name="T18" fmla="*/ 18 w 82"/>
                <a:gd name="T19" fmla="*/ 60 h 64"/>
                <a:gd name="T20" fmla="*/ 17 w 82"/>
                <a:gd name="T21" fmla="*/ 59 h 64"/>
                <a:gd name="T22" fmla="*/ 7 w 82"/>
                <a:gd name="T23" fmla="*/ 14 h 64"/>
                <a:gd name="T24" fmla="*/ 72 w 82"/>
                <a:gd name="T25" fmla="*/ 14 h 64"/>
                <a:gd name="T26" fmla="*/ 78 w 82"/>
                <a:gd name="T27" fmla="*/ 43 h 64"/>
                <a:gd name="T28" fmla="*/ 82 w 82"/>
                <a:gd name="T29" fmla="*/ 42 h 64"/>
                <a:gd name="T30" fmla="*/ 73 w 82"/>
                <a:gd name="T31" fmla="*/ 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2" h="64">
                  <a:moveTo>
                    <a:pt x="73" y="3"/>
                  </a:moveTo>
                  <a:cubicBezTo>
                    <a:pt x="73" y="1"/>
                    <a:pt x="71" y="0"/>
                    <a:pt x="69" y="0"/>
                  </a:cubicBezTo>
                  <a:cubicBezTo>
                    <a:pt x="4" y="0"/>
                    <a:pt x="4" y="0"/>
                    <a:pt x="4" y="0"/>
                  </a:cubicBezTo>
                  <a:cubicBezTo>
                    <a:pt x="3" y="0"/>
                    <a:pt x="2" y="0"/>
                    <a:pt x="1" y="1"/>
                  </a:cubicBezTo>
                  <a:cubicBezTo>
                    <a:pt x="1" y="2"/>
                    <a:pt x="0" y="3"/>
                    <a:pt x="1" y="4"/>
                  </a:cubicBezTo>
                  <a:cubicBezTo>
                    <a:pt x="14" y="60"/>
                    <a:pt x="14" y="60"/>
                    <a:pt x="14" y="60"/>
                  </a:cubicBezTo>
                  <a:cubicBezTo>
                    <a:pt x="14" y="62"/>
                    <a:pt x="16" y="64"/>
                    <a:pt x="18" y="64"/>
                  </a:cubicBezTo>
                  <a:cubicBezTo>
                    <a:pt x="22" y="64"/>
                    <a:pt x="22" y="64"/>
                    <a:pt x="22" y="64"/>
                  </a:cubicBezTo>
                  <a:cubicBezTo>
                    <a:pt x="22" y="63"/>
                    <a:pt x="23" y="61"/>
                    <a:pt x="23" y="60"/>
                  </a:cubicBezTo>
                  <a:cubicBezTo>
                    <a:pt x="18" y="60"/>
                    <a:pt x="18" y="60"/>
                    <a:pt x="18" y="60"/>
                  </a:cubicBezTo>
                  <a:cubicBezTo>
                    <a:pt x="18" y="60"/>
                    <a:pt x="18" y="60"/>
                    <a:pt x="17" y="59"/>
                  </a:cubicBezTo>
                  <a:cubicBezTo>
                    <a:pt x="7" y="14"/>
                    <a:pt x="7" y="14"/>
                    <a:pt x="7" y="14"/>
                  </a:cubicBezTo>
                  <a:cubicBezTo>
                    <a:pt x="72" y="14"/>
                    <a:pt x="72" y="14"/>
                    <a:pt x="72" y="14"/>
                  </a:cubicBezTo>
                  <a:cubicBezTo>
                    <a:pt x="78" y="43"/>
                    <a:pt x="78" y="43"/>
                    <a:pt x="78" y="43"/>
                  </a:cubicBezTo>
                  <a:cubicBezTo>
                    <a:pt x="80" y="43"/>
                    <a:pt x="81" y="43"/>
                    <a:pt x="82" y="42"/>
                  </a:cubicBezTo>
                  <a:lnTo>
                    <a:pt x="7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32" name="Freeform 40">
              <a:extLst>
                <a:ext uri="{FF2B5EF4-FFF2-40B4-BE49-F238E27FC236}">
                  <a16:creationId xmlns:a16="http://schemas.microsoft.com/office/drawing/2014/main" id="{ADB2265E-F009-F4FB-D1E3-8858C3E9B15E}"/>
                </a:ext>
              </a:extLst>
            </p:cNvPr>
            <p:cNvSpPr>
              <a:spLocks/>
            </p:cNvSpPr>
            <p:nvPr/>
          </p:nvSpPr>
          <p:spPr bwMode="auto">
            <a:xfrm>
              <a:off x="4756151" y="3532188"/>
              <a:ext cx="168275" cy="12700"/>
            </a:xfrm>
            <a:custGeom>
              <a:avLst/>
              <a:gdLst>
                <a:gd name="T0" fmla="*/ 104 w 106"/>
                <a:gd name="T1" fmla="*/ 0 h 8"/>
                <a:gd name="T2" fmla="*/ 0 w 106"/>
                <a:gd name="T3" fmla="*/ 0 h 8"/>
                <a:gd name="T4" fmla="*/ 2 w 106"/>
                <a:gd name="T5" fmla="*/ 8 h 8"/>
                <a:gd name="T6" fmla="*/ 106 w 106"/>
                <a:gd name="T7" fmla="*/ 8 h 8"/>
                <a:gd name="T8" fmla="*/ 104 w 106"/>
                <a:gd name="T9" fmla="*/ 0 h 8"/>
              </a:gdLst>
              <a:ahLst/>
              <a:cxnLst>
                <a:cxn ang="0">
                  <a:pos x="T0" y="T1"/>
                </a:cxn>
                <a:cxn ang="0">
                  <a:pos x="T2" y="T3"/>
                </a:cxn>
                <a:cxn ang="0">
                  <a:pos x="T4" y="T5"/>
                </a:cxn>
                <a:cxn ang="0">
                  <a:pos x="T6" y="T7"/>
                </a:cxn>
                <a:cxn ang="0">
                  <a:pos x="T8" y="T9"/>
                </a:cxn>
              </a:cxnLst>
              <a:rect l="0" t="0" r="r" b="b"/>
              <a:pathLst>
                <a:path w="106" h="8">
                  <a:moveTo>
                    <a:pt x="104" y="0"/>
                  </a:moveTo>
                  <a:lnTo>
                    <a:pt x="0" y="0"/>
                  </a:lnTo>
                  <a:lnTo>
                    <a:pt x="2" y="8"/>
                  </a:lnTo>
                  <a:lnTo>
                    <a:pt x="106" y="8"/>
                  </a:lnTo>
                  <a:lnTo>
                    <a:pt x="10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33" name="Freeform 41">
              <a:extLst>
                <a:ext uri="{FF2B5EF4-FFF2-40B4-BE49-F238E27FC236}">
                  <a16:creationId xmlns:a16="http://schemas.microsoft.com/office/drawing/2014/main" id="{59B1D142-A69F-B1C4-9898-4FAA08554BA5}"/>
                </a:ext>
              </a:extLst>
            </p:cNvPr>
            <p:cNvSpPr>
              <a:spLocks/>
            </p:cNvSpPr>
            <p:nvPr/>
          </p:nvSpPr>
          <p:spPr bwMode="auto">
            <a:xfrm>
              <a:off x="4765676" y="3559176"/>
              <a:ext cx="166688" cy="12700"/>
            </a:xfrm>
            <a:custGeom>
              <a:avLst/>
              <a:gdLst>
                <a:gd name="T0" fmla="*/ 0 w 105"/>
                <a:gd name="T1" fmla="*/ 0 h 8"/>
                <a:gd name="T2" fmla="*/ 1 w 105"/>
                <a:gd name="T3" fmla="*/ 8 h 8"/>
                <a:gd name="T4" fmla="*/ 105 w 105"/>
                <a:gd name="T5" fmla="*/ 8 h 8"/>
                <a:gd name="T6" fmla="*/ 102 w 105"/>
                <a:gd name="T7" fmla="*/ 0 h 8"/>
                <a:gd name="T8" fmla="*/ 0 w 105"/>
                <a:gd name="T9" fmla="*/ 0 h 8"/>
              </a:gdLst>
              <a:ahLst/>
              <a:cxnLst>
                <a:cxn ang="0">
                  <a:pos x="T0" y="T1"/>
                </a:cxn>
                <a:cxn ang="0">
                  <a:pos x="T2" y="T3"/>
                </a:cxn>
                <a:cxn ang="0">
                  <a:pos x="T4" y="T5"/>
                </a:cxn>
                <a:cxn ang="0">
                  <a:pos x="T6" y="T7"/>
                </a:cxn>
                <a:cxn ang="0">
                  <a:pos x="T8" y="T9"/>
                </a:cxn>
              </a:cxnLst>
              <a:rect l="0" t="0" r="r" b="b"/>
              <a:pathLst>
                <a:path w="105" h="8">
                  <a:moveTo>
                    <a:pt x="0" y="0"/>
                  </a:moveTo>
                  <a:lnTo>
                    <a:pt x="1" y="8"/>
                  </a:lnTo>
                  <a:lnTo>
                    <a:pt x="105" y="8"/>
                  </a:lnTo>
                  <a:lnTo>
                    <a:pt x="10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grpSp>
      <p:sp>
        <p:nvSpPr>
          <p:cNvPr id="34" name="テキスト ボックス 33">
            <a:extLst>
              <a:ext uri="{FF2B5EF4-FFF2-40B4-BE49-F238E27FC236}">
                <a16:creationId xmlns:a16="http://schemas.microsoft.com/office/drawing/2014/main" id="{86D2804E-73A5-B0F3-A1FB-A339668DE4F8}"/>
              </a:ext>
            </a:extLst>
          </p:cNvPr>
          <p:cNvSpPr txBox="1"/>
          <p:nvPr/>
        </p:nvSpPr>
        <p:spPr>
          <a:xfrm>
            <a:off x="3474428" y="1639048"/>
            <a:ext cx="2295643" cy="461665"/>
          </a:xfrm>
          <a:prstGeom prst="rect">
            <a:avLst/>
          </a:prstGeom>
          <a:noFill/>
        </p:spPr>
        <p:txBody>
          <a:bodyPr wrap="square" rtlCol="0">
            <a:spAutoFit/>
          </a:bodyPr>
          <a:lstStyle/>
          <a:p>
            <a:r>
              <a:rPr kumimoji="1" lang="ja-JP" altLang="en-US" sz="1200" b="1" dirty="0">
                <a:latin typeface="メイリオ" panose="020B0604030504040204" pitchFamily="50" charset="-128"/>
                <a:ea typeface="メイリオ" panose="020B0604030504040204" pitchFamily="50" charset="-128"/>
              </a:rPr>
              <a:t>メーカ純正ドライバを選択し</a:t>
            </a:r>
            <a:endParaRPr kumimoji="1" lang="en-US" altLang="ja-JP" sz="1200" b="1" dirty="0">
              <a:latin typeface="メイリオ" panose="020B0604030504040204" pitchFamily="50" charset="-128"/>
              <a:ea typeface="メイリオ" panose="020B0604030504040204" pitchFamily="50" charset="-128"/>
            </a:endParaRPr>
          </a:p>
          <a:p>
            <a:r>
              <a:rPr lang="ja-JP" altLang="en-US" sz="1200" b="1" dirty="0">
                <a:latin typeface="メイリオ" panose="020B0604030504040204" pitchFamily="50" charset="-128"/>
                <a:ea typeface="メイリオ" panose="020B0604030504040204" pitchFamily="50" charset="-128"/>
              </a:rPr>
              <a:t>複合機固有機能を指定</a:t>
            </a:r>
            <a:endParaRPr kumimoji="1" lang="ja-JP" altLang="en-US" sz="1200" b="1"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37F49DC8-62CF-CCFC-3331-95022E528DA4}"/>
              </a:ext>
            </a:extLst>
          </p:cNvPr>
          <p:cNvSpPr txBox="1"/>
          <p:nvPr/>
        </p:nvSpPr>
        <p:spPr>
          <a:xfrm>
            <a:off x="3238752" y="4788446"/>
            <a:ext cx="2598525" cy="261610"/>
          </a:xfrm>
          <a:prstGeom prst="rect">
            <a:avLst/>
          </a:prstGeom>
          <a:noFill/>
        </p:spPr>
        <p:txBody>
          <a:bodyPr wrap="square" rtlCol="0">
            <a:spAutoFit/>
          </a:bodyPr>
          <a:lstStyle/>
          <a:p>
            <a:r>
              <a:rPr kumimoji="1" lang="ja-JP" altLang="en-US" sz="1100" dirty="0">
                <a:latin typeface="メイリオ" panose="020B0604030504040204" pitchFamily="50" charset="-128"/>
                <a:ea typeface="メイリオ" panose="020B0604030504040204" pitchFamily="50" charset="-128"/>
              </a:rPr>
              <a:t>指定した複合機・プリンター</a:t>
            </a:r>
            <a:r>
              <a:rPr lang="ja-JP" altLang="en-US" sz="1100" dirty="0">
                <a:latin typeface="メイリオ" panose="020B0604030504040204" pitchFamily="50" charset="-128"/>
                <a:ea typeface="メイリオ" panose="020B0604030504040204" pitchFamily="50" charset="-128"/>
              </a:rPr>
              <a:t>から出力</a:t>
            </a:r>
            <a:endParaRPr kumimoji="1" lang="ja-JP" altLang="en-US" sz="1100" dirty="0">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1A9F0FCA-745A-FE78-05C8-B53AD094D26D}"/>
              </a:ext>
            </a:extLst>
          </p:cNvPr>
          <p:cNvSpPr txBox="1"/>
          <p:nvPr/>
        </p:nvSpPr>
        <p:spPr>
          <a:xfrm>
            <a:off x="3099277" y="5323222"/>
            <a:ext cx="2880000" cy="630942"/>
          </a:xfrm>
          <a:prstGeom prst="rect">
            <a:avLst/>
          </a:prstGeom>
          <a:noFill/>
        </p:spPr>
        <p:txBody>
          <a:bodyPr wrap="square" rtlCol="0">
            <a:spAutoFit/>
          </a:bodyPr>
          <a:lstStyle/>
          <a:p>
            <a:pPr>
              <a:lnSpc>
                <a:spcPts val="1400"/>
              </a:lnSpc>
            </a:pPr>
            <a:r>
              <a:rPr lang="ja-JP" altLang="en-US" sz="1000" b="1" dirty="0">
                <a:latin typeface="メイリオ" panose="020B0604030504040204" pitchFamily="50" charset="-128"/>
                <a:ea typeface="メイリオ" panose="020B0604030504040204" pitchFamily="50" charset="-128"/>
              </a:rPr>
              <a:t>複合機・プリンターを指定して、</a:t>
            </a:r>
            <a:r>
              <a:rPr lang="en-US" altLang="ja-JP" sz="1000" b="1" dirty="0">
                <a:latin typeface="メイリオ" panose="020B0604030504040204" pitchFamily="50" charset="-128"/>
                <a:ea typeface="メイリオ" panose="020B0604030504040204" pitchFamily="50" charset="-128"/>
              </a:rPr>
              <a:t>IC</a:t>
            </a:r>
            <a:r>
              <a:rPr lang="ja-JP" altLang="en-US" sz="1000" b="1" dirty="0">
                <a:latin typeface="メイリオ" panose="020B0604030504040204" pitchFamily="50" charset="-128"/>
                <a:ea typeface="メイリオ" panose="020B0604030504040204" pitchFamily="50" charset="-128"/>
              </a:rPr>
              <a:t>カード認証印刷ができます。複合機固有機能が</a:t>
            </a:r>
            <a:r>
              <a:rPr lang="en-US" altLang="ja-JP" sz="1000" b="1" dirty="0">
                <a:latin typeface="メイリオ" panose="020B0604030504040204" pitchFamily="50" charset="-128"/>
                <a:ea typeface="メイリオ" panose="020B0604030504040204" pitchFamily="50" charset="-128"/>
              </a:rPr>
              <a:t>100</a:t>
            </a:r>
            <a:r>
              <a:rPr lang="ja-JP" altLang="en-US" sz="1000" b="1" dirty="0">
                <a:latin typeface="メイリオ" panose="020B0604030504040204" pitchFamily="50" charset="-128"/>
                <a:ea typeface="メイリオ" panose="020B0604030504040204" pitchFamily="50" charset="-128"/>
              </a:rPr>
              <a:t>％利用可能です。</a:t>
            </a:r>
          </a:p>
        </p:txBody>
      </p:sp>
      <p:sp>
        <p:nvSpPr>
          <p:cNvPr id="37" name="テキスト ボックス 36">
            <a:extLst>
              <a:ext uri="{FF2B5EF4-FFF2-40B4-BE49-F238E27FC236}">
                <a16:creationId xmlns:a16="http://schemas.microsoft.com/office/drawing/2014/main" id="{1A698F89-EFDE-92CE-A7CD-E0507C5DD327}"/>
              </a:ext>
            </a:extLst>
          </p:cNvPr>
          <p:cNvSpPr txBox="1"/>
          <p:nvPr/>
        </p:nvSpPr>
        <p:spPr>
          <a:xfrm>
            <a:off x="6033120" y="1188287"/>
            <a:ext cx="1656000" cy="343655"/>
          </a:xfrm>
          <a:prstGeom prst="round2DiagRect">
            <a:avLst>
              <a:gd name="adj1" fmla="val 11087"/>
              <a:gd name="adj2" fmla="val 0"/>
            </a:avLst>
          </a:prstGeom>
          <a:solidFill>
            <a:srgbClr val="3366FF"/>
          </a:solidFill>
        </p:spPr>
        <p:txBody>
          <a:bodyPr wrap="square" tIns="36000" bIns="0" rtlCol="0" anchor="ctr" anchorCtr="0">
            <a:noAutofit/>
          </a:bodyPr>
          <a:lstStyle/>
          <a:p>
            <a:pPr algn="ctr">
              <a:buNone/>
            </a:pPr>
            <a:r>
              <a:rPr kumimoji="1" lang="ja-JP" altLang="en-US" sz="1200" b="1" kern="800" spc="100" dirty="0">
                <a:solidFill>
                  <a:schemeClr val="bg1"/>
                </a:solidFill>
                <a:latin typeface="メイリオ" panose="020B0604030504040204" pitchFamily="50" charset="-128"/>
                <a:ea typeface="メイリオ" panose="020B0604030504040204" pitchFamily="50" charset="-128"/>
              </a:rPr>
              <a:t>どこでもプリント</a:t>
            </a:r>
          </a:p>
        </p:txBody>
      </p:sp>
      <p:sp>
        <p:nvSpPr>
          <p:cNvPr id="38" name="テキスト ボックス 37">
            <a:extLst>
              <a:ext uri="{FF2B5EF4-FFF2-40B4-BE49-F238E27FC236}">
                <a16:creationId xmlns:a16="http://schemas.microsoft.com/office/drawing/2014/main" id="{D144DFAC-2C87-D8C0-6B59-E6F84E24F937}"/>
              </a:ext>
            </a:extLst>
          </p:cNvPr>
          <p:cNvSpPr txBox="1"/>
          <p:nvPr/>
        </p:nvSpPr>
        <p:spPr>
          <a:xfrm>
            <a:off x="6824717" y="1626285"/>
            <a:ext cx="2504051" cy="276999"/>
          </a:xfrm>
          <a:prstGeom prst="rect">
            <a:avLst/>
          </a:prstGeom>
          <a:noFill/>
        </p:spPr>
        <p:txBody>
          <a:bodyPr wrap="square" rtlCol="0">
            <a:spAutoFit/>
          </a:bodyPr>
          <a:lstStyle/>
          <a:p>
            <a:r>
              <a:rPr kumimoji="1" lang="ja-JP" altLang="en-US" sz="1200" b="1" dirty="0">
                <a:latin typeface="メイリオ" panose="020B0604030504040204" pitchFamily="50" charset="-128"/>
                <a:ea typeface="メイリオ" panose="020B0604030504040204" pitchFamily="50" charset="-128"/>
              </a:rPr>
              <a:t>プリンターを指定せずに印刷依頼</a:t>
            </a:r>
          </a:p>
        </p:txBody>
      </p:sp>
      <p:grpSp>
        <p:nvGrpSpPr>
          <p:cNvPr id="39" name="グループ化 38">
            <a:extLst>
              <a:ext uri="{FF2B5EF4-FFF2-40B4-BE49-F238E27FC236}">
                <a16:creationId xmlns:a16="http://schemas.microsoft.com/office/drawing/2014/main" id="{286EC337-BAC7-046C-BBC9-AFEE3FA5B23B}"/>
              </a:ext>
            </a:extLst>
          </p:cNvPr>
          <p:cNvGrpSpPr>
            <a:grpSpLocks noChangeAspect="1"/>
          </p:cNvGrpSpPr>
          <p:nvPr/>
        </p:nvGrpSpPr>
        <p:grpSpPr>
          <a:xfrm flipH="1">
            <a:off x="6181609" y="2015917"/>
            <a:ext cx="801511" cy="566530"/>
            <a:chOff x="4621213" y="3227388"/>
            <a:chExt cx="673101" cy="495301"/>
          </a:xfrm>
          <a:solidFill>
            <a:schemeClr val="tx1"/>
          </a:solidFill>
        </p:grpSpPr>
        <p:sp>
          <p:nvSpPr>
            <p:cNvPr id="40" name="Freeform 36">
              <a:extLst>
                <a:ext uri="{FF2B5EF4-FFF2-40B4-BE49-F238E27FC236}">
                  <a16:creationId xmlns:a16="http://schemas.microsoft.com/office/drawing/2014/main" id="{D9A737A1-4329-29CB-F808-A156422E9AC0}"/>
                </a:ext>
              </a:extLst>
            </p:cNvPr>
            <p:cNvSpPr>
              <a:spLocks/>
            </p:cNvSpPr>
            <p:nvPr/>
          </p:nvSpPr>
          <p:spPr bwMode="auto">
            <a:xfrm>
              <a:off x="4810126" y="3495676"/>
              <a:ext cx="484188" cy="227013"/>
            </a:xfrm>
            <a:custGeom>
              <a:avLst/>
              <a:gdLst>
                <a:gd name="T0" fmla="*/ 157 w 158"/>
                <a:gd name="T1" fmla="*/ 74 h 74"/>
                <a:gd name="T2" fmla="*/ 1 w 158"/>
                <a:gd name="T3" fmla="*/ 74 h 74"/>
                <a:gd name="T4" fmla="*/ 1 w 158"/>
                <a:gd name="T5" fmla="*/ 55 h 74"/>
                <a:gd name="T6" fmla="*/ 6 w 158"/>
                <a:gd name="T7" fmla="*/ 51 h 74"/>
                <a:gd name="T8" fmla="*/ 56 w 158"/>
                <a:gd name="T9" fmla="*/ 41 h 74"/>
                <a:gd name="T10" fmla="*/ 63 w 158"/>
                <a:gd name="T11" fmla="*/ 34 h 74"/>
                <a:gd name="T12" fmla="*/ 111 w 158"/>
                <a:gd name="T13" fmla="*/ 1 h 74"/>
                <a:gd name="T14" fmla="*/ 130 w 158"/>
                <a:gd name="T15" fmla="*/ 2 h 74"/>
                <a:gd name="T16" fmla="*/ 156 w 158"/>
                <a:gd name="T17" fmla="*/ 33 h 74"/>
                <a:gd name="T18" fmla="*/ 157 w 158"/>
                <a:gd name="T19"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8" h="74">
                  <a:moveTo>
                    <a:pt x="157" y="74"/>
                  </a:moveTo>
                  <a:cubicBezTo>
                    <a:pt x="105" y="74"/>
                    <a:pt x="53" y="74"/>
                    <a:pt x="1" y="74"/>
                  </a:cubicBezTo>
                  <a:cubicBezTo>
                    <a:pt x="1" y="67"/>
                    <a:pt x="0" y="61"/>
                    <a:pt x="1" y="55"/>
                  </a:cubicBezTo>
                  <a:cubicBezTo>
                    <a:pt x="1" y="53"/>
                    <a:pt x="4" y="51"/>
                    <a:pt x="6" y="51"/>
                  </a:cubicBezTo>
                  <a:cubicBezTo>
                    <a:pt x="22" y="47"/>
                    <a:pt x="39" y="44"/>
                    <a:pt x="56" y="41"/>
                  </a:cubicBezTo>
                  <a:cubicBezTo>
                    <a:pt x="60" y="40"/>
                    <a:pt x="62" y="39"/>
                    <a:pt x="63" y="34"/>
                  </a:cubicBezTo>
                  <a:cubicBezTo>
                    <a:pt x="71" y="12"/>
                    <a:pt x="87" y="0"/>
                    <a:pt x="111" y="1"/>
                  </a:cubicBezTo>
                  <a:cubicBezTo>
                    <a:pt x="117" y="1"/>
                    <a:pt x="124" y="1"/>
                    <a:pt x="130" y="2"/>
                  </a:cubicBezTo>
                  <a:cubicBezTo>
                    <a:pt x="145" y="7"/>
                    <a:pt x="155" y="18"/>
                    <a:pt x="156" y="33"/>
                  </a:cubicBezTo>
                  <a:cubicBezTo>
                    <a:pt x="158" y="46"/>
                    <a:pt x="157" y="60"/>
                    <a:pt x="157"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Meiryo UI" panose="020B0604030504040204" pitchFamily="50" charset="-128"/>
                <a:ea typeface="Meiryo UI" panose="020B0604030504040204" pitchFamily="50" charset="-128"/>
              </a:endParaRPr>
            </a:p>
          </p:txBody>
        </p:sp>
        <p:sp>
          <p:nvSpPr>
            <p:cNvPr id="41" name="Freeform 37">
              <a:extLst>
                <a:ext uri="{FF2B5EF4-FFF2-40B4-BE49-F238E27FC236}">
                  <a16:creationId xmlns:a16="http://schemas.microsoft.com/office/drawing/2014/main" id="{0F9B8FB4-0AA6-85D8-BA22-BFE47F21951C}"/>
                </a:ext>
              </a:extLst>
            </p:cNvPr>
            <p:cNvSpPr>
              <a:spLocks/>
            </p:cNvSpPr>
            <p:nvPr/>
          </p:nvSpPr>
          <p:spPr bwMode="auto">
            <a:xfrm>
              <a:off x="4997451" y="3227388"/>
              <a:ext cx="250825" cy="249238"/>
            </a:xfrm>
            <a:custGeom>
              <a:avLst/>
              <a:gdLst>
                <a:gd name="T0" fmla="*/ 41 w 82"/>
                <a:gd name="T1" fmla="*/ 81 h 81"/>
                <a:gd name="T2" fmla="*/ 0 w 82"/>
                <a:gd name="T3" fmla="*/ 41 h 81"/>
                <a:gd name="T4" fmla="*/ 41 w 82"/>
                <a:gd name="T5" fmla="*/ 0 h 81"/>
                <a:gd name="T6" fmla="*/ 82 w 82"/>
                <a:gd name="T7" fmla="*/ 41 h 81"/>
                <a:gd name="T8" fmla="*/ 41 w 82"/>
                <a:gd name="T9" fmla="*/ 81 h 81"/>
              </a:gdLst>
              <a:ahLst/>
              <a:cxnLst>
                <a:cxn ang="0">
                  <a:pos x="T0" y="T1"/>
                </a:cxn>
                <a:cxn ang="0">
                  <a:pos x="T2" y="T3"/>
                </a:cxn>
                <a:cxn ang="0">
                  <a:pos x="T4" y="T5"/>
                </a:cxn>
                <a:cxn ang="0">
                  <a:pos x="T6" y="T7"/>
                </a:cxn>
                <a:cxn ang="0">
                  <a:pos x="T8" y="T9"/>
                </a:cxn>
              </a:cxnLst>
              <a:rect l="0" t="0" r="r" b="b"/>
              <a:pathLst>
                <a:path w="82" h="81">
                  <a:moveTo>
                    <a:pt x="41" y="81"/>
                  </a:moveTo>
                  <a:cubicBezTo>
                    <a:pt x="18" y="81"/>
                    <a:pt x="0" y="64"/>
                    <a:pt x="0" y="41"/>
                  </a:cubicBezTo>
                  <a:cubicBezTo>
                    <a:pt x="0" y="18"/>
                    <a:pt x="18" y="0"/>
                    <a:pt x="41" y="0"/>
                  </a:cubicBezTo>
                  <a:cubicBezTo>
                    <a:pt x="64" y="0"/>
                    <a:pt x="82" y="18"/>
                    <a:pt x="82" y="41"/>
                  </a:cubicBezTo>
                  <a:cubicBezTo>
                    <a:pt x="81" y="63"/>
                    <a:pt x="64" y="81"/>
                    <a:pt x="41"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42" name="Freeform 38">
              <a:extLst>
                <a:ext uri="{FF2B5EF4-FFF2-40B4-BE49-F238E27FC236}">
                  <a16:creationId xmlns:a16="http://schemas.microsoft.com/office/drawing/2014/main" id="{CBCEEDF4-5511-0AA2-E285-18479946E3A1}"/>
                </a:ext>
              </a:extLst>
            </p:cNvPr>
            <p:cNvSpPr>
              <a:spLocks/>
            </p:cNvSpPr>
            <p:nvPr/>
          </p:nvSpPr>
          <p:spPr bwMode="auto">
            <a:xfrm>
              <a:off x="4621213" y="3408363"/>
              <a:ext cx="382588" cy="314325"/>
            </a:xfrm>
            <a:custGeom>
              <a:avLst/>
              <a:gdLst>
                <a:gd name="T0" fmla="*/ 51 w 125"/>
                <a:gd name="T1" fmla="*/ 93 h 102"/>
                <a:gd name="T2" fmla="*/ 35 w 125"/>
                <a:gd name="T3" fmla="*/ 93 h 102"/>
                <a:gd name="T4" fmla="*/ 31 w 125"/>
                <a:gd name="T5" fmla="*/ 90 h 102"/>
                <a:gd name="T6" fmla="*/ 13 w 125"/>
                <a:gd name="T7" fmla="*/ 11 h 102"/>
                <a:gd name="T8" fmla="*/ 16 w 125"/>
                <a:gd name="T9" fmla="*/ 8 h 102"/>
                <a:gd name="T10" fmla="*/ 107 w 125"/>
                <a:gd name="T11" fmla="*/ 8 h 102"/>
                <a:gd name="T12" fmla="*/ 110 w 125"/>
                <a:gd name="T13" fmla="*/ 11 h 102"/>
                <a:gd name="T14" fmla="*/ 119 w 125"/>
                <a:gd name="T15" fmla="*/ 48 h 102"/>
                <a:gd name="T16" fmla="*/ 125 w 125"/>
                <a:gd name="T17" fmla="*/ 39 h 102"/>
                <a:gd name="T18" fmla="*/ 116 w 125"/>
                <a:gd name="T19" fmla="*/ 4 h 102"/>
                <a:gd name="T20" fmla="*/ 112 w 125"/>
                <a:gd name="T21" fmla="*/ 0 h 102"/>
                <a:gd name="T22" fmla="*/ 3 w 125"/>
                <a:gd name="T23" fmla="*/ 0 h 102"/>
                <a:gd name="T24" fmla="*/ 0 w 125"/>
                <a:gd name="T25" fmla="*/ 4 h 102"/>
                <a:gd name="T26" fmla="*/ 22 w 125"/>
                <a:gd name="T27" fmla="*/ 98 h 102"/>
                <a:gd name="T28" fmla="*/ 27 w 125"/>
                <a:gd name="T29" fmla="*/ 102 h 102"/>
                <a:gd name="T30" fmla="*/ 51 w 125"/>
                <a:gd name="T31" fmla="*/ 102 h 102"/>
                <a:gd name="T32" fmla="*/ 51 w 125"/>
                <a:gd name="T33" fmla="*/ 97 h 102"/>
                <a:gd name="T34" fmla="*/ 51 w 125"/>
                <a:gd name="T35" fmla="*/ 9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5" h="102">
                  <a:moveTo>
                    <a:pt x="51" y="93"/>
                  </a:moveTo>
                  <a:cubicBezTo>
                    <a:pt x="35" y="93"/>
                    <a:pt x="35" y="93"/>
                    <a:pt x="35" y="93"/>
                  </a:cubicBezTo>
                  <a:cubicBezTo>
                    <a:pt x="34" y="93"/>
                    <a:pt x="32" y="92"/>
                    <a:pt x="31" y="90"/>
                  </a:cubicBezTo>
                  <a:cubicBezTo>
                    <a:pt x="13" y="11"/>
                    <a:pt x="13" y="11"/>
                    <a:pt x="13" y="11"/>
                  </a:cubicBezTo>
                  <a:cubicBezTo>
                    <a:pt x="13" y="9"/>
                    <a:pt x="14" y="8"/>
                    <a:pt x="16" y="8"/>
                  </a:cubicBezTo>
                  <a:cubicBezTo>
                    <a:pt x="107" y="8"/>
                    <a:pt x="107" y="8"/>
                    <a:pt x="107" y="8"/>
                  </a:cubicBezTo>
                  <a:cubicBezTo>
                    <a:pt x="108" y="8"/>
                    <a:pt x="110" y="9"/>
                    <a:pt x="110" y="11"/>
                  </a:cubicBezTo>
                  <a:cubicBezTo>
                    <a:pt x="119" y="48"/>
                    <a:pt x="119" y="48"/>
                    <a:pt x="119" y="48"/>
                  </a:cubicBezTo>
                  <a:cubicBezTo>
                    <a:pt x="121" y="45"/>
                    <a:pt x="123" y="42"/>
                    <a:pt x="125" y="39"/>
                  </a:cubicBezTo>
                  <a:cubicBezTo>
                    <a:pt x="116" y="4"/>
                    <a:pt x="116" y="4"/>
                    <a:pt x="116" y="4"/>
                  </a:cubicBezTo>
                  <a:cubicBezTo>
                    <a:pt x="116" y="2"/>
                    <a:pt x="114" y="0"/>
                    <a:pt x="112" y="0"/>
                  </a:cubicBezTo>
                  <a:cubicBezTo>
                    <a:pt x="3" y="0"/>
                    <a:pt x="3" y="0"/>
                    <a:pt x="3" y="0"/>
                  </a:cubicBezTo>
                  <a:cubicBezTo>
                    <a:pt x="1" y="0"/>
                    <a:pt x="0" y="2"/>
                    <a:pt x="0" y="4"/>
                  </a:cubicBezTo>
                  <a:cubicBezTo>
                    <a:pt x="22" y="98"/>
                    <a:pt x="22" y="98"/>
                    <a:pt x="22" y="98"/>
                  </a:cubicBezTo>
                  <a:cubicBezTo>
                    <a:pt x="23" y="100"/>
                    <a:pt x="25" y="102"/>
                    <a:pt x="27" y="102"/>
                  </a:cubicBezTo>
                  <a:cubicBezTo>
                    <a:pt x="51" y="102"/>
                    <a:pt x="51" y="102"/>
                    <a:pt x="51" y="102"/>
                  </a:cubicBezTo>
                  <a:cubicBezTo>
                    <a:pt x="51" y="100"/>
                    <a:pt x="51" y="99"/>
                    <a:pt x="51" y="97"/>
                  </a:cubicBezTo>
                  <a:cubicBezTo>
                    <a:pt x="51" y="96"/>
                    <a:pt x="51" y="94"/>
                    <a:pt x="51"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43" name="Freeform 39">
              <a:extLst>
                <a:ext uri="{FF2B5EF4-FFF2-40B4-BE49-F238E27FC236}">
                  <a16:creationId xmlns:a16="http://schemas.microsoft.com/office/drawing/2014/main" id="{BCDAD5C0-A99E-4146-7D70-261AF2A95DDC}"/>
                </a:ext>
              </a:extLst>
            </p:cNvPr>
            <p:cNvSpPr>
              <a:spLocks/>
            </p:cNvSpPr>
            <p:nvPr/>
          </p:nvSpPr>
          <p:spPr bwMode="auto">
            <a:xfrm>
              <a:off x="4710113" y="3463926"/>
              <a:ext cx="250825" cy="196850"/>
            </a:xfrm>
            <a:custGeom>
              <a:avLst/>
              <a:gdLst>
                <a:gd name="T0" fmla="*/ 73 w 82"/>
                <a:gd name="T1" fmla="*/ 3 h 64"/>
                <a:gd name="T2" fmla="*/ 69 w 82"/>
                <a:gd name="T3" fmla="*/ 0 h 64"/>
                <a:gd name="T4" fmla="*/ 4 w 82"/>
                <a:gd name="T5" fmla="*/ 0 h 64"/>
                <a:gd name="T6" fmla="*/ 1 w 82"/>
                <a:gd name="T7" fmla="*/ 1 h 64"/>
                <a:gd name="T8" fmla="*/ 1 w 82"/>
                <a:gd name="T9" fmla="*/ 4 h 64"/>
                <a:gd name="T10" fmla="*/ 14 w 82"/>
                <a:gd name="T11" fmla="*/ 60 h 64"/>
                <a:gd name="T12" fmla="*/ 18 w 82"/>
                <a:gd name="T13" fmla="*/ 64 h 64"/>
                <a:gd name="T14" fmla="*/ 22 w 82"/>
                <a:gd name="T15" fmla="*/ 64 h 64"/>
                <a:gd name="T16" fmla="*/ 23 w 82"/>
                <a:gd name="T17" fmla="*/ 60 h 64"/>
                <a:gd name="T18" fmla="*/ 18 w 82"/>
                <a:gd name="T19" fmla="*/ 60 h 64"/>
                <a:gd name="T20" fmla="*/ 17 w 82"/>
                <a:gd name="T21" fmla="*/ 59 h 64"/>
                <a:gd name="T22" fmla="*/ 7 w 82"/>
                <a:gd name="T23" fmla="*/ 14 h 64"/>
                <a:gd name="T24" fmla="*/ 72 w 82"/>
                <a:gd name="T25" fmla="*/ 14 h 64"/>
                <a:gd name="T26" fmla="*/ 78 w 82"/>
                <a:gd name="T27" fmla="*/ 43 h 64"/>
                <a:gd name="T28" fmla="*/ 82 w 82"/>
                <a:gd name="T29" fmla="*/ 42 h 64"/>
                <a:gd name="T30" fmla="*/ 73 w 82"/>
                <a:gd name="T31" fmla="*/ 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2" h="64">
                  <a:moveTo>
                    <a:pt x="73" y="3"/>
                  </a:moveTo>
                  <a:cubicBezTo>
                    <a:pt x="73" y="1"/>
                    <a:pt x="71" y="0"/>
                    <a:pt x="69" y="0"/>
                  </a:cubicBezTo>
                  <a:cubicBezTo>
                    <a:pt x="4" y="0"/>
                    <a:pt x="4" y="0"/>
                    <a:pt x="4" y="0"/>
                  </a:cubicBezTo>
                  <a:cubicBezTo>
                    <a:pt x="3" y="0"/>
                    <a:pt x="2" y="0"/>
                    <a:pt x="1" y="1"/>
                  </a:cubicBezTo>
                  <a:cubicBezTo>
                    <a:pt x="1" y="2"/>
                    <a:pt x="0" y="3"/>
                    <a:pt x="1" y="4"/>
                  </a:cubicBezTo>
                  <a:cubicBezTo>
                    <a:pt x="14" y="60"/>
                    <a:pt x="14" y="60"/>
                    <a:pt x="14" y="60"/>
                  </a:cubicBezTo>
                  <a:cubicBezTo>
                    <a:pt x="14" y="62"/>
                    <a:pt x="16" y="64"/>
                    <a:pt x="18" y="64"/>
                  </a:cubicBezTo>
                  <a:cubicBezTo>
                    <a:pt x="22" y="64"/>
                    <a:pt x="22" y="64"/>
                    <a:pt x="22" y="64"/>
                  </a:cubicBezTo>
                  <a:cubicBezTo>
                    <a:pt x="22" y="63"/>
                    <a:pt x="23" y="61"/>
                    <a:pt x="23" y="60"/>
                  </a:cubicBezTo>
                  <a:cubicBezTo>
                    <a:pt x="18" y="60"/>
                    <a:pt x="18" y="60"/>
                    <a:pt x="18" y="60"/>
                  </a:cubicBezTo>
                  <a:cubicBezTo>
                    <a:pt x="18" y="60"/>
                    <a:pt x="18" y="60"/>
                    <a:pt x="17" y="59"/>
                  </a:cubicBezTo>
                  <a:cubicBezTo>
                    <a:pt x="7" y="14"/>
                    <a:pt x="7" y="14"/>
                    <a:pt x="7" y="14"/>
                  </a:cubicBezTo>
                  <a:cubicBezTo>
                    <a:pt x="72" y="14"/>
                    <a:pt x="72" y="14"/>
                    <a:pt x="72" y="14"/>
                  </a:cubicBezTo>
                  <a:cubicBezTo>
                    <a:pt x="78" y="43"/>
                    <a:pt x="78" y="43"/>
                    <a:pt x="78" y="43"/>
                  </a:cubicBezTo>
                  <a:cubicBezTo>
                    <a:pt x="80" y="43"/>
                    <a:pt x="81" y="43"/>
                    <a:pt x="82" y="42"/>
                  </a:cubicBezTo>
                  <a:lnTo>
                    <a:pt x="7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44" name="Freeform 40">
              <a:extLst>
                <a:ext uri="{FF2B5EF4-FFF2-40B4-BE49-F238E27FC236}">
                  <a16:creationId xmlns:a16="http://schemas.microsoft.com/office/drawing/2014/main" id="{5B7E111D-CBA4-95B7-7D81-709B95895B15}"/>
                </a:ext>
              </a:extLst>
            </p:cNvPr>
            <p:cNvSpPr>
              <a:spLocks/>
            </p:cNvSpPr>
            <p:nvPr/>
          </p:nvSpPr>
          <p:spPr bwMode="auto">
            <a:xfrm>
              <a:off x="4756151" y="3532188"/>
              <a:ext cx="168275" cy="12700"/>
            </a:xfrm>
            <a:custGeom>
              <a:avLst/>
              <a:gdLst>
                <a:gd name="T0" fmla="*/ 104 w 106"/>
                <a:gd name="T1" fmla="*/ 0 h 8"/>
                <a:gd name="T2" fmla="*/ 0 w 106"/>
                <a:gd name="T3" fmla="*/ 0 h 8"/>
                <a:gd name="T4" fmla="*/ 2 w 106"/>
                <a:gd name="T5" fmla="*/ 8 h 8"/>
                <a:gd name="T6" fmla="*/ 106 w 106"/>
                <a:gd name="T7" fmla="*/ 8 h 8"/>
                <a:gd name="T8" fmla="*/ 104 w 106"/>
                <a:gd name="T9" fmla="*/ 0 h 8"/>
              </a:gdLst>
              <a:ahLst/>
              <a:cxnLst>
                <a:cxn ang="0">
                  <a:pos x="T0" y="T1"/>
                </a:cxn>
                <a:cxn ang="0">
                  <a:pos x="T2" y="T3"/>
                </a:cxn>
                <a:cxn ang="0">
                  <a:pos x="T4" y="T5"/>
                </a:cxn>
                <a:cxn ang="0">
                  <a:pos x="T6" y="T7"/>
                </a:cxn>
                <a:cxn ang="0">
                  <a:pos x="T8" y="T9"/>
                </a:cxn>
              </a:cxnLst>
              <a:rect l="0" t="0" r="r" b="b"/>
              <a:pathLst>
                <a:path w="106" h="8">
                  <a:moveTo>
                    <a:pt x="104" y="0"/>
                  </a:moveTo>
                  <a:lnTo>
                    <a:pt x="0" y="0"/>
                  </a:lnTo>
                  <a:lnTo>
                    <a:pt x="2" y="8"/>
                  </a:lnTo>
                  <a:lnTo>
                    <a:pt x="106" y="8"/>
                  </a:lnTo>
                  <a:lnTo>
                    <a:pt x="10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45" name="Freeform 41">
              <a:extLst>
                <a:ext uri="{FF2B5EF4-FFF2-40B4-BE49-F238E27FC236}">
                  <a16:creationId xmlns:a16="http://schemas.microsoft.com/office/drawing/2014/main" id="{AE070DA5-B259-F92E-A394-90E9AEEF84A7}"/>
                </a:ext>
              </a:extLst>
            </p:cNvPr>
            <p:cNvSpPr>
              <a:spLocks/>
            </p:cNvSpPr>
            <p:nvPr/>
          </p:nvSpPr>
          <p:spPr bwMode="auto">
            <a:xfrm>
              <a:off x="4765676" y="3559176"/>
              <a:ext cx="166688" cy="12700"/>
            </a:xfrm>
            <a:custGeom>
              <a:avLst/>
              <a:gdLst>
                <a:gd name="T0" fmla="*/ 0 w 105"/>
                <a:gd name="T1" fmla="*/ 0 h 8"/>
                <a:gd name="T2" fmla="*/ 1 w 105"/>
                <a:gd name="T3" fmla="*/ 8 h 8"/>
                <a:gd name="T4" fmla="*/ 105 w 105"/>
                <a:gd name="T5" fmla="*/ 8 h 8"/>
                <a:gd name="T6" fmla="*/ 102 w 105"/>
                <a:gd name="T7" fmla="*/ 0 h 8"/>
                <a:gd name="T8" fmla="*/ 0 w 105"/>
                <a:gd name="T9" fmla="*/ 0 h 8"/>
              </a:gdLst>
              <a:ahLst/>
              <a:cxnLst>
                <a:cxn ang="0">
                  <a:pos x="T0" y="T1"/>
                </a:cxn>
                <a:cxn ang="0">
                  <a:pos x="T2" y="T3"/>
                </a:cxn>
                <a:cxn ang="0">
                  <a:pos x="T4" y="T5"/>
                </a:cxn>
                <a:cxn ang="0">
                  <a:pos x="T6" y="T7"/>
                </a:cxn>
                <a:cxn ang="0">
                  <a:pos x="T8" y="T9"/>
                </a:cxn>
              </a:cxnLst>
              <a:rect l="0" t="0" r="r" b="b"/>
              <a:pathLst>
                <a:path w="105" h="8">
                  <a:moveTo>
                    <a:pt x="0" y="0"/>
                  </a:moveTo>
                  <a:lnTo>
                    <a:pt x="1" y="8"/>
                  </a:lnTo>
                  <a:lnTo>
                    <a:pt x="105" y="8"/>
                  </a:lnTo>
                  <a:lnTo>
                    <a:pt x="10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grpSp>
      <p:sp>
        <p:nvSpPr>
          <p:cNvPr id="46" name="テキスト ボックス 45">
            <a:extLst>
              <a:ext uri="{FF2B5EF4-FFF2-40B4-BE49-F238E27FC236}">
                <a16:creationId xmlns:a16="http://schemas.microsoft.com/office/drawing/2014/main" id="{C7F66A54-8981-4A10-3745-D354ADDBDDE8}"/>
              </a:ext>
            </a:extLst>
          </p:cNvPr>
          <p:cNvSpPr txBox="1"/>
          <p:nvPr/>
        </p:nvSpPr>
        <p:spPr>
          <a:xfrm>
            <a:off x="6074472" y="5485421"/>
            <a:ext cx="3639444" cy="630942"/>
          </a:xfrm>
          <a:prstGeom prst="rect">
            <a:avLst/>
          </a:prstGeom>
          <a:noFill/>
        </p:spPr>
        <p:txBody>
          <a:bodyPr wrap="square" rtlCol="0">
            <a:spAutoFit/>
          </a:bodyPr>
          <a:lstStyle/>
          <a:p>
            <a:pPr>
              <a:lnSpc>
                <a:spcPts val="1400"/>
              </a:lnSpc>
            </a:pPr>
            <a:r>
              <a:rPr lang="ja-JP" altLang="en-US" sz="1000" b="1" dirty="0">
                <a:latin typeface="メイリオ" panose="020B0604030504040204" pitchFamily="50" charset="-128"/>
                <a:ea typeface="メイリオ" panose="020B0604030504040204" pitchFamily="50" charset="-128"/>
              </a:rPr>
              <a:t>メーカーフリー＆ロケーションフリー印刷で印刷依頼後に空いている複合機・プリンターを選んで出力できます。印刷待ち時間がなくなり、業務の効率化を図ることができます。</a:t>
            </a:r>
            <a:endParaRPr kumimoji="1" lang="ja-JP" altLang="en-US" sz="1000" b="1" dirty="0">
              <a:latin typeface="メイリオ" panose="020B0604030504040204" pitchFamily="50" charset="-128"/>
              <a:ea typeface="メイリオ" panose="020B0604030504040204" pitchFamily="50" charset="-128"/>
            </a:endParaRPr>
          </a:p>
        </p:txBody>
      </p:sp>
      <p:grpSp>
        <p:nvGrpSpPr>
          <p:cNvPr id="47" name="グループ化 46">
            <a:extLst>
              <a:ext uri="{FF2B5EF4-FFF2-40B4-BE49-F238E27FC236}">
                <a16:creationId xmlns:a16="http://schemas.microsoft.com/office/drawing/2014/main" id="{A4773FA6-569B-7A64-FF5C-6548A8047B40}"/>
              </a:ext>
            </a:extLst>
          </p:cNvPr>
          <p:cNvGrpSpPr/>
          <p:nvPr/>
        </p:nvGrpSpPr>
        <p:grpSpPr>
          <a:xfrm>
            <a:off x="6519467" y="4093759"/>
            <a:ext cx="2729020" cy="1351465"/>
            <a:chOff x="1036297" y="4474844"/>
            <a:chExt cx="2518692" cy="1558977"/>
          </a:xfrm>
          <a:noFill/>
        </p:grpSpPr>
        <p:sp>
          <p:nvSpPr>
            <p:cNvPr id="48" name="Rectangle 25">
              <a:extLst>
                <a:ext uri="{FF2B5EF4-FFF2-40B4-BE49-F238E27FC236}">
                  <a16:creationId xmlns:a16="http://schemas.microsoft.com/office/drawing/2014/main" id="{8FD720FF-A460-DDA2-2E01-DFC2D6169459}"/>
                </a:ext>
              </a:extLst>
            </p:cNvPr>
            <p:cNvSpPr>
              <a:spLocks noChangeArrowheads="1"/>
            </p:cNvSpPr>
            <p:nvPr/>
          </p:nvSpPr>
          <p:spPr bwMode="auto">
            <a:xfrm>
              <a:off x="1036297" y="4488983"/>
              <a:ext cx="1199210" cy="1395014"/>
            </a:xfrm>
            <a:prstGeom prst="rect">
              <a:avLst/>
            </a:prstGeom>
            <a:grpFill/>
            <a:ln w="9525" algn="ctr">
              <a:noFill/>
              <a:miter lim="800000"/>
              <a:headEnd/>
              <a:tailEnd/>
            </a:ln>
          </p:spPr>
          <p:txBody>
            <a:bodyPr wrap="none" lIns="89192" tIns="44596" rIns="89192" bIns="44596" anchor="ctr"/>
            <a:lstStyle>
              <a:lvl1pPr>
                <a:lnSpc>
                  <a:spcPct val="110000"/>
                </a:lnSpc>
                <a:spcBef>
                  <a:spcPct val="20000"/>
                </a:spcBef>
                <a:buClr>
                  <a:srgbClr val="5330C1"/>
                </a:buClr>
                <a:buFont typeface="Wingdings" panose="05000000000000000000" pitchFamily="2" charset="2"/>
                <a:buChar char="n"/>
                <a:defRPr kumimoji="1" sz="2600">
                  <a:solidFill>
                    <a:srgbClr val="111111"/>
                  </a:solidFill>
                  <a:latin typeface="HGS創英角ｺﾞｼｯｸUB" panose="020B0900000000000000" pitchFamily="50" charset="-128"/>
                  <a:ea typeface="HGS創英角ｺﾞｼｯｸUB" panose="020B0900000000000000" pitchFamily="50" charset="-128"/>
                </a:defRPr>
              </a:lvl1pPr>
              <a:lvl2pPr marL="742950" indent="-285750">
                <a:lnSpc>
                  <a:spcPct val="110000"/>
                </a:lnSpc>
                <a:spcBef>
                  <a:spcPct val="20000"/>
                </a:spcBef>
                <a:buClr>
                  <a:srgbClr val="5330C1"/>
                </a:buClr>
                <a:buFont typeface="Wingdings" panose="05000000000000000000" pitchFamily="2" charset="2"/>
                <a:buChar char="p"/>
                <a:defRPr kumimoji="1" sz="2400">
                  <a:solidFill>
                    <a:srgbClr val="111111"/>
                  </a:solidFill>
                  <a:latin typeface="HGS創英角ｺﾞｼｯｸUB" panose="020B0900000000000000" pitchFamily="50" charset="-128"/>
                  <a:ea typeface="HGS創英角ｺﾞｼｯｸUB" panose="020B0900000000000000" pitchFamily="50" charset="-128"/>
                </a:defRPr>
              </a:lvl2pPr>
              <a:lvl3pPr marL="1143000" indent="-228600">
                <a:lnSpc>
                  <a:spcPct val="110000"/>
                </a:lnSpc>
                <a:spcBef>
                  <a:spcPct val="20000"/>
                </a:spcBef>
                <a:buClr>
                  <a:srgbClr val="5330C1"/>
                </a:buClr>
                <a:buFont typeface="Wingdings" panose="05000000000000000000" pitchFamily="2" charset="2"/>
                <a:buChar char="u"/>
                <a:defRPr kumimoji="1" sz="2200">
                  <a:solidFill>
                    <a:srgbClr val="111111"/>
                  </a:solidFill>
                  <a:latin typeface="HGS創英角ｺﾞｼｯｸUB" panose="020B0900000000000000" pitchFamily="50" charset="-128"/>
                  <a:ea typeface="HGS創英角ｺﾞｼｯｸUB" panose="020B0900000000000000" pitchFamily="50" charset="-128"/>
                </a:defRPr>
              </a:lvl3pPr>
              <a:lvl4pPr marL="1600200" indent="-228600">
                <a:lnSpc>
                  <a:spcPct val="110000"/>
                </a:lnSpc>
                <a:spcBef>
                  <a:spcPct val="20000"/>
                </a:spcBef>
                <a:buClr>
                  <a:srgbClr val="5330C1"/>
                </a:buClr>
                <a:buChar char="•"/>
                <a:defRPr sz="2000">
                  <a:solidFill>
                    <a:srgbClr val="111111"/>
                  </a:solidFill>
                  <a:latin typeface="HGS創英角ｺﾞｼｯｸUB" panose="020B0900000000000000" pitchFamily="50" charset="-128"/>
                  <a:ea typeface="HGS創英角ｺﾞｼｯｸUB" panose="020B0900000000000000" pitchFamily="50" charset="-128"/>
                </a:defRPr>
              </a:lvl4pPr>
              <a:lvl5pPr marL="2057400" indent="-228600">
                <a:spcBef>
                  <a:spcPct val="20000"/>
                </a:spcBef>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5pPr>
              <a:lvl6pPr marL="25146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6pPr>
              <a:lvl7pPr marL="29718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7pPr>
              <a:lvl8pPr marL="34290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8pPr>
              <a:lvl9pPr marL="38862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9pPr>
            </a:lstStyle>
            <a:p>
              <a:pPr eaLnBrk="1" hangingPunct="1">
                <a:lnSpc>
                  <a:spcPct val="100000"/>
                </a:lnSpc>
                <a:buFontTx/>
                <a:buNone/>
              </a:pPr>
              <a:endParaRPr lang="en-US" altLang="ja-JP" sz="940" dirty="0">
                <a:solidFill>
                  <a:schemeClr val="tx1"/>
                </a:solidFill>
                <a:latin typeface="メイリオ" panose="020B0604030504040204" pitchFamily="50" charset="-128"/>
                <a:ea typeface="メイリオ" panose="020B0604030504040204" pitchFamily="50" charset="-128"/>
              </a:endParaRPr>
            </a:p>
            <a:p>
              <a:pPr eaLnBrk="1" hangingPunct="1">
                <a:lnSpc>
                  <a:spcPct val="100000"/>
                </a:lnSpc>
                <a:buFontTx/>
                <a:buNone/>
              </a:pPr>
              <a:r>
                <a:rPr lang="ja-JP" altLang="en-US" sz="800" b="1" dirty="0">
                  <a:solidFill>
                    <a:schemeClr val="tx1"/>
                  </a:solidFill>
                  <a:latin typeface="メイリオ" panose="020B0604030504040204" pitchFamily="50" charset="-128"/>
                  <a:ea typeface="メイリオ" panose="020B0604030504040204" pitchFamily="50" charset="-128"/>
                </a:rPr>
                <a:t>指定項目</a:t>
              </a:r>
              <a:endParaRPr lang="en-US" altLang="ja-JP" sz="800" b="1" dirty="0">
                <a:solidFill>
                  <a:schemeClr val="tx1"/>
                </a:solidFill>
                <a:latin typeface="メイリオ" panose="020B0604030504040204" pitchFamily="50" charset="-128"/>
                <a:ea typeface="メイリオ" panose="020B0604030504040204" pitchFamily="50" charset="-128"/>
              </a:endParaRPr>
            </a:p>
            <a:p>
              <a:pPr eaLnBrk="1" hangingPunct="1">
                <a:lnSpc>
                  <a:spcPct val="100000"/>
                </a:lnSpc>
                <a:buFontTx/>
                <a:buNone/>
              </a:pPr>
              <a:r>
                <a:rPr lang="ja-JP" altLang="en-US" sz="800" dirty="0">
                  <a:solidFill>
                    <a:schemeClr val="tx1"/>
                  </a:solidFill>
                  <a:latin typeface="メイリオ" panose="020B0604030504040204" pitchFamily="50" charset="-128"/>
                  <a:ea typeface="メイリオ" panose="020B0604030504040204" pitchFamily="50" charset="-128"/>
                </a:rPr>
                <a:t>　用紙サイズ </a:t>
              </a:r>
              <a:endParaRPr lang="en-US" altLang="ja-JP" sz="800" dirty="0">
                <a:solidFill>
                  <a:schemeClr val="tx1"/>
                </a:solidFill>
                <a:latin typeface="メイリオ" panose="020B0604030504040204" pitchFamily="50" charset="-128"/>
                <a:ea typeface="メイリオ" panose="020B0604030504040204" pitchFamily="50" charset="-128"/>
              </a:endParaRPr>
            </a:p>
            <a:p>
              <a:pPr eaLnBrk="1" hangingPunct="1">
                <a:lnSpc>
                  <a:spcPct val="100000"/>
                </a:lnSpc>
                <a:buFontTx/>
                <a:buNone/>
              </a:pPr>
              <a:r>
                <a:rPr lang="ja-JP" altLang="en-US" sz="800" dirty="0">
                  <a:solidFill>
                    <a:schemeClr val="tx1"/>
                  </a:solidFill>
                  <a:latin typeface="メイリオ" panose="020B0604030504040204" pitchFamily="50" charset="-128"/>
                  <a:ea typeface="メイリオ" panose="020B0604030504040204" pitchFamily="50" charset="-128"/>
                </a:rPr>
                <a:t>　用紙向き</a:t>
              </a:r>
            </a:p>
            <a:p>
              <a:pPr eaLnBrk="1" hangingPunct="1">
                <a:lnSpc>
                  <a:spcPct val="100000"/>
                </a:lnSpc>
                <a:buFontTx/>
                <a:buNone/>
              </a:pPr>
              <a:r>
                <a:rPr lang="ja-JP" altLang="en-US" sz="800" dirty="0">
                  <a:solidFill>
                    <a:schemeClr val="tx1"/>
                  </a:solidFill>
                  <a:latin typeface="メイリオ" panose="020B0604030504040204" pitchFamily="50" charset="-128"/>
                  <a:ea typeface="メイリオ" panose="020B0604030504040204" pitchFamily="50" charset="-128"/>
                </a:rPr>
                <a:t>　部数</a:t>
              </a:r>
            </a:p>
            <a:p>
              <a:pPr eaLnBrk="1" hangingPunct="1">
                <a:lnSpc>
                  <a:spcPct val="100000"/>
                </a:lnSpc>
                <a:buFontTx/>
                <a:buNone/>
              </a:pPr>
              <a:r>
                <a:rPr lang="ja-JP" altLang="en-US" sz="800" dirty="0">
                  <a:solidFill>
                    <a:schemeClr val="tx1"/>
                  </a:solidFill>
                  <a:latin typeface="メイリオ" panose="020B0604030504040204" pitchFamily="50" charset="-128"/>
                  <a:ea typeface="メイリオ" panose="020B0604030504040204" pitchFamily="50" charset="-128"/>
                </a:rPr>
                <a:t>　ページ割付</a:t>
              </a:r>
              <a:endParaRPr lang="en-US" altLang="ja-JP" sz="800" dirty="0">
                <a:solidFill>
                  <a:schemeClr val="tx1"/>
                </a:solidFill>
                <a:latin typeface="メイリオ" panose="020B0604030504040204" pitchFamily="50" charset="-128"/>
                <a:ea typeface="メイリオ" panose="020B0604030504040204" pitchFamily="50" charset="-128"/>
              </a:endParaRPr>
            </a:p>
            <a:p>
              <a:pPr eaLnBrk="1" hangingPunct="1">
                <a:lnSpc>
                  <a:spcPct val="100000"/>
                </a:lnSpc>
                <a:buFontTx/>
                <a:buNone/>
              </a:pPr>
              <a:r>
                <a:rPr lang="ja-JP" altLang="en-US" sz="800" dirty="0">
                  <a:solidFill>
                    <a:schemeClr val="tx1"/>
                  </a:solidFill>
                  <a:latin typeface="メイリオ" panose="020B0604030504040204" pitchFamily="50" charset="-128"/>
                  <a:ea typeface="メイリオ" panose="020B0604030504040204" pitchFamily="50" charset="-128"/>
                </a:rPr>
                <a:t>　片面／両面</a:t>
              </a:r>
              <a:endParaRPr lang="en-US" altLang="ja-JP" sz="800" dirty="0">
                <a:solidFill>
                  <a:schemeClr val="tx1"/>
                </a:solidFill>
                <a:latin typeface="メイリオ" panose="020B0604030504040204" pitchFamily="50" charset="-128"/>
                <a:ea typeface="メイリオ" panose="020B0604030504040204" pitchFamily="50" charset="-128"/>
              </a:endParaRPr>
            </a:p>
            <a:p>
              <a:pPr eaLnBrk="1" hangingPunct="1">
                <a:lnSpc>
                  <a:spcPct val="100000"/>
                </a:lnSpc>
                <a:buFontTx/>
                <a:buNone/>
              </a:pPr>
              <a:r>
                <a:rPr lang="ja-JP" altLang="en-US" sz="800" dirty="0">
                  <a:solidFill>
                    <a:schemeClr val="tx1"/>
                  </a:solidFill>
                  <a:latin typeface="メイリオ" panose="020B0604030504040204" pitchFamily="50" charset="-128"/>
                  <a:ea typeface="メイリオ" panose="020B0604030504040204" pitchFamily="50" charset="-128"/>
                </a:rPr>
                <a:t>　給紙</a:t>
              </a:r>
              <a:endParaRPr lang="en-US" altLang="ja-JP" sz="800" dirty="0">
                <a:solidFill>
                  <a:schemeClr val="tx1"/>
                </a:solidFill>
                <a:latin typeface="メイリオ" panose="020B0604030504040204" pitchFamily="50" charset="-128"/>
                <a:ea typeface="メイリオ" panose="020B0604030504040204" pitchFamily="50" charset="-128"/>
              </a:endParaRPr>
            </a:p>
            <a:p>
              <a:pPr eaLnBrk="1" hangingPunct="1">
                <a:lnSpc>
                  <a:spcPct val="100000"/>
                </a:lnSpc>
                <a:buFontTx/>
                <a:buNone/>
              </a:pPr>
              <a:r>
                <a:rPr lang="ja-JP" altLang="en-US" sz="800" dirty="0">
                  <a:solidFill>
                    <a:schemeClr val="tx1"/>
                  </a:solidFill>
                  <a:latin typeface="メイリオ" panose="020B0604030504040204" pitchFamily="50" charset="-128"/>
                  <a:ea typeface="メイリオ" panose="020B0604030504040204" pitchFamily="50" charset="-128"/>
                </a:rPr>
                <a:t>　カラー／モノクロ</a:t>
              </a:r>
            </a:p>
          </p:txBody>
        </p:sp>
        <p:sp>
          <p:nvSpPr>
            <p:cNvPr id="49" name="Rectangle 25">
              <a:extLst>
                <a:ext uri="{FF2B5EF4-FFF2-40B4-BE49-F238E27FC236}">
                  <a16:creationId xmlns:a16="http://schemas.microsoft.com/office/drawing/2014/main" id="{87630FD6-0C61-296E-9D74-4F8277C49A48}"/>
                </a:ext>
              </a:extLst>
            </p:cNvPr>
            <p:cNvSpPr>
              <a:spLocks noChangeArrowheads="1"/>
            </p:cNvSpPr>
            <p:nvPr/>
          </p:nvSpPr>
          <p:spPr bwMode="auto">
            <a:xfrm>
              <a:off x="2115640" y="4474844"/>
              <a:ext cx="1439349" cy="1293947"/>
            </a:xfrm>
            <a:prstGeom prst="rect">
              <a:avLst/>
            </a:prstGeom>
            <a:grpFill/>
            <a:ln w="9525" algn="ctr">
              <a:noFill/>
              <a:miter lim="800000"/>
              <a:headEnd/>
              <a:tailEnd/>
            </a:ln>
          </p:spPr>
          <p:txBody>
            <a:bodyPr wrap="none" lIns="89192" tIns="44596" rIns="89192" bIns="44596" anchor="ctr"/>
            <a:lstStyle>
              <a:lvl1pPr>
                <a:lnSpc>
                  <a:spcPct val="110000"/>
                </a:lnSpc>
                <a:spcBef>
                  <a:spcPct val="20000"/>
                </a:spcBef>
                <a:buClr>
                  <a:srgbClr val="5330C1"/>
                </a:buClr>
                <a:buFont typeface="Wingdings" panose="05000000000000000000" pitchFamily="2" charset="2"/>
                <a:buChar char="n"/>
                <a:defRPr kumimoji="1" sz="2600">
                  <a:solidFill>
                    <a:srgbClr val="111111"/>
                  </a:solidFill>
                  <a:latin typeface="HGS創英角ｺﾞｼｯｸUB" panose="020B0900000000000000" pitchFamily="50" charset="-128"/>
                  <a:ea typeface="HGS創英角ｺﾞｼｯｸUB" panose="020B0900000000000000" pitchFamily="50" charset="-128"/>
                </a:defRPr>
              </a:lvl1pPr>
              <a:lvl2pPr marL="742950" indent="-285750">
                <a:lnSpc>
                  <a:spcPct val="110000"/>
                </a:lnSpc>
                <a:spcBef>
                  <a:spcPct val="20000"/>
                </a:spcBef>
                <a:buClr>
                  <a:srgbClr val="5330C1"/>
                </a:buClr>
                <a:buFont typeface="Wingdings" panose="05000000000000000000" pitchFamily="2" charset="2"/>
                <a:buChar char="p"/>
                <a:defRPr kumimoji="1" sz="2400">
                  <a:solidFill>
                    <a:srgbClr val="111111"/>
                  </a:solidFill>
                  <a:latin typeface="HGS創英角ｺﾞｼｯｸUB" panose="020B0900000000000000" pitchFamily="50" charset="-128"/>
                  <a:ea typeface="HGS創英角ｺﾞｼｯｸUB" panose="020B0900000000000000" pitchFamily="50" charset="-128"/>
                </a:defRPr>
              </a:lvl2pPr>
              <a:lvl3pPr marL="1143000" indent="-228600">
                <a:lnSpc>
                  <a:spcPct val="110000"/>
                </a:lnSpc>
                <a:spcBef>
                  <a:spcPct val="20000"/>
                </a:spcBef>
                <a:buClr>
                  <a:srgbClr val="5330C1"/>
                </a:buClr>
                <a:buFont typeface="Wingdings" panose="05000000000000000000" pitchFamily="2" charset="2"/>
                <a:buChar char="u"/>
                <a:defRPr kumimoji="1" sz="2200">
                  <a:solidFill>
                    <a:srgbClr val="111111"/>
                  </a:solidFill>
                  <a:latin typeface="HGS創英角ｺﾞｼｯｸUB" panose="020B0900000000000000" pitchFamily="50" charset="-128"/>
                  <a:ea typeface="HGS創英角ｺﾞｼｯｸUB" panose="020B0900000000000000" pitchFamily="50" charset="-128"/>
                </a:defRPr>
              </a:lvl3pPr>
              <a:lvl4pPr marL="1600200" indent="-228600">
                <a:lnSpc>
                  <a:spcPct val="110000"/>
                </a:lnSpc>
                <a:spcBef>
                  <a:spcPct val="20000"/>
                </a:spcBef>
                <a:buClr>
                  <a:srgbClr val="5330C1"/>
                </a:buClr>
                <a:buChar char="•"/>
                <a:defRPr sz="2000">
                  <a:solidFill>
                    <a:srgbClr val="111111"/>
                  </a:solidFill>
                  <a:latin typeface="HGS創英角ｺﾞｼｯｸUB" panose="020B0900000000000000" pitchFamily="50" charset="-128"/>
                  <a:ea typeface="HGS創英角ｺﾞｼｯｸUB" panose="020B0900000000000000" pitchFamily="50" charset="-128"/>
                </a:defRPr>
              </a:lvl4pPr>
              <a:lvl5pPr marL="2057400" indent="-228600">
                <a:spcBef>
                  <a:spcPct val="20000"/>
                </a:spcBef>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5pPr>
              <a:lvl6pPr marL="25146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6pPr>
              <a:lvl7pPr marL="29718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7pPr>
              <a:lvl8pPr marL="34290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8pPr>
              <a:lvl9pPr marL="38862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9pPr>
            </a:lstStyle>
            <a:p>
              <a:pPr eaLnBrk="1" hangingPunct="1">
                <a:lnSpc>
                  <a:spcPct val="100000"/>
                </a:lnSpc>
                <a:buFontTx/>
                <a:buNone/>
              </a:pPr>
              <a:endParaRPr lang="en-US" altLang="ja-JP" sz="940" dirty="0">
                <a:solidFill>
                  <a:schemeClr val="tx1"/>
                </a:solidFill>
                <a:latin typeface="メイリオ" panose="020B0604030504040204" pitchFamily="50" charset="-128"/>
                <a:ea typeface="メイリオ" panose="020B0604030504040204" pitchFamily="50" charset="-128"/>
              </a:endParaRPr>
            </a:p>
            <a:p>
              <a:pPr eaLnBrk="1" hangingPunct="1">
                <a:lnSpc>
                  <a:spcPct val="100000"/>
                </a:lnSpc>
                <a:buFontTx/>
                <a:buNone/>
              </a:pPr>
              <a:endParaRPr lang="en-US" altLang="ja-JP" sz="940" dirty="0">
                <a:solidFill>
                  <a:schemeClr val="tx1"/>
                </a:solidFill>
                <a:latin typeface="メイリオ" panose="020B0604030504040204" pitchFamily="50" charset="-128"/>
                <a:ea typeface="メイリオ" panose="020B0604030504040204" pitchFamily="50" charset="-128"/>
              </a:endParaRPr>
            </a:p>
            <a:p>
              <a:pPr eaLnBrk="1" hangingPunct="1">
                <a:lnSpc>
                  <a:spcPct val="100000"/>
                </a:lnSpc>
                <a:buFontTx/>
                <a:buNone/>
              </a:pPr>
              <a:r>
                <a:rPr lang="ja-JP" altLang="en-US" sz="940" dirty="0">
                  <a:solidFill>
                    <a:schemeClr val="tx1"/>
                  </a:solidFill>
                  <a:latin typeface="メイリオ" panose="020B0604030504040204" pitchFamily="50" charset="-128"/>
                  <a:ea typeface="メイリオ" panose="020B0604030504040204" pitchFamily="50" charset="-128"/>
                </a:rPr>
                <a:t>（</a:t>
              </a:r>
              <a:r>
                <a:rPr lang="en-US" altLang="ja-JP" sz="800" dirty="0">
                  <a:solidFill>
                    <a:schemeClr val="tx1"/>
                  </a:solidFill>
                  <a:latin typeface="メイリオ" panose="020B0604030504040204" pitchFamily="50" charset="-128"/>
                  <a:ea typeface="メイリオ" panose="020B0604030504040204" pitchFamily="50" charset="-128"/>
                </a:rPr>
                <a:t>A3,A4,A5,B4,B5,</a:t>
              </a:r>
              <a:r>
                <a:rPr lang="ja-JP" altLang="en-US" sz="800" dirty="0">
                  <a:solidFill>
                    <a:schemeClr val="tx1"/>
                  </a:solidFill>
                  <a:latin typeface="メイリオ" panose="020B0604030504040204" pitchFamily="50" charset="-128"/>
                  <a:ea typeface="メイリオ" panose="020B0604030504040204" pitchFamily="50" charset="-128"/>
                </a:rPr>
                <a:t>はがき）</a:t>
              </a:r>
            </a:p>
            <a:p>
              <a:pPr eaLnBrk="1" hangingPunct="1">
                <a:lnSpc>
                  <a:spcPct val="100000"/>
                </a:lnSpc>
                <a:buFontTx/>
                <a:buNone/>
              </a:pPr>
              <a:r>
                <a:rPr lang="ja-JP" altLang="en-US" sz="800" dirty="0">
                  <a:solidFill>
                    <a:schemeClr val="tx1"/>
                  </a:solidFill>
                  <a:latin typeface="メイリオ" panose="020B0604030504040204" pitchFamily="50" charset="-128"/>
                  <a:ea typeface="メイリオ" panose="020B0604030504040204" pitchFamily="50" charset="-128"/>
                </a:rPr>
                <a:t>（縦、横）</a:t>
              </a:r>
            </a:p>
            <a:p>
              <a:pPr eaLnBrk="1" hangingPunct="1">
                <a:lnSpc>
                  <a:spcPct val="100000"/>
                </a:lnSpc>
                <a:buFontTx/>
                <a:buNone/>
              </a:pPr>
              <a:r>
                <a:rPr lang="ja-JP" altLang="en-US" sz="800" dirty="0">
                  <a:solidFill>
                    <a:schemeClr val="tx1"/>
                  </a:solidFill>
                  <a:latin typeface="メイリオ" panose="020B0604030504040204" pitchFamily="50" charset="-128"/>
                  <a:ea typeface="メイリオ" panose="020B0604030504040204" pitchFamily="50" charset="-128"/>
                </a:rPr>
                <a:t>（</a:t>
              </a:r>
              <a:r>
                <a:rPr lang="en-US" altLang="ja-JP" sz="800" dirty="0">
                  <a:solidFill>
                    <a:schemeClr val="tx1"/>
                  </a:solidFill>
                  <a:latin typeface="メイリオ" panose="020B0604030504040204" pitchFamily="50" charset="-128"/>
                  <a:ea typeface="メイリオ" panose="020B0604030504040204" pitchFamily="50" charset="-128"/>
                </a:rPr>
                <a:t>1</a:t>
              </a:r>
              <a:r>
                <a:rPr lang="ja-JP" altLang="en-US" sz="800" dirty="0">
                  <a:solidFill>
                    <a:schemeClr val="tx1"/>
                  </a:solidFill>
                  <a:latin typeface="メイリオ" panose="020B0604030504040204" pitchFamily="50" charset="-128"/>
                  <a:ea typeface="メイリオ" panose="020B0604030504040204" pitchFamily="50" charset="-128"/>
                </a:rPr>
                <a:t>～</a:t>
              </a:r>
              <a:r>
                <a:rPr lang="en-US" altLang="ja-JP" sz="800" dirty="0">
                  <a:solidFill>
                    <a:schemeClr val="tx1"/>
                  </a:solidFill>
                  <a:latin typeface="メイリオ" panose="020B0604030504040204" pitchFamily="50" charset="-128"/>
                  <a:ea typeface="メイリオ" panose="020B0604030504040204" pitchFamily="50" charset="-128"/>
                </a:rPr>
                <a:t>100</a:t>
              </a:r>
              <a:r>
                <a:rPr lang="ja-JP" altLang="en-US" sz="800" dirty="0">
                  <a:solidFill>
                    <a:schemeClr val="tx1"/>
                  </a:solidFill>
                  <a:latin typeface="メイリオ" panose="020B0604030504040204" pitchFamily="50" charset="-128"/>
                  <a:ea typeface="メイリオ" panose="020B0604030504040204" pitchFamily="50" charset="-128"/>
                </a:rPr>
                <a:t>部）</a:t>
              </a:r>
            </a:p>
            <a:p>
              <a:pPr eaLnBrk="1" hangingPunct="1">
                <a:lnSpc>
                  <a:spcPct val="100000"/>
                </a:lnSpc>
                <a:buFontTx/>
                <a:buNone/>
              </a:pPr>
              <a:r>
                <a:rPr lang="ja-JP" altLang="en-US" sz="800" dirty="0">
                  <a:solidFill>
                    <a:schemeClr val="tx1"/>
                  </a:solidFill>
                  <a:latin typeface="メイリオ" panose="020B0604030504040204" pitchFamily="50" charset="-128"/>
                  <a:ea typeface="メイリオ" panose="020B0604030504040204" pitchFamily="50" charset="-128"/>
                </a:rPr>
                <a:t>（</a:t>
              </a:r>
              <a:r>
                <a:rPr lang="en-US" altLang="ja-JP" sz="800" dirty="0">
                  <a:solidFill>
                    <a:schemeClr val="tx1"/>
                  </a:solidFill>
                  <a:latin typeface="メイリオ" panose="020B0604030504040204" pitchFamily="50" charset="-128"/>
                  <a:ea typeface="メイリオ" panose="020B0604030504040204" pitchFamily="50" charset="-128"/>
                </a:rPr>
                <a:t>1,2,4UP</a:t>
              </a:r>
              <a:r>
                <a:rPr lang="ja-JP" altLang="en-US" sz="800" dirty="0">
                  <a:solidFill>
                    <a:schemeClr val="tx1"/>
                  </a:solidFill>
                  <a:latin typeface="メイリオ" panose="020B0604030504040204" pitchFamily="50" charset="-128"/>
                  <a:ea typeface="メイリオ" panose="020B0604030504040204" pitchFamily="50" charset="-128"/>
                </a:rPr>
                <a:t>）</a:t>
              </a:r>
            </a:p>
            <a:p>
              <a:pPr eaLnBrk="1" hangingPunct="1">
                <a:lnSpc>
                  <a:spcPct val="100000"/>
                </a:lnSpc>
                <a:buFontTx/>
                <a:buNone/>
              </a:pPr>
              <a:r>
                <a:rPr lang="ja-JP" altLang="en-US" sz="800" dirty="0">
                  <a:solidFill>
                    <a:schemeClr val="tx1"/>
                  </a:solidFill>
                  <a:latin typeface="メイリオ" panose="020B0604030504040204" pitchFamily="50" charset="-128"/>
                  <a:ea typeface="メイリオ" panose="020B0604030504040204" pitchFamily="50" charset="-128"/>
                </a:rPr>
                <a:t>（長辺綴じ、短辺綴じ）</a:t>
              </a:r>
            </a:p>
            <a:p>
              <a:pPr eaLnBrk="1" hangingPunct="1">
                <a:lnSpc>
                  <a:spcPct val="100000"/>
                </a:lnSpc>
                <a:buFontTx/>
                <a:buNone/>
              </a:pPr>
              <a:r>
                <a:rPr lang="ja-JP" altLang="en-US" sz="800" dirty="0">
                  <a:solidFill>
                    <a:schemeClr val="tx1"/>
                  </a:solidFill>
                  <a:latin typeface="メイリオ" panose="020B0604030504040204" pitchFamily="50" charset="-128"/>
                  <a:ea typeface="メイリオ" panose="020B0604030504040204" pitchFamily="50" charset="-128"/>
                </a:rPr>
                <a:t>（自動、手差し）</a:t>
              </a:r>
            </a:p>
            <a:p>
              <a:pPr eaLnBrk="1" hangingPunct="1">
                <a:lnSpc>
                  <a:spcPct val="100000"/>
                </a:lnSpc>
                <a:buFontTx/>
                <a:buNone/>
              </a:pPr>
              <a:r>
                <a:rPr lang="ja-JP" altLang="en-US" sz="800" dirty="0">
                  <a:solidFill>
                    <a:schemeClr val="tx1"/>
                  </a:solidFill>
                  <a:latin typeface="メイリオ" panose="020B0604030504040204" pitchFamily="50" charset="-128"/>
                  <a:ea typeface="メイリオ" panose="020B0604030504040204" pitchFamily="50" charset="-128"/>
                </a:rPr>
                <a:t>（ｶﾗｰ</a:t>
              </a:r>
              <a:r>
                <a:rPr lang="en-US" altLang="ja-JP" sz="800" dirty="0">
                  <a:solidFill>
                    <a:schemeClr val="tx1"/>
                  </a:solidFill>
                  <a:latin typeface="メイリオ" panose="020B0604030504040204" pitchFamily="50" charset="-128"/>
                  <a:ea typeface="メイリオ" panose="020B0604030504040204" pitchFamily="50" charset="-128"/>
                </a:rPr>
                <a:t>/</a:t>
              </a:r>
              <a:r>
                <a:rPr lang="ja-JP" altLang="en-US" sz="800" dirty="0">
                  <a:solidFill>
                    <a:schemeClr val="tx1"/>
                  </a:solidFill>
                  <a:latin typeface="メイリオ" panose="020B0604030504040204" pitchFamily="50" charset="-128"/>
                  <a:ea typeface="メイリオ" panose="020B0604030504040204" pitchFamily="50" charset="-128"/>
                </a:rPr>
                <a:t>ﾓﾉｸﾛ自動判別、ﾓﾉｸﾛ）</a:t>
              </a:r>
              <a:endParaRPr lang="ja-JP" altLang="en-US" sz="940" dirty="0">
                <a:solidFill>
                  <a:schemeClr val="tx1"/>
                </a:solidFill>
                <a:latin typeface="メイリオ" panose="020B0604030504040204" pitchFamily="50" charset="-128"/>
                <a:ea typeface="メイリオ" panose="020B0604030504040204" pitchFamily="50" charset="-128"/>
              </a:endParaRPr>
            </a:p>
          </p:txBody>
        </p:sp>
        <p:sp>
          <p:nvSpPr>
            <p:cNvPr id="50" name="正方形/長方形 49">
              <a:extLst>
                <a:ext uri="{FF2B5EF4-FFF2-40B4-BE49-F238E27FC236}">
                  <a16:creationId xmlns:a16="http://schemas.microsoft.com/office/drawing/2014/main" id="{7291CC6A-3E8A-A861-E68C-7BBE5CA1F5F5}"/>
                </a:ext>
              </a:extLst>
            </p:cNvPr>
            <p:cNvSpPr/>
            <p:nvPr/>
          </p:nvSpPr>
          <p:spPr bwMode="auto">
            <a:xfrm>
              <a:off x="1046073" y="4520401"/>
              <a:ext cx="2508916" cy="1513420"/>
            </a:xfrm>
            <a:prstGeom prst="rect">
              <a:avLst/>
            </a:prstGeom>
            <a:grpFill/>
            <a:ln>
              <a:solidFill>
                <a:schemeClr val="accent1">
                  <a:lumMod val="50000"/>
                </a:schemeClr>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05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grpSp>
      <p:pic>
        <p:nvPicPr>
          <p:cNvPr id="52" name="グラフィックス 51" descr="コピー機">
            <a:extLst>
              <a:ext uri="{FF2B5EF4-FFF2-40B4-BE49-F238E27FC236}">
                <a16:creationId xmlns:a16="http://schemas.microsoft.com/office/drawing/2014/main" id="{448CBC94-9355-0F4A-519A-59287AF2EC4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59913" y="3950976"/>
            <a:ext cx="907853" cy="907853"/>
          </a:xfrm>
          <a:prstGeom prst="rect">
            <a:avLst/>
          </a:prstGeom>
        </p:spPr>
      </p:pic>
      <p:sp>
        <p:nvSpPr>
          <p:cNvPr id="53" name="ストライプ矢印 334">
            <a:extLst>
              <a:ext uri="{FF2B5EF4-FFF2-40B4-BE49-F238E27FC236}">
                <a16:creationId xmlns:a16="http://schemas.microsoft.com/office/drawing/2014/main" id="{A4ABE247-B903-9496-ED47-3E9BCD85696E}"/>
              </a:ext>
            </a:extLst>
          </p:cNvPr>
          <p:cNvSpPr/>
          <p:nvPr/>
        </p:nvSpPr>
        <p:spPr>
          <a:xfrm rot="5400000" flipV="1">
            <a:off x="4077099" y="3363292"/>
            <a:ext cx="902989" cy="334515"/>
          </a:xfrm>
          <a:prstGeom prst="stripedRightArrow">
            <a:avLst>
              <a:gd name="adj1" fmla="val 55288"/>
              <a:gd name="adj2" fmla="val 74123"/>
            </a:avLst>
          </a:prstGeom>
          <a:solidFill>
            <a:srgbClr val="8BA7FF">
              <a:alpha val="80000"/>
            </a:srgbClr>
          </a:solidFill>
          <a:ln w="25400" cap="flat" cmpd="sng" algn="ctr">
            <a:noFill/>
            <a:prstDash val="solid"/>
          </a:ln>
          <a:effectLst/>
        </p:spPr>
        <p:txBody>
          <a:bodyPr lIns="104306" tIns="52153" rIns="104306" bIns="52153" anchor="ct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spcBef>
                <a:spcPct val="20000"/>
              </a:spcBef>
              <a:buClr>
                <a:srgbClr val="5330C1"/>
              </a:buClr>
              <a:defRPr/>
            </a:pPr>
            <a:endParaRPr lang="ja-JP" altLang="en-US" sz="1300" kern="0" dirty="0">
              <a:solidFill>
                <a:sysClr val="window" lastClr="FFFFFF"/>
              </a:solidFill>
              <a:latin typeface="Meiryo UI" pitchFamily="50" charset="-128"/>
              <a:ea typeface="Meiryo UI" pitchFamily="50" charset="-128"/>
              <a:cs typeface="Meiryo UI" pitchFamily="50" charset="-128"/>
            </a:endParaRPr>
          </a:p>
        </p:txBody>
      </p:sp>
      <p:grpSp>
        <p:nvGrpSpPr>
          <p:cNvPr id="54" name="グループ化 53">
            <a:extLst>
              <a:ext uri="{FF2B5EF4-FFF2-40B4-BE49-F238E27FC236}">
                <a16:creationId xmlns:a16="http://schemas.microsoft.com/office/drawing/2014/main" id="{017987BF-2B02-8603-7CDA-BB3799F7B3CA}"/>
              </a:ext>
            </a:extLst>
          </p:cNvPr>
          <p:cNvGrpSpPr>
            <a:grpSpLocks noChangeAspect="1"/>
          </p:cNvGrpSpPr>
          <p:nvPr/>
        </p:nvGrpSpPr>
        <p:grpSpPr bwMode="gray">
          <a:xfrm>
            <a:off x="3833381" y="4318447"/>
            <a:ext cx="460630" cy="310076"/>
            <a:chOff x="894489" y="3245962"/>
            <a:chExt cx="850582" cy="527685"/>
          </a:xfrm>
        </p:grpSpPr>
        <p:sp>
          <p:nvSpPr>
            <p:cNvPr id="55" name="Freeform 31">
              <a:extLst>
                <a:ext uri="{FF2B5EF4-FFF2-40B4-BE49-F238E27FC236}">
                  <a16:creationId xmlns:a16="http://schemas.microsoft.com/office/drawing/2014/main" id="{2D3390EB-9B2D-4188-2A64-87C65E5B5A64}"/>
                </a:ext>
              </a:extLst>
            </p:cNvPr>
            <p:cNvSpPr>
              <a:spLocks noChangeAspect="1"/>
            </p:cNvSpPr>
            <p:nvPr/>
          </p:nvSpPr>
          <p:spPr bwMode="gray">
            <a:xfrm>
              <a:off x="894489" y="3245962"/>
              <a:ext cx="850582" cy="527685"/>
            </a:xfrm>
            <a:custGeom>
              <a:avLst/>
              <a:gdLst>
                <a:gd name="T0" fmla="*/ 1134 w 1134"/>
                <a:gd name="T1" fmla="*/ 677 h 704"/>
                <a:gd name="T2" fmla="*/ 1107 w 1134"/>
                <a:gd name="T3" fmla="*/ 704 h 704"/>
                <a:gd name="T4" fmla="*/ 27 w 1134"/>
                <a:gd name="T5" fmla="*/ 704 h 704"/>
                <a:gd name="T6" fmla="*/ 0 w 1134"/>
                <a:gd name="T7" fmla="*/ 677 h 704"/>
                <a:gd name="T8" fmla="*/ 0 w 1134"/>
                <a:gd name="T9" fmla="*/ 28 h 704"/>
                <a:gd name="T10" fmla="*/ 27 w 1134"/>
                <a:gd name="T11" fmla="*/ 0 h 704"/>
                <a:gd name="T12" fmla="*/ 1107 w 1134"/>
                <a:gd name="T13" fmla="*/ 0 h 704"/>
                <a:gd name="T14" fmla="*/ 1134 w 1134"/>
                <a:gd name="T15" fmla="*/ 28 h 704"/>
                <a:gd name="T16" fmla="*/ 1134 w 1134"/>
                <a:gd name="T17" fmla="*/ 677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4" h="704">
                  <a:moveTo>
                    <a:pt x="1134" y="677"/>
                  </a:moveTo>
                  <a:cubicBezTo>
                    <a:pt x="1134" y="692"/>
                    <a:pt x="1122" y="704"/>
                    <a:pt x="1107" y="704"/>
                  </a:cubicBezTo>
                  <a:cubicBezTo>
                    <a:pt x="27" y="704"/>
                    <a:pt x="27" y="704"/>
                    <a:pt x="27" y="704"/>
                  </a:cubicBezTo>
                  <a:cubicBezTo>
                    <a:pt x="12" y="704"/>
                    <a:pt x="0" y="692"/>
                    <a:pt x="0" y="677"/>
                  </a:cubicBezTo>
                  <a:cubicBezTo>
                    <a:pt x="0" y="28"/>
                    <a:pt x="0" y="28"/>
                    <a:pt x="0" y="28"/>
                  </a:cubicBezTo>
                  <a:cubicBezTo>
                    <a:pt x="0" y="13"/>
                    <a:pt x="12" y="0"/>
                    <a:pt x="27" y="0"/>
                  </a:cubicBezTo>
                  <a:cubicBezTo>
                    <a:pt x="1107" y="0"/>
                    <a:pt x="1107" y="0"/>
                    <a:pt x="1107" y="0"/>
                  </a:cubicBezTo>
                  <a:cubicBezTo>
                    <a:pt x="1122" y="0"/>
                    <a:pt x="1134" y="13"/>
                    <a:pt x="1134" y="28"/>
                  </a:cubicBezTo>
                  <a:lnTo>
                    <a:pt x="1134" y="677"/>
                  </a:lnTo>
                  <a:close/>
                </a:path>
              </a:pathLst>
            </a:custGeom>
            <a:solidFill>
              <a:srgbClr val="336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endParaRPr>
            </a:p>
          </p:txBody>
        </p:sp>
        <p:sp>
          <p:nvSpPr>
            <p:cNvPr id="56" name="Freeform 33">
              <a:extLst>
                <a:ext uri="{FF2B5EF4-FFF2-40B4-BE49-F238E27FC236}">
                  <a16:creationId xmlns:a16="http://schemas.microsoft.com/office/drawing/2014/main" id="{D997D614-25D8-B4D1-8F99-316F5AF88F98}"/>
                </a:ext>
              </a:extLst>
            </p:cNvPr>
            <p:cNvSpPr>
              <a:spLocks noChangeAspect="1"/>
            </p:cNvSpPr>
            <p:nvPr/>
          </p:nvSpPr>
          <p:spPr bwMode="gray">
            <a:xfrm>
              <a:off x="961164" y="3302160"/>
              <a:ext cx="727392" cy="409258"/>
            </a:xfrm>
            <a:custGeom>
              <a:avLst/>
              <a:gdLst/>
              <a:ahLst/>
              <a:cxnLst/>
              <a:rect l="l" t="t" r="r" b="b"/>
              <a:pathLst>
                <a:path w="3636962" h="2046288">
                  <a:moveTo>
                    <a:pt x="71260" y="506412"/>
                  </a:moveTo>
                  <a:cubicBezTo>
                    <a:pt x="71280" y="506412"/>
                    <a:pt x="77162" y="506412"/>
                    <a:pt x="1807764" y="506412"/>
                  </a:cubicBezTo>
                  <a:cubicBezTo>
                    <a:pt x="1849020" y="506412"/>
                    <a:pt x="1882775" y="539988"/>
                    <a:pt x="1882775" y="581025"/>
                  </a:cubicBezTo>
                  <a:cubicBezTo>
                    <a:pt x="1882775" y="622062"/>
                    <a:pt x="1849020" y="655637"/>
                    <a:pt x="1807764" y="655637"/>
                  </a:cubicBezTo>
                  <a:cubicBezTo>
                    <a:pt x="1807739" y="655637"/>
                    <a:pt x="1801140" y="655637"/>
                    <a:pt x="71260" y="655637"/>
                  </a:cubicBezTo>
                  <a:cubicBezTo>
                    <a:pt x="30004" y="655637"/>
                    <a:pt x="0" y="622062"/>
                    <a:pt x="0" y="581025"/>
                  </a:cubicBezTo>
                  <a:cubicBezTo>
                    <a:pt x="0" y="539988"/>
                    <a:pt x="30004" y="506412"/>
                    <a:pt x="71260" y="506412"/>
                  </a:cubicBezTo>
                  <a:close/>
                  <a:moveTo>
                    <a:pt x="2724802" y="456758"/>
                  </a:moveTo>
                  <a:cubicBezTo>
                    <a:pt x="2782847" y="451131"/>
                    <a:pt x="2846510" y="471765"/>
                    <a:pt x="2910173" y="535542"/>
                  </a:cubicBezTo>
                  <a:cubicBezTo>
                    <a:pt x="3044988" y="678104"/>
                    <a:pt x="3194783" y="756889"/>
                    <a:pt x="3273425" y="764392"/>
                  </a:cubicBezTo>
                  <a:cubicBezTo>
                    <a:pt x="3262191" y="1030757"/>
                    <a:pt x="3104906" y="1244600"/>
                    <a:pt x="2910173" y="1244600"/>
                  </a:cubicBezTo>
                  <a:cubicBezTo>
                    <a:pt x="2707950" y="1244600"/>
                    <a:pt x="2543175" y="1015751"/>
                    <a:pt x="2543175" y="734379"/>
                  </a:cubicBezTo>
                  <a:cubicBezTo>
                    <a:pt x="2543175" y="663098"/>
                    <a:pt x="2554410" y="595569"/>
                    <a:pt x="2573134" y="535542"/>
                  </a:cubicBezTo>
                  <a:cubicBezTo>
                    <a:pt x="2614328" y="494275"/>
                    <a:pt x="2666756" y="462386"/>
                    <a:pt x="2724802" y="456758"/>
                  </a:cubicBezTo>
                  <a:close/>
                  <a:moveTo>
                    <a:pt x="2909821" y="112389"/>
                  </a:moveTo>
                  <a:cubicBezTo>
                    <a:pt x="2643703" y="112389"/>
                    <a:pt x="2430059" y="393360"/>
                    <a:pt x="2430059" y="734271"/>
                  </a:cubicBezTo>
                  <a:cubicBezTo>
                    <a:pt x="2430059" y="846794"/>
                    <a:pt x="2452141" y="948281"/>
                    <a:pt x="2492730" y="1038225"/>
                  </a:cubicBezTo>
                  <a:lnTo>
                    <a:pt x="2493777" y="1038225"/>
                  </a:lnTo>
                  <a:cubicBezTo>
                    <a:pt x="2576236" y="1225598"/>
                    <a:pt x="2729910" y="1356758"/>
                    <a:pt x="2909821" y="1356758"/>
                  </a:cubicBezTo>
                  <a:cubicBezTo>
                    <a:pt x="3085984" y="1356758"/>
                    <a:pt x="3243407" y="1225598"/>
                    <a:pt x="3325866" y="1038225"/>
                  </a:cubicBezTo>
                  <a:lnTo>
                    <a:pt x="3326913" y="1038225"/>
                  </a:lnTo>
                  <a:cubicBezTo>
                    <a:pt x="3367502" y="948281"/>
                    <a:pt x="3389584" y="846794"/>
                    <a:pt x="3389584" y="734271"/>
                  </a:cubicBezTo>
                  <a:cubicBezTo>
                    <a:pt x="3389584" y="393360"/>
                    <a:pt x="3172192" y="112389"/>
                    <a:pt x="2909821" y="112389"/>
                  </a:cubicBezTo>
                  <a:close/>
                  <a:moveTo>
                    <a:pt x="71260" y="104775"/>
                  </a:moveTo>
                  <a:cubicBezTo>
                    <a:pt x="71280" y="104775"/>
                    <a:pt x="77162" y="104775"/>
                    <a:pt x="1807764" y="104775"/>
                  </a:cubicBezTo>
                  <a:cubicBezTo>
                    <a:pt x="1849020" y="104775"/>
                    <a:pt x="1882775" y="138351"/>
                    <a:pt x="1882775" y="179388"/>
                  </a:cubicBezTo>
                  <a:cubicBezTo>
                    <a:pt x="1882775" y="220425"/>
                    <a:pt x="1849020" y="254000"/>
                    <a:pt x="1807764" y="254000"/>
                  </a:cubicBezTo>
                  <a:cubicBezTo>
                    <a:pt x="1807739" y="254000"/>
                    <a:pt x="1801140" y="254000"/>
                    <a:pt x="71260" y="254000"/>
                  </a:cubicBezTo>
                  <a:cubicBezTo>
                    <a:pt x="30004" y="254000"/>
                    <a:pt x="0" y="220425"/>
                    <a:pt x="0" y="179388"/>
                  </a:cubicBezTo>
                  <a:cubicBezTo>
                    <a:pt x="0" y="138351"/>
                    <a:pt x="30004" y="104775"/>
                    <a:pt x="71260" y="104775"/>
                  </a:cubicBezTo>
                  <a:close/>
                  <a:moveTo>
                    <a:pt x="2295125" y="0"/>
                  </a:moveTo>
                  <a:cubicBezTo>
                    <a:pt x="2295140" y="0"/>
                    <a:pt x="2299411" y="0"/>
                    <a:pt x="3535762" y="0"/>
                  </a:cubicBezTo>
                  <a:cubicBezTo>
                    <a:pt x="3591984" y="0"/>
                    <a:pt x="3636962" y="48702"/>
                    <a:pt x="3636962" y="104896"/>
                  </a:cubicBezTo>
                  <a:cubicBezTo>
                    <a:pt x="3636962" y="104919"/>
                    <a:pt x="3636962" y="109487"/>
                    <a:pt x="3636962" y="1038225"/>
                  </a:cubicBezTo>
                  <a:lnTo>
                    <a:pt x="3636962" y="1039140"/>
                  </a:lnTo>
                  <a:lnTo>
                    <a:pt x="3636962" y="1045544"/>
                  </a:lnTo>
                  <a:lnTo>
                    <a:pt x="3636962" y="1062928"/>
                  </a:lnTo>
                  <a:lnTo>
                    <a:pt x="3636962" y="1082675"/>
                  </a:lnTo>
                  <a:cubicBezTo>
                    <a:pt x="3636962" y="1135679"/>
                    <a:pt x="3636962" y="1251884"/>
                    <a:pt x="3636962" y="1506656"/>
                  </a:cubicBezTo>
                  <a:cubicBezTo>
                    <a:pt x="3505821" y="1469194"/>
                    <a:pt x="3389662" y="1439222"/>
                    <a:pt x="3389584" y="1439202"/>
                  </a:cubicBezTo>
                  <a:cubicBezTo>
                    <a:pt x="3389584" y="1439202"/>
                    <a:pt x="3389584" y="1439202"/>
                    <a:pt x="3198429" y="2046288"/>
                  </a:cubicBezTo>
                  <a:cubicBezTo>
                    <a:pt x="3198429" y="2046288"/>
                    <a:pt x="3198429" y="2046288"/>
                    <a:pt x="3052251" y="2046288"/>
                  </a:cubicBezTo>
                  <a:cubicBezTo>
                    <a:pt x="3052251" y="2046288"/>
                    <a:pt x="3052251" y="2046288"/>
                    <a:pt x="2988533" y="1506656"/>
                  </a:cubicBezTo>
                  <a:cubicBezTo>
                    <a:pt x="2988533" y="1506656"/>
                    <a:pt x="2988533" y="1506656"/>
                    <a:pt x="2842355" y="1506656"/>
                  </a:cubicBezTo>
                  <a:cubicBezTo>
                    <a:pt x="2842355" y="1506656"/>
                    <a:pt x="2842355" y="1506656"/>
                    <a:pt x="2782384" y="2046288"/>
                  </a:cubicBezTo>
                  <a:cubicBezTo>
                    <a:pt x="2782384" y="2046288"/>
                    <a:pt x="2782384" y="2046288"/>
                    <a:pt x="2636207" y="2046288"/>
                  </a:cubicBezTo>
                  <a:cubicBezTo>
                    <a:pt x="2636207" y="2046288"/>
                    <a:pt x="2636207" y="2046288"/>
                    <a:pt x="2441303" y="1439202"/>
                  </a:cubicBezTo>
                  <a:cubicBezTo>
                    <a:pt x="2441303" y="1439202"/>
                    <a:pt x="2321362" y="1469182"/>
                    <a:pt x="2193925" y="1506656"/>
                  </a:cubicBezTo>
                  <a:cubicBezTo>
                    <a:pt x="2193925" y="1506656"/>
                    <a:pt x="2193925" y="1506656"/>
                    <a:pt x="2193925" y="1082675"/>
                  </a:cubicBezTo>
                  <a:lnTo>
                    <a:pt x="2193925" y="1080600"/>
                  </a:lnTo>
                  <a:lnTo>
                    <a:pt x="2193925" y="1066839"/>
                  </a:lnTo>
                  <a:lnTo>
                    <a:pt x="2193925" y="1052039"/>
                  </a:lnTo>
                  <a:lnTo>
                    <a:pt x="2193925" y="1038225"/>
                  </a:lnTo>
                  <a:cubicBezTo>
                    <a:pt x="2193925" y="958130"/>
                    <a:pt x="2193925" y="733708"/>
                    <a:pt x="2193925" y="104896"/>
                  </a:cubicBezTo>
                  <a:cubicBezTo>
                    <a:pt x="2193925" y="48702"/>
                    <a:pt x="2238903" y="0"/>
                    <a:pt x="229512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endParaRPr>
            </a:p>
          </p:txBody>
        </p:sp>
      </p:grpSp>
      <p:sp>
        <p:nvSpPr>
          <p:cNvPr id="57" name="AutoShape 396">
            <a:extLst>
              <a:ext uri="{FF2B5EF4-FFF2-40B4-BE49-F238E27FC236}">
                <a16:creationId xmlns:a16="http://schemas.microsoft.com/office/drawing/2014/main" id="{15FB319B-2B77-27E4-365B-E499A9A8EA7F}"/>
              </a:ext>
            </a:extLst>
          </p:cNvPr>
          <p:cNvSpPr>
            <a:spLocks noChangeArrowheads="1"/>
          </p:cNvSpPr>
          <p:nvPr/>
        </p:nvSpPr>
        <p:spPr bwMode="auto">
          <a:xfrm>
            <a:off x="3474428" y="3973950"/>
            <a:ext cx="505376" cy="432792"/>
          </a:xfrm>
          <a:prstGeom prst="wedgeEllipseCallout">
            <a:avLst>
              <a:gd name="adj1" fmla="val 41056"/>
              <a:gd name="adj2" fmla="val 59610"/>
            </a:avLst>
          </a:prstGeom>
          <a:solidFill>
            <a:srgbClr val="8BA7FF"/>
          </a:solidFill>
          <a:ln w="25400" cap="flat" cmpd="sng" algn="ctr">
            <a:noFill/>
            <a:prstDash val="solid"/>
            <a:headEnd/>
            <a:tailEnd/>
          </a:ln>
          <a:effectLst/>
        </p:spPr>
        <p:txBody>
          <a:bodyPr wrap="none" anchor="ctr">
            <a:spAutoFit/>
          </a:bodyPr>
          <a:lstStyle/>
          <a:p>
            <a:pPr fontAlgn="auto">
              <a:spcBef>
                <a:spcPts val="0"/>
              </a:spcBef>
              <a:spcAft>
                <a:spcPts val="0"/>
              </a:spcAft>
              <a:defRPr/>
            </a:pPr>
            <a:r>
              <a:rPr kumimoji="0" lang="en-US" altLang="ja-JP" sz="1400" kern="0" dirty="0">
                <a:solidFill>
                  <a:srgbClr val="FFFFFF"/>
                </a:solidFill>
                <a:effectLst>
                  <a:outerShdw blurRad="38100" dist="38100" dir="2700000" algn="tl">
                    <a:srgbClr val="FFFFFF"/>
                  </a:outerShdw>
                </a:effectLst>
                <a:latin typeface="メイリオ" panose="020B0604030504040204" pitchFamily="50" charset="-128"/>
                <a:ea typeface="メイリオ" panose="020B0604030504040204" pitchFamily="50" charset="-128"/>
                <a:cs typeface="Meiryo UI" panose="020B0604030504040204" pitchFamily="50" charset="-128"/>
              </a:rPr>
              <a:t>P!</a:t>
            </a:r>
          </a:p>
        </p:txBody>
      </p:sp>
      <p:grpSp>
        <p:nvGrpSpPr>
          <p:cNvPr id="58" name="グラフィックス 78" descr="コピー機">
            <a:extLst>
              <a:ext uri="{FF2B5EF4-FFF2-40B4-BE49-F238E27FC236}">
                <a16:creationId xmlns:a16="http://schemas.microsoft.com/office/drawing/2014/main" id="{B1985A56-8307-D6B7-B18C-D4CF398FF358}"/>
              </a:ext>
            </a:extLst>
          </p:cNvPr>
          <p:cNvGrpSpPr/>
          <p:nvPr/>
        </p:nvGrpSpPr>
        <p:grpSpPr>
          <a:xfrm>
            <a:off x="2137507" y="2300998"/>
            <a:ext cx="729732" cy="882957"/>
            <a:chOff x="-617220" y="3352594"/>
            <a:chExt cx="548494" cy="663663"/>
          </a:xfrm>
        </p:grpSpPr>
        <p:sp>
          <p:nvSpPr>
            <p:cNvPr id="59" name="フリーフォーム: 図形 58">
              <a:extLst>
                <a:ext uri="{FF2B5EF4-FFF2-40B4-BE49-F238E27FC236}">
                  <a16:creationId xmlns:a16="http://schemas.microsoft.com/office/drawing/2014/main" id="{B4AEBEAD-3CEB-E8D1-848D-FF430E235E47}"/>
                </a:ext>
              </a:extLst>
            </p:cNvPr>
            <p:cNvSpPr/>
            <p:nvPr/>
          </p:nvSpPr>
          <p:spPr>
            <a:xfrm>
              <a:off x="-617220" y="3675813"/>
              <a:ext cx="548494" cy="132395"/>
            </a:xfrm>
            <a:custGeom>
              <a:avLst/>
              <a:gdLst>
                <a:gd name="connsiteX0" fmla="*/ 217506 w 548494"/>
                <a:gd name="connsiteY0" fmla="*/ 37827 h 132395"/>
                <a:gd name="connsiteX1" fmla="*/ 340445 w 548494"/>
                <a:gd name="connsiteY1" fmla="*/ 37827 h 132395"/>
                <a:gd name="connsiteX2" fmla="*/ 340445 w 548494"/>
                <a:gd name="connsiteY2" fmla="*/ 75654 h 132395"/>
                <a:gd name="connsiteX3" fmla="*/ 217506 w 548494"/>
                <a:gd name="connsiteY3" fmla="*/ 75654 h 132395"/>
                <a:gd name="connsiteX4" fmla="*/ 217506 w 548494"/>
                <a:gd name="connsiteY4" fmla="*/ 37827 h 132395"/>
                <a:gd name="connsiteX5" fmla="*/ 0 w 548494"/>
                <a:gd name="connsiteY5" fmla="*/ 132395 h 132395"/>
                <a:gd name="connsiteX6" fmla="*/ 548495 w 548494"/>
                <a:gd name="connsiteY6" fmla="*/ 132395 h 132395"/>
                <a:gd name="connsiteX7" fmla="*/ 548495 w 548494"/>
                <a:gd name="connsiteY7" fmla="*/ 0 h 132395"/>
                <a:gd name="connsiteX8" fmla="*/ 0 w 548494"/>
                <a:gd name="connsiteY8" fmla="*/ 0 h 132395"/>
                <a:gd name="connsiteX9" fmla="*/ 0 w 548494"/>
                <a:gd name="connsiteY9" fmla="*/ 132395 h 132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8494" h="132395">
                  <a:moveTo>
                    <a:pt x="217506" y="37827"/>
                  </a:moveTo>
                  <a:lnTo>
                    <a:pt x="340445" y="37827"/>
                  </a:lnTo>
                  <a:lnTo>
                    <a:pt x="340445" y="75654"/>
                  </a:lnTo>
                  <a:lnTo>
                    <a:pt x="217506" y="75654"/>
                  </a:lnTo>
                  <a:lnTo>
                    <a:pt x="217506" y="37827"/>
                  </a:lnTo>
                  <a:close/>
                  <a:moveTo>
                    <a:pt x="0" y="132395"/>
                  </a:moveTo>
                  <a:lnTo>
                    <a:pt x="548495" y="132395"/>
                  </a:lnTo>
                  <a:lnTo>
                    <a:pt x="548495" y="0"/>
                  </a:lnTo>
                  <a:lnTo>
                    <a:pt x="0" y="0"/>
                  </a:lnTo>
                  <a:lnTo>
                    <a:pt x="0" y="132395"/>
                  </a:lnTo>
                  <a:close/>
                </a:path>
              </a:pathLst>
            </a:custGeom>
            <a:solidFill>
              <a:schemeClr val="tx1"/>
            </a:solidFill>
            <a:ln w="9426" cap="flat">
              <a:noFill/>
              <a:prstDash val="solid"/>
              <a:miter/>
            </a:ln>
          </p:spPr>
          <p:txBody>
            <a:bodyPr rtlCol="0" anchor="ctr"/>
            <a:lstStyle/>
            <a:p>
              <a:endParaRPr lang="ja-JP" altLang="en-US"/>
            </a:p>
          </p:txBody>
        </p:sp>
        <p:sp>
          <p:nvSpPr>
            <p:cNvPr id="60" name="フリーフォーム: 図形 59">
              <a:extLst>
                <a:ext uri="{FF2B5EF4-FFF2-40B4-BE49-F238E27FC236}">
                  <a16:creationId xmlns:a16="http://schemas.microsoft.com/office/drawing/2014/main" id="{522CFDED-957D-35AF-B213-8A621710646F}"/>
                </a:ext>
              </a:extLst>
            </p:cNvPr>
            <p:cNvSpPr/>
            <p:nvPr/>
          </p:nvSpPr>
          <p:spPr>
            <a:xfrm>
              <a:off x="-617220" y="3846035"/>
              <a:ext cx="548494" cy="170222"/>
            </a:xfrm>
            <a:custGeom>
              <a:avLst/>
              <a:gdLst>
                <a:gd name="connsiteX0" fmla="*/ 217506 w 548494"/>
                <a:gd name="connsiteY0" fmla="*/ 37827 h 170222"/>
                <a:gd name="connsiteX1" fmla="*/ 340445 w 548494"/>
                <a:gd name="connsiteY1" fmla="*/ 37827 h 170222"/>
                <a:gd name="connsiteX2" fmla="*/ 340445 w 548494"/>
                <a:gd name="connsiteY2" fmla="*/ 75654 h 170222"/>
                <a:gd name="connsiteX3" fmla="*/ 217506 w 548494"/>
                <a:gd name="connsiteY3" fmla="*/ 75654 h 170222"/>
                <a:gd name="connsiteX4" fmla="*/ 217506 w 548494"/>
                <a:gd name="connsiteY4" fmla="*/ 37827 h 170222"/>
                <a:gd name="connsiteX5" fmla="*/ 0 w 548494"/>
                <a:gd name="connsiteY5" fmla="*/ 113482 h 170222"/>
                <a:gd name="connsiteX6" fmla="*/ 0 w 548494"/>
                <a:gd name="connsiteY6" fmla="*/ 170222 h 170222"/>
                <a:gd name="connsiteX7" fmla="*/ 56741 w 548494"/>
                <a:gd name="connsiteY7" fmla="*/ 170222 h 170222"/>
                <a:gd name="connsiteX8" fmla="*/ 56741 w 548494"/>
                <a:gd name="connsiteY8" fmla="*/ 113482 h 170222"/>
                <a:gd name="connsiteX9" fmla="*/ 491754 w 548494"/>
                <a:gd name="connsiteY9" fmla="*/ 113482 h 170222"/>
                <a:gd name="connsiteX10" fmla="*/ 491754 w 548494"/>
                <a:gd name="connsiteY10" fmla="*/ 170222 h 170222"/>
                <a:gd name="connsiteX11" fmla="*/ 548495 w 548494"/>
                <a:gd name="connsiteY11" fmla="*/ 170222 h 170222"/>
                <a:gd name="connsiteX12" fmla="*/ 548495 w 548494"/>
                <a:gd name="connsiteY12" fmla="*/ 0 h 170222"/>
                <a:gd name="connsiteX13" fmla="*/ 0 w 548494"/>
                <a:gd name="connsiteY13" fmla="*/ 0 h 170222"/>
                <a:gd name="connsiteX14" fmla="*/ 0 w 548494"/>
                <a:gd name="connsiteY14" fmla="*/ 113482 h 170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8494" h="170222">
                  <a:moveTo>
                    <a:pt x="217506" y="37827"/>
                  </a:moveTo>
                  <a:lnTo>
                    <a:pt x="340445" y="37827"/>
                  </a:lnTo>
                  <a:lnTo>
                    <a:pt x="340445" y="75654"/>
                  </a:lnTo>
                  <a:lnTo>
                    <a:pt x="217506" y="75654"/>
                  </a:lnTo>
                  <a:lnTo>
                    <a:pt x="217506" y="37827"/>
                  </a:lnTo>
                  <a:close/>
                  <a:moveTo>
                    <a:pt x="0" y="113482"/>
                  </a:moveTo>
                  <a:lnTo>
                    <a:pt x="0" y="170222"/>
                  </a:lnTo>
                  <a:lnTo>
                    <a:pt x="56741" y="170222"/>
                  </a:lnTo>
                  <a:lnTo>
                    <a:pt x="56741" y="113482"/>
                  </a:lnTo>
                  <a:lnTo>
                    <a:pt x="491754" y="113482"/>
                  </a:lnTo>
                  <a:lnTo>
                    <a:pt x="491754" y="170222"/>
                  </a:lnTo>
                  <a:lnTo>
                    <a:pt x="548495" y="170222"/>
                  </a:lnTo>
                  <a:lnTo>
                    <a:pt x="548495" y="0"/>
                  </a:lnTo>
                  <a:lnTo>
                    <a:pt x="0" y="0"/>
                  </a:lnTo>
                  <a:lnTo>
                    <a:pt x="0" y="113482"/>
                  </a:lnTo>
                  <a:close/>
                </a:path>
              </a:pathLst>
            </a:custGeom>
            <a:solidFill>
              <a:schemeClr val="tx1"/>
            </a:solidFill>
            <a:ln w="9426" cap="flat">
              <a:noFill/>
              <a:prstDash val="solid"/>
              <a:miter/>
            </a:ln>
          </p:spPr>
          <p:txBody>
            <a:bodyPr rtlCol="0" anchor="ctr"/>
            <a:lstStyle/>
            <a:p>
              <a:endParaRPr lang="ja-JP" altLang="en-US"/>
            </a:p>
          </p:txBody>
        </p:sp>
        <p:sp>
          <p:nvSpPr>
            <p:cNvPr id="61" name="フリーフォーム: 図形 60">
              <a:extLst>
                <a:ext uri="{FF2B5EF4-FFF2-40B4-BE49-F238E27FC236}">
                  <a16:creationId xmlns:a16="http://schemas.microsoft.com/office/drawing/2014/main" id="{3617761A-3ACF-87E4-0472-DAD5906F3B51}"/>
                </a:ext>
              </a:extLst>
            </p:cNvPr>
            <p:cNvSpPr/>
            <p:nvPr/>
          </p:nvSpPr>
          <p:spPr>
            <a:xfrm>
              <a:off x="-617220" y="3352594"/>
              <a:ext cx="548494" cy="284446"/>
            </a:xfrm>
            <a:custGeom>
              <a:avLst/>
              <a:gdLst>
                <a:gd name="connsiteX0" fmla="*/ 113482 w 548494"/>
                <a:gd name="connsiteY0" fmla="*/ 152997 h 284446"/>
                <a:gd name="connsiteX1" fmla="*/ 521070 w 548494"/>
                <a:gd name="connsiteY1" fmla="*/ 56537 h 284446"/>
                <a:gd name="connsiteX2" fmla="*/ 541875 w 548494"/>
                <a:gd name="connsiteY2" fmla="*/ 22493 h 284446"/>
                <a:gd name="connsiteX3" fmla="*/ 529581 w 548494"/>
                <a:gd name="connsiteY3" fmla="*/ 4525 h 284446"/>
                <a:gd name="connsiteX4" fmla="*/ 507830 w 548494"/>
                <a:gd name="connsiteY4" fmla="*/ 742 h 284446"/>
                <a:gd name="connsiteX5" fmla="*/ 94568 w 548494"/>
                <a:gd name="connsiteY5" fmla="*/ 97201 h 284446"/>
                <a:gd name="connsiteX6" fmla="*/ 37827 w 548494"/>
                <a:gd name="connsiteY6" fmla="*/ 97201 h 284446"/>
                <a:gd name="connsiteX7" fmla="*/ 0 w 548494"/>
                <a:gd name="connsiteY7" fmla="*/ 135029 h 284446"/>
                <a:gd name="connsiteX8" fmla="*/ 0 w 548494"/>
                <a:gd name="connsiteY8" fmla="*/ 284446 h 284446"/>
                <a:gd name="connsiteX9" fmla="*/ 548495 w 548494"/>
                <a:gd name="connsiteY9" fmla="*/ 284446 h 284446"/>
                <a:gd name="connsiteX10" fmla="*/ 548495 w 548494"/>
                <a:gd name="connsiteY10" fmla="*/ 170964 h 284446"/>
                <a:gd name="connsiteX11" fmla="*/ 113482 w 548494"/>
                <a:gd name="connsiteY11" fmla="*/ 170964 h 284446"/>
                <a:gd name="connsiteX12" fmla="*/ 113482 w 548494"/>
                <a:gd name="connsiteY12" fmla="*/ 152997 h 284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8494" h="284446">
                  <a:moveTo>
                    <a:pt x="113482" y="152997"/>
                  </a:moveTo>
                  <a:lnTo>
                    <a:pt x="521070" y="56537"/>
                  </a:lnTo>
                  <a:cubicBezTo>
                    <a:pt x="536201" y="52754"/>
                    <a:pt x="545657" y="37624"/>
                    <a:pt x="541875" y="22493"/>
                  </a:cubicBezTo>
                  <a:cubicBezTo>
                    <a:pt x="539983" y="14927"/>
                    <a:pt x="535255" y="8307"/>
                    <a:pt x="529581" y="4525"/>
                  </a:cubicBezTo>
                  <a:cubicBezTo>
                    <a:pt x="522961" y="742"/>
                    <a:pt x="515396" y="-1149"/>
                    <a:pt x="507830" y="742"/>
                  </a:cubicBezTo>
                  <a:lnTo>
                    <a:pt x="94568" y="97201"/>
                  </a:lnTo>
                  <a:lnTo>
                    <a:pt x="37827" y="97201"/>
                  </a:lnTo>
                  <a:cubicBezTo>
                    <a:pt x="17022" y="97201"/>
                    <a:pt x="0" y="114224"/>
                    <a:pt x="0" y="135029"/>
                  </a:cubicBezTo>
                  <a:lnTo>
                    <a:pt x="0" y="284446"/>
                  </a:lnTo>
                  <a:lnTo>
                    <a:pt x="548495" y="284446"/>
                  </a:lnTo>
                  <a:lnTo>
                    <a:pt x="548495" y="170964"/>
                  </a:lnTo>
                  <a:lnTo>
                    <a:pt x="113482" y="170964"/>
                  </a:lnTo>
                  <a:lnTo>
                    <a:pt x="113482" y="152997"/>
                  </a:lnTo>
                  <a:close/>
                </a:path>
              </a:pathLst>
            </a:custGeom>
            <a:solidFill>
              <a:schemeClr val="tx1"/>
            </a:solidFill>
            <a:ln w="9426" cap="flat">
              <a:noFill/>
              <a:prstDash val="solid"/>
              <a:miter/>
            </a:ln>
          </p:spPr>
          <p:txBody>
            <a:bodyPr rtlCol="0" anchor="ctr"/>
            <a:lstStyle/>
            <a:p>
              <a:endParaRPr lang="ja-JP" altLang="en-US"/>
            </a:p>
          </p:txBody>
        </p:sp>
      </p:grpSp>
      <p:sp>
        <p:nvSpPr>
          <p:cNvPr id="62" name="ストライプ矢印 334">
            <a:extLst>
              <a:ext uri="{FF2B5EF4-FFF2-40B4-BE49-F238E27FC236}">
                <a16:creationId xmlns:a16="http://schemas.microsoft.com/office/drawing/2014/main" id="{61F0127F-17F0-A14D-A2F0-9B9276C42F80}"/>
              </a:ext>
            </a:extLst>
          </p:cNvPr>
          <p:cNvSpPr/>
          <p:nvPr/>
        </p:nvSpPr>
        <p:spPr>
          <a:xfrm rot="7319393" flipV="1">
            <a:off x="6449912" y="2780833"/>
            <a:ext cx="1663831" cy="334515"/>
          </a:xfrm>
          <a:prstGeom prst="stripedRightArrow">
            <a:avLst>
              <a:gd name="adj1" fmla="val 55288"/>
              <a:gd name="adj2" fmla="val 74123"/>
            </a:avLst>
          </a:prstGeom>
          <a:solidFill>
            <a:srgbClr val="8BA7FF">
              <a:alpha val="80000"/>
            </a:srgbClr>
          </a:solidFill>
          <a:ln w="25400" cap="flat" cmpd="sng" algn="ctr">
            <a:noFill/>
            <a:prstDash val="solid"/>
          </a:ln>
          <a:effectLst/>
        </p:spPr>
        <p:txBody>
          <a:bodyPr lIns="104306" tIns="52153" rIns="104306" bIns="52153" anchor="ct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spcBef>
                <a:spcPct val="20000"/>
              </a:spcBef>
              <a:buClr>
                <a:srgbClr val="5330C1"/>
              </a:buClr>
              <a:defRPr/>
            </a:pPr>
            <a:endParaRPr lang="ja-JP" altLang="en-US" sz="1300" kern="0" dirty="0">
              <a:solidFill>
                <a:sysClr val="window" lastClr="FFFFFF"/>
              </a:solidFill>
              <a:latin typeface="Meiryo UI" pitchFamily="50" charset="-128"/>
              <a:ea typeface="Meiryo UI" pitchFamily="50" charset="-128"/>
              <a:cs typeface="Meiryo UI" pitchFamily="50" charset="-128"/>
            </a:endParaRPr>
          </a:p>
        </p:txBody>
      </p:sp>
      <p:sp>
        <p:nvSpPr>
          <p:cNvPr id="63" name="テキスト ボックス 62">
            <a:extLst>
              <a:ext uri="{FF2B5EF4-FFF2-40B4-BE49-F238E27FC236}">
                <a16:creationId xmlns:a16="http://schemas.microsoft.com/office/drawing/2014/main" id="{198614FE-75F2-1916-AD9A-D1E8AB709AFC}"/>
              </a:ext>
            </a:extLst>
          </p:cNvPr>
          <p:cNvSpPr txBox="1"/>
          <p:nvPr/>
        </p:nvSpPr>
        <p:spPr>
          <a:xfrm>
            <a:off x="200472" y="3402550"/>
            <a:ext cx="2884505" cy="602088"/>
          </a:xfrm>
          <a:prstGeom prst="rect">
            <a:avLst/>
          </a:prstGeom>
          <a:noFill/>
        </p:spPr>
        <p:txBody>
          <a:bodyPr wrap="square" rtlCol="0">
            <a:spAutoFit/>
          </a:bodyPr>
          <a:lstStyle/>
          <a:p>
            <a:pPr algn="ctr">
              <a:lnSpc>
                <a:spcPct val="150000"/>
              </a:lnSpc>
            </a:pPr>
            <a:r>
              <a:rPr lang="ja-JP" altLang="en-US" sz="1200" b="1" dirty="0">
                <a:latin typeface="メイリオ" panose="020B0604030504040204" pitchFamily="50" charset="-128"/>
                <a:ea typeface="メイリオ" panose="020B0604030504040204" pitchFamily="50" charset="-128"/>
              </a:rPr>
              <a:t>印刷指示したログ</a:t>
            </a:r>
            <a:endParaRPr lang="en-US" altLang="ja-JP" sz="1200" b="1" dirty="0">
              <a:latin typeface="メイリオ" panose="020B0604030504040204" pitchFamily="50" charset="-128"/>
              <a:ea typeface="メイリオ" panose="020B0604030504040204" pitchFamily="50" charset="-128"/>
            </a:endParaRPr>
          </a:p>
          <a:p>
            <a:pPr algn="ctr">
              <a:lnSpc>
                <a:spcPct val="150000"/>
              </a:lnSpc>
            </a:pPr>
            <a:r>
              <a:rPr lang="ja-JP" altLang="en-US" sz="1100" dirty="0">
                <a:latin typeface="メイリオ" panose="020B0604030504040204" pitchFamily="50" charset="-128"/>
                <a:ea typeface="メイリオ" panose="020B0604030504040204" pitchFamily="50" charset="-128"/>
              </a:rPr>
              <a:t>（いつ、だれが、どのプリンタ、何枚等）</a:t>
            </a:r>
          </a:p>
        </p:txBody>
      </p:sp>
      <p:sp>
        <p:nvSpPr>
          <p:cNvPr id="64" name="ストライプ矢印 334">
            <a:extLst>
              <a:ext uri="{FF2B5EF4-FFF2-40B4-BE49-F238E27FC236}">
                <a16:creationId xmlns:a16="http://schemas.microsoft.com/office/drawing/2014/main" id="{40F5976F-3223-8064-4869-1B368DB4E6DA}"/>
              </a:ext>
            </a:extLst>
          </p:cNvPr>
          <p:cNvSpPr/>
          <p:nvPr/>
        </p:nvSpPr>
        <p:spPr>
          <a:xfrm rot="1991289" flipV="1">
            <a:off x="958386" y="2425906"/>
            <a:ext cx="1234510" cy="334515"/>
          </a:xfrm>
          <a:prstGeom prst="stripedRightArrow">
            <a:avLst>
              <a:gd name="adj1" fmla="val 55288"/>
              <a:gd name="adj2" fmla="val 74123"/>
            </a:avLst>
          </a:prstGeom>
          <a:solidFill>
            <a:srgbClr val="8BA7FF">
              <a:alpha val="80000"/>
            </a:srgbClr>
          </a:solidFill>
          <a:ln w="25400" cap="flat" cmpd="sng" algn="ctr">
            <a:noFill/>
            <a:prstDash val="solid"/>
          </a:ln>
          <a:effectLst/>
        </p:spPr>
        <p:txBody>
          <a:bodyPr lIns="104306" tIns="52153" rIns="104306" bIns="52153" anchor="ct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spcBef>
                <a:spcPct val="20000"/>
              </a:spcBef>
              <a:buClr>
                <a:srgbClr val="5330C1"/>
              </a:buClr>
              <a:defRPr/>
            </a:pPr>
            <a:endParaRPr lang="ja-JP" altLang="en-US" dirty="0"/>
          </a:p>
        </p:txBody>
      </p:sp>
      <p:grpSp>
        <p:nvGrpSpPr>
          <p:cNvPr id="65" name="グループ化 64">
            <a:extLst>
              <a:ext uri="{FF2B5EF4-FFF2-40B4-BE49-F238E27FC236}">
                <a16:creationId xmlns:a16="http://schemas.microsoft.com/office/drawing/2014/main" id="{3E5E2925-B9ED-D5AA-6596-22728E749DEC}"/>
              </a:ext>
            </a:extLst>
          </p:cNvPr>
          <p:cNvGrpSpPr>
            <a:grpSpLocks noChangeAspect="1"/>
          </p:cNvGrpSpPr>
          <p:nvPr/>
        </p:nvGrpSpPr>
        <p:grpSpPr bwMode="gray">
          <a:xfrm>
            <a:off x="6743021" y="3014486"/>
            <a:ext cx="460630" cy="310076"/>
            <a:chOff x="894489" y="3245962"/>
            <a:chExt cx="850582" cy="527685"/>
          </a:xfrm>
        </p:grpSpPr>
        <p:sp>
          <p:nvSpPr>
            <p:cNvPr id="66" name="Freeform 31">
              <a:extLst>
                <a:ext uri="{FF2B5EF4-FFF2-40B4-BE49-F238E27FC236}">
                  <a16:creationId xmlns:a16="http://schemas.microsoft.com/office/drawing/2014/main" id="{062986B3-7A28-A6F1-EDAB-EE6422C21AC7}"/>
                </a:ext>
              </a:extLst>
            </p:cNvPr>
            <p:cNvSpPr>
              <a:spLocks noChangeAspect="1"/>
            </p:cNvSpPr>
            <p:nvPr/>
          </p:nvSpPr>
          <p:spPr bwMode="gray">
            <a:xfrm>
              <a:off x="894489" y="3245962"/>
              <a:ext cx="850582" cy="527685"/>
            </a:xfrm>
            <a:custGeom>
              <a:avLst/>
              <a:gdLst>
                <a:gd name="T0" fmla="*/ 1134 w 1134"/>
                <a:gd name="T1" fmla="*/ 677 h 704"/>
                <a:gd name="T2" fmla="*/ 1107 w 1134"/>
                <a:gd name="T3" fmla="*/ 704 h 704"/>
                <a:gd name="T4" fmla="*/ 27 w 1134"/>
                <a:gd name="T5" fmla="*/ 704 h 704"/>
                <a:gd name="T6" fmla="*/ 0 w 1134"/>
                <a:gd name="T7" fmla="*/ 677 h 704"/>
                <a:gd name="T8" fmla="*/ 0 w 1134"/>
                <a:gd name="T9" fmla="*/ 28 h 704"/>
                <a:gd name="T10" fmla="*/ 27 w 1134"/>
                <a:gd name="T11" fmla="*/ 0 h 704"/>
                <a:gd name="T12" fmla="*/ 1107 w 1134"/>
                <a:gd name="T13" fmla="*/ 0 h 704"/>
                <a:gd name="T14" fmla="*/ 1134 w 1134"/>
                <a:gd name="T15" fmla="*/ 28 h 704"/>
                <a:gd name="T16" fmla="*/ 1134 w 1134"/>
                <a:gd name="T17" fmla="*/ 677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4" h="704">
                  <a:moveTo>
                    <a:pt x="1134" y="677"/>
                  </a:moveTo>
                  <a:cubicBezTo>
                    <a:pt x="1134" y="692"/>
                    <a:pt x="1122" y="704"/>
                    <a:pt x="1107" y="704"/>
                  </a:cubicBezTo>
                  <a:cubicBezTo>
                    <a:pt x="27" y="704"/>
                    <a:pt x="27" y="704"/>
                    <a:pt x="27" y="704"/>
                  </a:cubicBezTo>
                  <a:cubicBezTo>
                    <a:pt x="12" y="704"/>
                    <a:pt x="0" y="692"/>
                    <a:pt x="0" y="677"/>
                  </a:cubicBezTo>
                  <a:cubicBezTo>
                    <a:pt x="0" y="28"/>
                    <a:pt x="0" y="28"/>
                    <a:pt x="0" y="28"/>
                  </a:cubicBezTo>
                  <a:cubicBezTo>
                    <a:pt x="0" y="13"/>
                    <a:pt x="12" y="0"/>
                    <a:pt x="27" y="0"/>
                  </a:cubicBezTo>
                  <a:cubicBezTo>
                    <a:pt x="1107" y="0"/>
                    <a:pt x="1107" y="0"/>
                    <a:pt x="1107" y="0"/>
                  </a:cubicBezTo>
                  <a:cubicBezTo>
                    <a:pt x="1122" y="0"/>
                    <a:pt x="1134" y="13"/>
                    <a:pt x="1134" y="28"/>
                  </a:cubicBezTo>
                  <a:lnTo>
                    <a:pt x="1134" y="677"/>
                  </a:lnTo>
                  <a:close/>
                </a:path>
              </a:pathLst>
            </a:custGeom>
            <a:solidFill>
              <a:srgbClr val="336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endParaRPr>
            </a:p>
          </p:txBody>
        </p:sp>
        <p:sp>
          <p:nvSpPr>
            <p:cNvPr id="67" name="Freeform 33">
              <a:extLst>
                <a:ext uri="{FF2B5EF4-FFF2-40B4-BE49-F238E27FC236}">
                  <a16:creationId xmlns:a16="http://schemas.microsoft.com/office/drawing/2014/main" id="{BDD4FB74-E9B8-55F9-3A93-19F84F41728F}"/>
                </a:ext>
              </a:extLst>
            </p:cNvPr>
            <p:cNvSpPr>
              <a:spLocks noChangeAspect="1"/>
            </p:cNvSpPr>
            <p:nvPr/>
          </p:nvSpPr>
          <p:spPr bwMode="gray">
            <a:xfrm>
              <a:off x="961164" y="3302160"/>
              <a:ext cx="727392" cy="409258"/>
            </a:xfrm>
            <a:custGeom>
              <a:avLst/>
              <a:gdLst/>
              <a:ahLst/>
              <a:cxnLst/>
              <a:rect l="l" t="t" r="r" b="b"/>
              <a:pathLst>
                <a:path w="3636962" h="2046288">
                  <a:moveTo>
                    <a:pt x="71260" y="506412"/>
                  </a:moveTo>
                  <a:cubicBezTo>
                    <a:pt x="71280" y="506412"/>
                    <a:pt x="77162" y="506412"/>
                    <a:pt x="1807764" y="506412"/>
                  </a:cubicBezTo>
                  <a:cubicBezTo>
                    <a:pt x="1849020" y="506412"/>
                    <a:pt x="1882775" y="539988"/>
                    <a:pt x="1882775" y="581025"/>
                  </a:cubicBezTo>
                  <a:cubicBezTo>
                    <a:pt x="1882775" y="622062"/>
                    <a:pt x="1849020" y="655637"/>
                    <a:pt x="1807764" y="655637"/>
                  </a:cubicBezTo>
                  <a:cubicBezTo>
                    <a:pt x="1807739" y="655637"/>
                    <a:pt x="1801140" y="655637"/>
                    <a:pt x="71260" y="655637"/>
                  </a:cubicBezTo>
                  <a:cubicBezTo>
                    <a:pt x="30004" y="655637"/>
                    <a:pt x="0" y="622062"/>
                    <a:pt x="0" y="581025"/>
                  </a:cubicBezTo>
                  <a:cubicBezTo>
                    <a:pt x="0" y="539988"/>
                    <a:pt x="30004" y="506412"/>
                    <a:pt x="71260" y="506412"/>
                  </a:cubicBezTo>
                  <a:close/>
                  <a:moveTo>
                    <a:pt x="2724802" y="456758"/>
                  </a:moveTo>
                  <a:cubicBezTo>
                    <a:pt x="2782847" y="451131"/>
                    <a:pt x="2846510" y="471765"/>
                    <a:pt x="2910173" y="535542"/>
                  </a:cubicBezTo>
                  <a:cubicBezTo>
                    <a:pt x="3044988" y="678104"/>
                    <a:pt x="3194783" y="756889"/>
                    <a:pt x="3273425" y="764392"/>
                  </a:cubicBezTo>
                  <a:cubicBezTo>
                    <a:pt x="3262191" y="1030757"/>
                    <a:pt x="3104906" y="1244600"/>
                    <a:pt x="2910173" y="1244600"/>
                  </a:cubicBezTo>
                  <a:cubicBezTo>
                    <a:pt x="2707950" y="1244600"/>
                    <a:pt x="2543175" y="1015751"/>
                    <a:pt x="2543175" y="734379"/>
                  </a:cubicBezTo>
                  <a:cubicBezTo>
                    <a:pt x="2543175" y="663098"/>
                    <a:pt x="2554410" y="595569"/>
                    <a:pt x="2573134" y="535542"/>
                  </a:cubicBezTo>
                  <a:cubicBezTo>
                    <a:pt x="2614328" y="494275"/>
                    <a:pt x="2666756" y="462386"/>
                    <a:pt x="2724802" y="456758"/>
                  </a:cubicBezTo>
                  <a:close/>
                  <a:moveTo>
                    <a:pt x="2909821" y="112389"/>
                  </a:moveTo>
                  <a:cubicBezTo>
                    <a:pt x="2643703" y="112389"/>
                    <a:pt x="2430059" y="393360"/>
                    <a:pt x="2430059" y="734271"/>
                  </a:cubicBezTo>
                  <a:cubicBezTo>
                    <a:pt x="2430059" y="846794"/>
                    <a:pt x="2452141" y="948281"/>
                    <a:pt x="2492730" y="1038225"/>
                  </a:cubicBezTo>
                  <a:lnTo>
                    <a:pt x="2493777" y="1038225"/>
                  </a:lnTo>
                  <a:cubicBezTo>
                    <a:pt x="2576236" y="1225598"/>
                    <a:pt x="2729910" y="1356758"/>
                    <a:pt x="2909821" y="1356758"/>
                  </a:cubicBezTo>
                  <a:cubicBezTo>
                    <a:pt x="3085984" y="1356758"/>
                    <a:pt x="3243407" y="1225598"/>
                    <a:pt x="3325866" y="1038225"/>
                  </a:cubicBezTo>
                  <a:lnTo>
                    <a:pt x="3326913" y="1038225"/>
                  </a:lnTo>
                  <a:cubicBezTo>
                    <a:pt x="3367502" y="948281"/>
                    <a:pt x="3389584" y="846794"/>
                    <a:pt x="3389584" y="734271"/>
                  </a:cubicBezTo>
                  <a:cubicBezTo>
                    <a:pt x="3389584" y="393360"/>
                    <a:pt x="3172192" y="112389"/>
                    <a:pt x="2909821" y="112389"/>
                  </a:cubicBezTo>
                  <a:close/>
                  <a:moveTo>
                    <a:pt x="71260" y="104775"/>
                  </a:moveTo>
                  <a:cubicBezTo>
                    <a:pt x="71280" y="104775"/>
                    <a:pt x="77162" y="104775"/>
                    <a:pt x="1807764" y="104775"/>
                  </a:cubicBezTo>
                  <a:cubicBezTo>
                    <a:pt x="1849020" y="104775"/>
                    <a:pt x="1882775" y="138351"/>
                    <a:pt x="1882775" y="179388"/>
                  </a:cubicBezTo>
                  <a:cubicBezTo>
                    <a:pt x="1882775" y="220425"/>
                    <a:pt x="1849020" y="254000"/>
                    <a:pt x="1807764" y="254000"/>
                  </a:cubicBezTo>
                  <a:cubicBezTo>
                    <a:pt x="1807739" y="254000"/>
                    <a:pt x="1801140" y="254000"/>
                    <a:pt x="71260" y="254000"/>
                  </a:cubicBezTo>
                  <a:cubicBezTo>
                    <a:pt x="30004" y="254000"/>
                    <a:pt x="0" y="220425"/>
                    <a:pt x="0" y="179388"/>
                  </a:cubicBezTo>
                  <a:cubicBezTo>
                    <a:pt x="0" y="138351"/>
                    <a:pt x="30004" y="104775"/>
                    <a:pt x="71260" y="104775"/>
                  </a:cubicBezTo>
                  <a:close/>
                  <a:moveTo>
                    <a:pt x="2295125" y="0"/>
                  </a:moveTo>
                  <a:cubicBezTo>
                    <a:pt x="2295140" y="0"/>
                    <a:pt x="2299411" y="0"/>
                    <a:pt x="3535762" y="0"/>
                  </a:cubicBezTo>
                  <a:cubicBezTo>
                    <a:pt x="3591984" y="0"/>
                    <a:pt x="3636962" y="48702"/>
                    <a:pt x="3636962" y="104896"/>
                  </a:cubicBezTo>
                  <a:cubicBezTo>
                    <a:pt x="3636962" y="104919"/>
                    <a:pt x="3636962" y="109487"/>
                    <a:pt x="3636962" y="1038225"/>
                  </a:cubicBezTo>
                  <a:lnTo>
                    <a:pt x="3636962" y="1039140"/>
                  </a:lnTo>
                  <a:lnTo>
                    <a:pt x="3636962" y="1045544"/>
                  </a:lnTo>
                  <a:lnTo>
                    <a:pt x="3636962" y="1062928"/>
                  </a:lnTo>
                  <a:lnTo>
                    <a:pt x="3636962" y="1082675"/>
                  </a:lnTo>
                  <a:cubicBezTo>
                    <a:pt x="3636962" y="1135679"/>
                    <a:pt x="3636962" y="1251884"/>
                    <a:pt x="3636962" y="1506656"/>
                  </a:cubicBezTo>
                  <a:cubicBezTo>
                    <a:pt x="3505821" y="1469194"/>
                    <a:pt x="3389662" y="1439222"/>
                    <a:pt x="3389584" y="1439202"/>
                  </a:cubicBezTo>
                  <a:cubicBezTo>
                    <a:pt x="3389584" y="1439202"/>
                    <a:pt x="3389584" y="1439202"/>
                    <a:pt x="3198429" y="2046288"/>
                  </a:cubicBezTo>
                  <a:cubicBezTo>
                    <a:pt x="3198429" y="2046288"/>
                    <a:pt x="3198429" y="2046288"/>
                    <a:pt x="3052251" y="2046288"/>
                  </a:cubicBezTo>
                  <a:cubicBezTo>
                    <a:pt x="3052251" y="2046288"/>
                    <a:pt x="3052251" y="2046288"/>
                    <a:pt x="2988533" y="1506656"/>
                  </a:cubicBezTo>
                  <a:cubicBezTo>
                    <a:pt x="2988533" y="1506656"/>
                    <a:pt x="2988533" y="1506656"/>
                    <a:pt x="2842355" y="1506656"/>
                  </a:cubicBezTo>
                  <a:cubicBezTo>
                    <a:pt x="2842355" y="1506656"/>
                    <a:pt x="2842355" y="1506656"/>
                    <a:pt x="2782384" y="2046288"/>
                  </a:cubicBezTo>
                  <a:cubicBezTo>
                    <a:pt x="2782384" y="2046288"/>
                    <a:pt x="2782384" y="2046288"/>
                    <a:pt x="2636207" y="2046288"/>
                  </a:cubicBezTo>
                  <a:cubicBezTo>
                    <a:pt x="2636207" y="2046288"/>
                    <a:pt x="2636207" y="2046288"/>
                    <a:pt x="2441303" y="1439202"/>
                  </a:cubicBezTo>
                  <a:cubicBezTo>
                    <a:pt x="2441303" y="1439202"/>
                    <a:pt x="2321362" y="1469182"/>
                    <a:pt x="2193925" y="1506656"/>
                  </a:cubicBezTo>
                  <a:cubicBezTo>
                    <a:pt x="2193925" y="1506656"/>
                    <a:pt x="2193925" y="1506656"/>
                    <a:pt x="2193925" y="1082675"/>
                  </a:cubicBezTo>
                  <a:lnTo>
                    <a:pt x="2193925" y="1080600"/>
                  </a:lnTo>
                  <a:lnTo>
                    <a:pt x="2193925" y="1066839"/>
                  </a:lnTo>
                  <a:lnTo>
                    <a:pt x="2193925" y="1052039"/>
                  </a:lnTo>
                  <a:lnTo>
                    <a:pt x="2193925" y="1038225"/>
                  </a:lnTo>
                  <a:cubicBezTo>
                    <a:pt x="2193925" y="958130"/>
                    <a:pt x="2193925" y="733708"/>
                    <a:pt x="2193925" y="104896"/>
                  </a:cubicBezTo>
                  <a:cubicBezTo>
                    <a:pt x="2193925" y="48702"/>
                    <a:pt x="2238903" y="0"/>
                    <a:pt x="229512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endParaRPr>
            </a:p>
          </p:txBody>
        </p:sp>
      </p:grpSp>
      <p:sp>
        <p:nvSpPr>
          <p:cNvPr id="68" name="AutoShape 396">
            <a:extLst>
              <a:ext uri="{FF2B5EF4-FFF2-40B4-BE49-F238E27FC236}">
                <a16:creationId xmlns:a16="http://schemas.microsoft.com/office/drawing/2014/main" id="{26574281-6C9C-C157-1029-14424BD388CF}"/>
              </a:ext>
            </a:extLst>
          </p:cNvPr>
          <p:cNvSpPr>
            <a:spLocks noChangeArrowheads="1"/>
          </p:cNvSpPr>
          <p:nvPr/>
        </p:nvSpPr>
        <p:spPr bwMode="auto">
          <a:xfrm>
            <a:off x="6384068" y="2669989"/>
            <a:ext cx="505376" cy="432792"/>
          </a:xfrm>
          <a:prstGeom prst="wedgeEllipseCallout">
            <a:avLst>
              <a:gd name="adj1" fmla="val 41056"/>
              <a:gd name="adj2" fmla="val 59610"/>
            </a:avLst>
          </a:prstGeom>
          <a:solidFill>
            <a:srgbClr val="8BA7FF"/>
          </a:solidFill>
          <a:ln w="25400" cap="flat" cmpd="sng" algn="ctr">
            <a:noFill/>
            <a:prstDash val="solid"/>
            <a:headEnd/>
            <a:tailEnd/>
          </a:ln>
          <a:effectLst/>
        </p:spPr>
        <p:txBody>
          <a:bodyPr wrap="none" anchor="ctr">
            <a:spAutoFit/>
          </a:bodyPr>
          <a:lstStyle/>
          <a:p>
            <a:pPr fontAlgn="auto">
              <a:spcBef>
                <a:spcPts val="0"/>
              </a:spcBef>
              <a:spcAft>
                <a:spcPts val="0"/>
              </a:spcAft>
              <a:defRPr/>
            </a:pPr>
            <a:r>
              <a:rPr kumimoji="0" lang="en-US" altLang="ja-JP" sz="1400" kern="0" dirty="0">
                <a:solidFill>
                  <a:srgbClr val="FFFFFF"/>
                </a:solidFill>
                <a:effectLst>
                  <a:outerShdw blurRad="38100" dist="38100" dir="2700000" algn="tl">
                    <a:srgbClr val="FFFFFF"/>
                  </a:outerShdw>
                </a:effectLst>
                <a:latin typeface="メイリオ" panose="020B0604030504040204" pitchFamily="50" charset="-128"/>
                <a:ea typeface="メイリオ" panose="020B0604030504040204" pitchFamily="50" charset="-128"/>
                <a:cs typeface="Meiryo UI" panose="020B0604030504040204" pitchFamily="50" charset="-128"/>
              </a:rPr>
              <a:t>P!</a:t>
            </a:r>
          </a:p>
        </p:txBody>
      </p:sp>
      <p:pic>
        <p:nvPicPr>
          <p:cNvPr id="69" name="グラフィックス 68" descr="コピー機">
            <a:extLst>
              <a:ext uri="{FF2B5EF4-FFF2-40B4-BE49-F238E27FC236}">
                <a16:creationId xmlns:a16="http://schemas.microsoft.com/office/drawing/2014/main" id="{92B3837C-6E90-1D65-EAC7-ABBFDEF5B27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60585" y="3243876"/>
            <a:ext cx="907853" cy="907853"/>
          </a:xfrm>
          <a:prstGeom prst="rect">
            <a:avLst/>
          </a:prstGeom>
        </p:spPr>
      </p:pic>
      <p:grpSp>
        <p:nvGrpSpPr>
          <p:cNvPr id="70" name="グループ化 69">
            <a:extLst>
              <a:ext uri="{FF2B5EF4-FFF2-40B4-BE49-F238E27FC236}">
                <a16:creationId xmlns:a16="http://schemas.microsoft.com/office/drawing/2014/main" id="{6FFAFE3F-61C5-B755-7FE8-69763C0BB24F}"/>
              </a:ext>
            </a:extLst>
          </p:cNvPr>
          <p:cNvGrpSpPr>
            <a:grpSpLocks noChangeAspect="1"/>
          </p:cNvGrpSpPr>
          <p:nvPr/>
        </p:nvGrpSpPr>
        <p:grpSpPr>
          <a:xfrm>
            <a:off x="7868798" y="3455669"/>
            <a:ext cx="366974" cy="480744"/>
            <a:chOff x="4587875" y="3719513"/>
            <a:chExt cx="839788" cy="1100137"/>
          </a:xfrm>
          <a:solidFill>
            <a:schemeClr val="tx1">
              <a:lumMod val="65000"/>
              <a:lumOff val="35000"/>
            </a:schemeClr>
          </a:solidFill>
        </p:grpSpPr>
        <p:sp>
          <p:nvSpPr>
            <p:cNvPr id="71" name="Oval 12">
              <a:extLst>
                <a:ext uri="{FF2B5EF4-FFF2-40B4-BE49-F238E27FC236}">
                  <a16:creationId xmlns:a16="http://schemas.microsoft.com/office/drawing/2014/main" id="{D4F31D0E-BE97-B6B3-4778-1AD337D6A23D}"/>
                </a:ext>
              </a:extLst>
            </p:cNvPr>
            <p:cNvSpPr>
              <a:spLocks noChangeArrowheads="1"/>
            </p:cNvSpPr>
            <p:nvPr/>
          </p:nvSpPr>
          <p:spPr bwMode="auto">
            <a:xfrm>
              <a:off x="4746625" y="3719513"/>
              <a:ext cx="525463" cy="5191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72" name="Freeform 13">
              <a:extLst>
                <a:ext uri="{FF2B5EF4-FFF2-40B4-BE49-F238E27FC236}">
                  <a16:creationId xmlns:a16="http://schemas.microsoft.com/office/drawing/2014/main" id="{35124607-7F29-4A4E-F5DC-78ECB94822E0}"/>
                </a:ext>
              </a:extLst>
            </p:cNvPr>
            <p:cNvSpPr>
              <a:spLocks/>
            </p:cNvSpPr>
            <p:nvPr/>
          </p:nvSpPr>
          <p:spPr bwMode="auto">
            <a:xfrm>
              <a:off x="4587875" y="4227513"/>
              <a:ext cx="839788" cy="592137"/>
            </a:xfrm>
            <a:custGeom>
              <a:avLst/>
              <a:gdLst>
                <a:gd name="T0" fmla="*/ 196 w 275"/>
                <a:gd name="T1" fmla="*/ 0 h 195"/>
                <a:gd name="T2" fmla="*/ 138 w 275"/>
                <a:gd name="T3" fmla="*/ 21 h 195"/>
                <a:gd name="T4" fmla="*/ 79 w 275"/>
                <a:gd name="T5" fmla="*/ 0 h 195"/>
                <a:gd name="T6" fmla="*/ 0 w 275"/>
                <a:gd name="T7" fmla="*/ 107 h 195"/>
                <a:gd name="T8" fmla="*/ 0 w 275"/>
                <a:gd name="T9" fmla="*/ 195 h 195"/>
                <a:gd name="T10" fmla="*/ 275 w 275"/>
                <a:gd name="T11" fmla="*/ 195 h 195"/>
                <a:gd name="T12" fmla="*/ 275 w 275"/>
                <a:gd name="T13" fmla="*/ 107 h 195"/>
                <a:gd name="T14" fmla="*/ 196 w 275"/>
                <a:gd name="T15" fmla="*/ 0 h 1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5" h="195">
                  <a:moveTo>
                    <a:pt x="196" y="0"/>
                  </a:moveTo>
                  <a:cubicBezTo>
                    <a:pt x="180" y="13"/>
                    <a:pt x="160" y="21"/>
                    <a:pt x="138" y="21"/>
                  </a:cubicBezTo>
                  <a:cubicBezTo>
                    <a:pt x="116" y="21"/>
                    <a:pt x="95" y="13"/>
                    <a:pt x="79" y="0"/>
                  </a:cubicBezTo>
                  <a:cubicBezTo>
                    <a:pt x="33" y="15"/>
                    <a:pt x="0" y="57"/>
                    <a:pt x="0" y="107"/>
                  </a:cubicBezTo>
                  <a:cubicBezTo>
                    <a:pt x="0" y="195"/>
                    <a:pt x="0" y="195"/>
                    <a:pt x="0" y="195"/>
                  </a:cubicBezTo>
                  <a:cubicBezTo>
                    <a:pt x="275" y="195"/>
                    <a:pt x="275" y="195"/>
                    <a:pt x="275" y="195"/>
                  </a:cubicBezTo>
                  <a:cubicBezTo>
                    <a:pt x="275" y="107"/>
                    <a:pt x="275" y="107"/>
                    <a:pt x="275" y="107"/>
                  </a:cubicBezTo>
                  <a:cubicBezTo>
                    <a:pt x="275" y="57"/>
                    <a:pt x="242" y="15"/>
                    <a:pt x="1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grpSp>
      <p:sp>
        <p:nvSpPr>
          <p:cNvPr id="73" name="フリーフォーム 42">
            <a:extLst>
              <a:ext uri="{FF2B5EF4-FFF2-40B4-BE49-F238E27FC236}">
                <a16:creationId xmlns:a16="http://schemas.microsoft.com/office/drawing/2014/main" id="{499A7A7C-6F2D-9295-C436-C39FA464F3FC}"/>
              </a:ext>
            </a:extLst>
          </p:cNvPr>
          <p:cNvSpPr>
            <a:spLocks noChangeAspect="1"/>
          </p:cNvSpPr>
          <p:nvPr/>
        </p:nvSpPr>
        <p:spPr bwMode="auto">
          <a:xfrm>
            <a:off x="8594657" y="3384633"/>
            <a:ext cx="541084" cy="537022"/>
          </a:xfrm>
          <a:custGeom>
            <a:avLst/>
            <a:gdLst>
              <a:gd name="connsiteX0" fmla="*/ 0 w 2409267"/>
              <a:gd name="connsiteY0" fmla="*/ 1381355 h 2391197"/>
              <a:gd name="connsiteX1" fmla="*/ 678473 w 2409267"/>
              <a:gd name="connsiteY1" fmla="*/ 1381355 h 2391197"/>
              <a:gd name="connsiteX2" fmla="*/ 682626 w 2409267"/>
              <a:gd name="connsiteY2" fmla="*/ 1387504 h 2391197"/>
              <a:gd name="connsiteX3" fmla="*/ 711703 w 2409267"/>
              <a:gd name="connsiteY3" fmla="*/ 1430543 h 2391197"/>
              <a:gd name="connsiteX4" fmla="*/ 828015 w 2409267"/>
              <a:gd name="connsiteY4" fmla="*/ 1493398 h 2391197"/>
              <a:gd name="connsiteX5" fmla="*/ 1656025 w 2409267"/>
              <a:gd name="connsiteY5" fmla="*/ 1493398 h 2391197"/>
              <a:gd name="connsiteX6" fmla="*/ 1772337 w 2409267"/>
              <a:gd name="connsiteY6" fmla="*/ 1430543 h 2391197"/>
              <a:gd name="connsiteX7" fmla="*/ 1776489 w 2409267"/>
              <a:gd name="connsiteY7" fmla="*/ 1424396 h 2391197"/>
              <a:gd name="connsiteX8" fmla="*/ 1805567 w 2409267"/>
              <a:gd name="connsiteY8" fmla="*/ 1381355 h 2391197"/>
              <a:gd name="connsiteX9" fmla="*/ 2409267 w 2409267"/>
              <a:gd name="connsiteY9" fmla="*/ 1381355 h 2391197"/>
              <a:gd name="connsiteX10" fmla="*/ 2409267 w 2409267"/>
              <a:gd name="connsiteY10" fmla="*/ 1719654 h 2391197"/>
              <a:gd name="connsiteX11" fmla="*/ 2409267 w 2409267"/>
              <a:gd name="connsiteY11" fmla="*/ 1733975 h 2391197"/>
              <a:gd name="connsiteX12" fmla="*/ 2409267 w 2409267"/>
              <a:gd name="connsiteY12" fmla="*/ 1791268 h 2391197"/>
              <a:gd name="connsiteX13" fmla="*/ 2409267 w 2409267"/>
              <a:gd name="connsiteY13" fmla="*/ 1900966 h 2391197"/>
              <a:gd name="connsiteX14" fmla="*/ 2409267 w 2409267"/>
              <a:gd name="connsiteY14" fmla="*/ 1905679 h 2391197"/>
              <a:gd name="connsiteX15" fmla="*/ 2409267 w 2409267"/>
              <a:gd name="connsiteY15" fmla="*/ 1916871 h 2391197"/>
              <a:gd name="connsiteX16" fmla="*/ 2409267 w 2409267"/>
              <a:gd name="connsiteY16" fmla="*/ 1938666 h 2391197"/>
              <a:gd name="connsiteX17" fmla="*/ 2409267 w 2409267"/>
              <a:gd name="connsiteY17" fmla="*/ 1974599 h 2391197"/>
              <a:gd name="connsiteX18" fmla="*/ 2409267 w 2409267"/>
              <a:gd name="connsiteY18" fmla="*/ 2028204 h 2391197"/>
              <a:gd name="connsiteX19" fmla="*/ 2409267 w 2409267"/>
              <a:gd name="connsiteY19" fmla="*/ 2103016 h 2391197"/>
              <a:gd name="connsiteX20" fmla="*/ 2409267 w 2409267"/>
              <a:gd name="connsiteY20" fmla="*/ 2202568 h 2391197"/>
              <a:gd name="connsiteX21" fmla="*/ 2409267 w 2409267"/>
              <a:gd name="connsiteY21" fmla="*/ 2228498 h 2391197"/>
              <a:gd name="connsiteX22" fmla="*/ 2409267 w 2409267"/>
              <a:gd name="connsiteY22" fmla="*/ 2259749 h 2391197"/>
              <a:gd name="connsiteX23" fmla="*/ 2277819 w 2409267"/>
              <a:gd name="connsiteY23" fmla="*/ 2391197 h 2391197"/>
              <a:gd name="connsiteX24" fmla="*/ 131448 w 2409267"/>
              <a:gd name="connsiteY24" fmla="*/ 2391197 h 2391197"/>
              <a:gd name="connsiteX25" fmla="*/ 0 w 2409267"/>
              <a:gd name="connsiteY25" fmla="*/ 2259749 h 2391197"/>
              <a:gd name="connsiteX26" fmla="*/ 0 w 2409267"/>
              <a:gd name="connsiteY26" fmla="*/ 2165563 h 2391197"/>
              <a:gd name="connsiteX27" fmla="*/ 0 w 2409267"/>
              <a:gd name="connsiteY27" fmla="*/ 2064343 h 2391197"/>
              <a:gd name="connsiteX28" fmla="*/ 0 w 2409267"/>
              <a:gd name="connsiteY28" fmla="*/ 1900966 h 2391197"/>
              <a:gd name="connsiteX29" fmla="*/ 0 w 2409267"/>
              <a:gd name="connsiteY29" fmla="*/ 1791268 h 2391197"/>
              <a:gd name="connsiteX30" fmla="*/ 0 w 2409267"/>
              <a:gd name="connsiteY30" fmla="*/ 1790326 h 2391197"/>
              <a:gd name="connsiteX31" fmla="*/ 0 w 2409267"/>
              <a:gd name="connsiteY31" fmla="*/ 1784394 h 2391197"/>
              <a:gd name="connsiteX32" fmla="*/ 0 w 2409267"/>
              <a:gd name="connsiteY32" fmla="*/ 1768780 h 2391197"/>
              <a:gd name="connsiteX33" fmla="*/ 0 w 2409267"/>
              <a:gd name="connsiteY33" fmla="*/ 1738796 h 2391197"/>
              <a:gd name="connsiteX34" fmla="*/ 0 w 2409267"/>
              <a:gd name="connsiteY34" fmla="*/ 1733975 h 2391197"/>
              <a:gd name="connsiteX35" fmla="*/ 0 w 2409267"/>
              <a:gd name="connsiteY35" fmla="*/ 1689752 h 2391197"/>
              <a:gd name="connsiteX36" fmla="*/ 0 w 2409267"/>
              <a:gd name="connsiteY36" fmla="*/ 1381355 h 2391197"/>
              <a:gd name="connsiteX37" fmla="*/ 0 w 2409267"/>
              <a:gd name="connsiteY37" fmla="*/ 861743 h 2391197"/>
              <a:gd name="connsiteX38" fmla="*/ 2409267 w 2409267"/>
              <a:gd name="connsiteY38" fmla="*/ 861743 h 2391197"/>
              <a:gd name="connsiteX39" fmla="*/ 2409267 w 2409267"/>
              <a:gd name="connsiteY39" fmla="*/ 1271657 h 2391197"/>
              <a:gd name="connsiteX40" fmla="*/ 0 w 2409267"/>
              <a:gd name="connsiteY40" fmla="*/ 1271657 h 2391197"/>
              <a:gd name="connsiteX41" fmla="*/ 1147259 w 2409267"/>
              <a:gd name="connsiteY41" fmla="*/ 18 h 2391197"/>
              <a:gd name="connsiteX42" fmla="*/ 1176250 w 2409267"/>
              <a:gd name="connsiteY42" fmla="*/ 4689 h 2391197"/>
              <a:gd name="connsiteX43" fmla="*/ 1221251 w 2409267"/>
              <a:gd name="connsiteY43" fmla="*/ 42039 h 2391197"/>
              <a:gd name="connsiteX44" fmla="*/ 1224363 w 2409267"/>
              <a:gd name="connsiteY44" fmla="*/ 47865 h 2391197"/>
              <a:gd name="connsiteX45" fmla="*/ 1246172 w 2409267"/>
              <a:gd name="connsiteY45" fmla="*/ 88642 h 2391197"/>
              <a:gd name="connsiteX46" fmla="*/ 1210171 w 2409267"/>
              <a:gd name="connsiteY46" fmla="*/ 187331 h 2391197"/>
              <a:gd name="connsiteX47" fmla="*/ 321238 w 2409267"/>
              <a:gd name="connsiteY47" fmla="*/ 604016 h 2391197"/>
              <a:gd name="connsiteX48" fmla="*/ 2334498 w 2409267"/>
              <a:gd name="connsiteY48" fmla="*/ 604016 h 2391197"/>
              <a:gd name="connsiteX49" fmla="*/ 2409267 w 2409267"/>
              <a:gd name="connsiteY49" fmla="*/ 678033 h 2391197"/>
              <a:gd name="connsiteX50" fmla="*/ 2409267 w 2409267"/>
              <a:gd name="connsiteY50" fmla="*/ 752049 h 2391197"/>
              <a:gd name="connsiteX51" fmla="*/ 0 w 2409267"/>
              <a:gd name="connsiteY51" fmla="*/ 752049 h 2391197"/>
              <a:gd name="connsiteX52" fmla="*/ 0 w 2409267"/>
              <a:gd name="connsiteY52" fmla="*/ 604016 h 2391197"/>
              <a:gd name="connsiteX53" fmla="*/ 66464 w 2409267"/>
              <a:gd name="connsiteY53" fmla="*/ 497104 h 2391197"/>
              <a:gd name="connsiteX54" fmla="*/ 1118786 w 2409267"/>
              <a:gd name="connsiteY54" fmla="*/ 6402 h 2391197"/>
              <a:gd name="connsiteX55" fmla="*/ 1147259 w 2409267"/>
              <a:gd name="connsiteY55" fmla="*/ 18 h 2391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409267" h="2391197">
                <a:moveTo>
                  <a:pt x="0" y="1381355"/>
                </a:moveTo>
                <a:cubicBezTo>
                  <a:pt x="41" y="1381355"/>
                  <a:pt x="5307" y="1381355"/>
                  <a:pt x="678473" y="1381355"/>
                </a:cubicBezTo>
                <a:cubicBezTo>
                  <a:pt x="678480" y="1381365"/>
                  <a:pt x="678649" y="1381617"/>
                  <a:pt x="682626" y="1387504"/>
                </a:cubicBezTo>
                <a:lnTo>
                  <a:pt x="711703" y="1430543"/>
                </a:lnTo>
                <a:cubicBezTo>
                  <a:pt x="733858" y="1466071"/>
                  <a:pt x="786472" y="1493398"/>
                  <a:pt x="828015" y="1493398"/>
                </a:cubicBezTo>
                <a:cubicBezTo>
                  <a:pt x="828044" y="1493398"/>
                  <a:pt x="832946" y="1493398"/>
                  <a:pt x="1656025" y="1493398"/>
                </a:cubicBezTo>
                <a:cubicBezTo>
                  <a:pt x="1697564" y="1493398"/>
                  <a:pt x="1750182" y="1466071"/>
                  <a:pt x="1772337" y="1430543"/>
                </a:cubicBezTo>
                <a:cubicBezTo>
                  <a:pt x="1772344" y="1430532"/>
                  <a:pt x="1772513" y="1430285"/>
                  <a:pt x="1776489" y="1424396"/>
                </a:cubicBezTo>
                <a:lnTo>
                  <a:pt x="1805567" y="1381355"/>
                </a:lnTo>
                <a:lnTo>
                  <a:pt x="2409267" y="1381355"/>
                </a:lnTo>
                <a:cubicBezTo>
                  <a:pt x="2409267" y="1381378"/>
                  <a:pt x="2409267" y="1384243"/>
                  <a:pt x="2409267" y="1719654"/>
                </a:cubicBezTo>
                <a:lnTo>
                  <a:pt x="2409267" y="1733975"/>
                </a:lnTo>
                <a:lnTo>
                  <a:pt x="2409267" y="1791268"/>
                </a:lnTo>
                <a:lnTo>
                  <a:pt x="2409267" y="1900966"/>
                </a:lnTo>
                <a:lnTo>
                  <a:pt x="2409267" y="1905679"/>
                </a:lnTo>
                <a:lnTo>
                  <a:pt x="2409267" y="1916871"/>
                </a:lnTo>
                <a:lnTo>
                  <a:pt x="2409267" y="1938666"/>
                </a:lnTo>
                <a:lnTo>
                  <a:pt x="2409267" y="1974599"/>
                </a:lnTo>
                <a:lnTo>
                  <a:pt x="2409267" y="2028204"/>
                </a:lnTo>
                <a:lnTo>
                  <a:pt x="2409267" y="2103016"/>
                </a:lnTo>
                <a:lnTo>
                  <a:pt x="2409267" y="2202568"/>
                </a:lnTo>
                <a:lnTo>
                  <a:pt x="2409267" y="2228498"/>
                </a:lnTo>
                <a:lnTo>
                  <a:pt x="2409267" y="2259749"/>
                </a:lnTo>
                <a:cubicBezTo>
                  <a:pt x="2409267" y="2332346"/>
                  <a:pt x="2350416" y="2391197"/>
                  <a:pt x="2277819" y="2391197"/>
                </a:cubicBezTo>
                <a:lnTo>
                  <a:pt x="131448" y="2391197"/>
                </a:lnTo>
                <a:cubicBezTo>
                  <a:pt x="58851" y="2391197"/>
                  <a:pt x="0" y="2332346"/>
                  <a:pt x="0" y="2259749"/>
                </a:cubicBezTo>
                <a:lnTo>
                  <a:pt x="0" y="2165563"/>
                </a:lnTo>
                <a:lnTo>
                  <a:pt x="0" y="2064343"/>
                </a:lnTo>
                <a:lnTo>
                  <a:pt x="0" y="1900966"/>
                </a:lnTo>
                <a:lnTo>
                  <a:pt x="0" y="1791268"/>
                </a:lnTo>
                <a:lnTo>
                  <a:pt x="0" y="1790326"/>
                </a:lnTo>
                <a:lnTo>
                  <a:pt x="0" y="1784394"/>
                </a:lnTo>
                <a:lnTo>
                  <a:pt x="0" y="1768780"/>
                </a:lnTo>
                <a:lnTo>
                  <a:pt x="0" y="1738796"/>
                </a:lnTo>
                <a:lnTo>
                  <a:pt x="0" y="1733975"/>
                </a:lnTo>
                <a:lnTo>
                  <a:pt x="0" y="1689752"/>
                </a:lnTo>
                <a:cubicBezTo>
                  <a:pt x="0" y="1629613"/>
                  <a:pt x="0" y="1533849"/>
                  <a:pt x="0" y="1381355"/>
                </a:cubicBezTo>
                <a:close/>
                <a:moveTo>
                  <a:pt x="0" y="861743"/>
                </a:moveTo>
                <a:lnTo>
                  <a:pt x="2409267" y="861743"/>
                </a:lnTo>
                <a:lnTo>
                  <a:pt x="2409267" y="1271657"/>
                </a:lnTo>
                <a:lnTo>
                  <a:pt x="0" y="1271657"/>
                </a:lnTo>
                <a:close/>
                <a:moveTo>
                  <a:pt x="1147259" y="18"/>
                </a:moveTo>
                <a:cubicBezTo>
                  <a:pt x="1157038" y="-196"/>
                  <a:pt x="1166904" y="1432"/>
                  <a:pt x="1176250" y="4689"/>
                </a:cubicBezTo>
                <a:cubicBezTo>
                  <a:pt x="1194943" y="11199"/>
                  <a:pt x="1211557" y="24219"/>
                  <a:pt x="1221251" y="42039"/>
                </a:cubicBezTo>
                <a:cubicBezTo>
                  <a:pt x="1221258" y="42054"/>
                  <a:pt x="1221420" y="42356"/>
                  <a:pt x="1224363" y="47865"/>
                </a:cubicBezTo>
                <a:lnTo>
                  <a:pt x="1246172" y="88642"/>
                </a:lnTo>
                <a:cubicBezTo>
                  <a:pt x="1262789" y="127021"/>
                  <a:pt x="1248943" y="170881"/>
                  <a:pt x="1210171" y="187331"/>
                </a:cubicBezTo>
                <a:cubicBezTo>
                  <a:pt x="1210120" y="187355"/>
                  <a:pt x="1203278" y="190563"/>
                  <a:pt x="321238" y="604016"/>
                </a:cubicBezTo>
                <a:cubicBezTo>
                  <a:pt x="321293" y="604016"/>
                  <a:pt x="331972" y="604016"/>
                  <a:pt x="2334498" y="604016"/>
                </a:cubicBezTo>
                <a:cubicBezTo>
                  <a:pt x="2376037" y="604016"/>
                  <a:pt x="2409267" y="636911"/>
                  <a:pt x="2409267" y="678033"/>
                </a:cubicBezTo>
                <a:lnTo>
                  <a:pt x="2409267" y="752049"/>
                </a:lnTo>
                <a:cubicBezTo>
                  <a:pt x="2367728" y="752049"/>
                  <a:pt x="36001" y="752049"/>
                  <a:pt x="0" y="752049"/>
                </a:cubicBezTo>
                <a:cubicBezTo>
                  <a:pt x="0" y="752005"/>
                  <a:pt x="0" y="749460"/>
                  <a:pt x="0" y="604016"/>
                </a:cubicBezTo>
                <a:cubicBezTo>
                  <a:pt x="0" y="562894"/>
                  <a:pt x="30463" y="513550"/>
                  <a:pt x="66464" y="497104"/>
                </a:cubicBezTo>
                <a:cubicBezTo>
                  <a:pt x="66527" y="497075"/>
                  <a:pt x="74637" y="493292"/>
                  <a:pt x="1118786" y="6402"/>
                </a:cubicBezTo>
                <a:cubicBezTo>
                  <a:pt x="1127787" y="2288"/>
                  <a:pt x="1137480" y="232"/>
                  <a:pt x="1147259" y="18"/>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latin typeface="Meiryo UI" panose="020B0604030504040204" pitchFamily="50" charset="-128"/>
              <a:ea typeface="Meiryo UI" panose="020B0604030504040204" pitchFamily="50" charset="-128"/>
            </a:endParaRPr>
          </a:p>
        </p:txBody>
      </p:sp>
      <p:grpSp>
        <p:nvGrpSpPr>
          <p:cNvPr id="74" name="グループ化 73">
            <a:extLst>
              <a:ext uri="{FF2B5EF4-FFF2-40B4-BE49-F238E27FC236}">
                <a16:creationId xmlns:a16="http://schemas.microsoft.com/office/drawing/2014/main" id="{72E5AFF3-1694-0169-3ACF-A717D66BAB9B}"/>
              </a:ext>
            </a:extLst>
          </p:cNvPr>
          <p:cNvGrpSpPr>
            <a:grpSpLocks noChangeAspect="1"/>
          </p:cNvGrpSpPr>
          <p:nvPr/>
        </p:nvGrpSpPr>
        <p:grpSpPr>
          <a:xfrm>
            <a:off x="9046731" y="3440912"/>
            <a:ext cx="366974" cy="480743"/>
            <a:chOff x="4587875" y="3719515"/>
            <a:chExt cx="839788" cy="1100135"/>
          </a:xfrm>
          <a:solidFill>
            <a:schemeClr val="tx1">
              <a:lumMod val="65000"/>
              <a:lumOff val="35000"/>
            </a:schemeClr>
          </a:solidFill>
        </p:grpSpPr>
        <p:sp>
          <p:nvSpPr>
            <p:cNvPr id="75" name="Oval 12">
              <a:extLst>
                <a:ext uri="{FF2B5EF4-FFF2-40B4-BE49-F238E27FC236}">
                  <a16:creationId xmlns:a16="http://schemas.microsoft.com/office/drawing/2014/main" id="{08F8F7BE-DA5F-B942-A532-D951E808C157}"/>
                </a:ext>
              </a:extLst>
            </p:cNvPr>
            <p:cNvSpPr>
              <a:spLocks noChangeArrowheads="1"/>
            </p:cNvSpPr>
            <p:nvPr/>
          </p:nvSpPr>
          <p:spPr bwMode="auto">
            <a:xfrm>
              <a:off x="4746624" y="3719515"/>
              <a:ext cx="525463" cy="51911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76" name="Freeform 13">
              <a:extLst>
                <a:ext uri="{FF2B5EF4-FFF2-40B4-BE49-F238E27FC236}">
                  <a16:creationId xmlns:a16="http://schemas.microsoft.com/office/drawing/2014/main" id="{4DA08E22-BC18-B688-FADB-170C6ECB83AE}"/>
                </a:ext>
              </a:extLst>
            </p:cNvPr>
            <p:cNvSpPr>
              <a:spLocks/>
            </p:cNvSpPr>
            <p:nvPr/>
          </p:nvSpPr>
          <p:spPr bwMode="auto">
            <a:xfrm>
              <a:off x="4587875" y="4227513"/>
              <a:ext cx="839788" cy="592137"/>
            </a:xfrm>
            <a:custGeom>
              <a:avLst/>
              <a:gdLst>
                <a:gd name="T0" fmla="*/ 196 w 275"/>
                <a:gd name="T1" fmla="*/ 0 h 195"/>
                <a:gd name="T2" fmla="*/ 138 w 275"/>
                <a:gd name="T3" fmla="*/ 21 h 195"/>
                <a:gd name="T4" fmla="*/ 79 w 275"/>
                <a:gd name="T5" fmla="*/ 0 h 195"/>
                <a:gd name="T6" fmla="*/ 0 w 275"/>
                <a:gd name="T7" fmla="*/ 107 h 195"/>
                <a:gd name="T8" fmla="*/ 0 w 275"/>
                <a:gd name="T9" fmla="*/ 195 h 195"/>
                <a:gd name="T10" fmla="*/ 275 w 275"/>
                <a:gd name="T11" fmla="*/ 195 h 195"/>
                <a:gd name="T12" fmla="*/ 275 w 275"/>
                <a:gd name="T13" fmla="*/ 107 h 195"/>
                <a:gd name="T14" fmla="*/ 196 w 275"/>
                <a:gd name="T15" fmla="*/ 0 h 1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5" h="195">
                  <a:moveTo>
                    <a:pt x="196" y="0"/>
                  </a:moveTo>
                  <a:cubicBezTo>
                    <a:pt x="180" y="13"/>
                    <a:pt x="160" y="21"/>
                    <a:pt x="138" y="21"/>
                  </a:cubicBezTo>
                  <a:cubicBezTo>
                    <a:pt x="116" y="21"/>
                    <a:pt x="95" y="13"/>
                    <a:pt x="79" y="0"/>
                  </a:cubicBezTo>
                  <a:cubicBezTo>
                    <a:pt x="33" y="15"/>
                    <a:pt x="0" y="57"/>
                    <a:pt x="0" y="107"/>
                  </a:cubicBezTo>
                  <a:cubicBezTo>
                    <a:pt x="0" y="195"/>
                    <a:pt x="0" y="195"/>
                    <a:pt x="0" y="195"/>
                  </a:cubicBezTo>
                  <a:cubicBezTo>
                    <a:pt x="275" y="195"/>
                    <a:pt x="275" y="195"/>
                    <a:pt x="275" y="195"/>
                  </a:cubicBezTo>
                  <a:cubicBezTo>
                    <a:pt x="275" y="107"/>
                    <a:pt x="275" y="107"/>
                    <a:pt x="275" y="107"/>
                  </a:cubicBezTo>
                  <a:cubicBezTo>
                    <a:pt x="275" y="57"/>
                    <a:pt x="242" y="15"/>
                    <a:pt x="1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grpSp>
      <p:sp>
        <p:nvSpPr>
          <p:cNvPr id="77" name="ストライプ矢印 334">
            <a:extLst>
              <a:ext uri="{FF2B5EF4-FFF2-40B4-BE49-F238E27FC236}">
                <a16:creationId xmlns:a16="http://schemas.microsoft.com/office/drawing/2014/main" id="{F467BDDE-FE1D-2BEC-045F-25C3B48B7375}"/>
              </a:ext>
            </a:extLst>
          </p:cNvPr>
          <p:cNvSpPr/>
          <p:nvPr/>
        </p:nvSpPr>
        <p:spPr>
          <a:xfrm rot="5720113" flipV="1">
            <a:off x="7555886" y="2646945"/>
            <a:ext cx="1113191" cy="334515"/>
          </a:xfrm>
          <a:prstGeom prst="stripedRightArrow">
            <a:avLst>
              <a:gd name="adj1" fmla="val 55288"/>
              <a:gd name="adj2" fmla="val 74123"/>
            </a:avLst>
          </a:prstGeom>
          <a:solidFill>
            <a:schemeClr val="bg1">
              <a:lumMod val="75000"/>
              <a:alpha val="80000"/>
            </a:schemeClr>
          </a:solidFill>
          <a:ln w="25400" cap="flat" cmpd="sng" algn="ctr">
            <a:noFill/>
            <a:prstDash val="solid"/>
          </a:ln>
          <a:effectLst/>
        </p:spPr>
        <p:txBody>
          <a:bodyPr lIns="104306" tIns="52153" rIns="104306" bIns="52153" anchor="ct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spcBef>
                <a:spcPct val="20000"/>
              </a:spcBef>
              <a:buClr>
                <a:srgbClr val="5330C1"/>
              </a:buClr>
              <a:defRPr/>
            </a:pPr>
            <a:endParaRPr lang="ja-JP" altLang="en-US" sz="1300" kern="0" dirty="0">
              <a:solidFill>
                <a:sysClr val="window" lastClr="FFFFFF"/>
              </a:solidFill>
              <a:latin typeface="Meiryo UI" pitchFamily="50" charset="-128"/>
              <a:ea typeface="Meiryo UI" pitchFamily="50" charset="-128"/>
              <a:cs typeface="Meiryo UI" pitchFamily="50" charset="-128"/>
            </a:endParaRPr>
          </a:p>
        </p:txBody>
      </p:sp>
      <p:sp>
        <p:nvSpPr>
          <p:cNvPr id="78" name="ストライプ矢印 334">
            <a:extLst>
              <a:ext uri="{FF2B5EF4-FFF2-40B4-BE49-F238E27FC236}">
                <a16:creationId xmlns:a16="http://schemas.microsoft.com/office/drawing/2014/main" id="{8368A8EA-665E-15AA-7304-79D959B7CEB9}"/>
              </a:ext>
            </a:extLst>
          </p:cNvPr>
          <p:cNvSpPr/>
          <p:nvPr/>
        </p:nvSpPr>
        <p:spPr>
          <a:xfrm rot="3382848" flipV="1">
            <a:off x="8029198" y="2621879"/>
            <a:ext cx="1320656" cy="334515"/>
          </a:xfrm>
          <a:prstGeom prst="stripedRightArrow">
            <a:avLst>
              <a:gd name="adj1" fmla="val 55288"/>
              <a:gd name="adj2" fmla="val 74123"/>
            </a:avLst>
          </a:prstGeom>
          <a:solidFill>
            <a:schemeClr val="bg1">
              <a:lumMod val="75000"/>
              <a:alpha val="80000"/>
            </a:schemeClr>
          </a:solidFill>
          <a:ln w="25400" cap="flat" cmpd="sng" algn="ctr">
            <a:noFill/>
            <a:prstDash val="solid"/>
          </a:ln>
          <a:effectLst/>
        </p:spPr>
        <p:txBody>
          <a:bodyPr lIns="104306" tIns="52153" rIns="104306" bIns="52153" anchor="ct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spcBef>
                <a:spcPct val="20000"/>
              </a:spcBef>
              <a:buClr>
                <a:srgbClr val="5330C1"/>
              </a:buClr>
              <a:defRPr/>
            </a:pPr>
            <a:endParaRPr lang="ja-JP" altLang="en-US" sz="1300" kern="0" dirty="0">
              <a:solidFill>
                <a:sysClr val="window" lastClr="FFFFFF"/>
              </a:solidFill>
              <a:latin typeface="Meiryo UI" pitchFamily="50" charset="-128"/>
              <a:ea typeface="Meiryo UI" pitchFamily="50" charset="-128"/>
              <a:cs typeface="Meiryo UI" pitchFamily="50" charset="-128"/>
            </a:endParaRPr>
          </a:p>
        </p:txBody>
      </p:sp>
      <p:sp>
        <p:nvSpPr>
          <p:cNvPr id="79" name="テキスト ボックス 78">
            <a:extLst>
              <a:ext uri="{FF2B5EF4-FFF2-40B4-BE49-F238E27FC236}">
                <a16:creationId xmlns:a16="http://schemas.microsoft.com/office/drawing/2014/main" id="{C9F367AE-CDD0-DA90-2691-3215F52F3350}"/>
              </a:ext>
            </a:extLst>
          </p:cNvPr>
          <p:cNvSpPr txBox="1"/>
          <p:nvPr/>
        </p:nvSpPr>
        <p:spPr>
          <a:xfrm>
            <a:off x="7142192" y="2447377"/>
            <a:ext cx="2318459" cy="430887"/>
          </a:xfrm>
          <a:prstGeom prst="rect">
            <a:avLst/>
          </a:prstGeom>
          <a:solidFill>
            <a:srgbClr val="FFFFFF">
              <a:alpha val="69804"/>
            </a:srgbClr>
          </a:solidFill>
        </p:spPr>
        <p:txBody>
          <a:bodyPr wrap="square" rtlCol="0">
            <a:spAutoFit/>
          </a:bodyPr>
          <a:lstStyle/>
          <a:p>
            <a:pPr algn="ctr"/>
            <a:r>
              <a:rPr kumimoji="1" lang="ja-JP" altLang="en-US" sz="1100" b="1" dirty="0">
                <a:latin typeface="メイリオ" panose="020B0604030504040204" pitchFamily="50" charset="-128"/>
                <a:ea typeface="メイリオ" panose="020B0604030504040204" pitchFamily="50" charset="-128"/>
              </a:rPr>
              <a:t>空いている複合機・プリンターに</a:t>
            </a:r>
            <a:endParaRPr kumimoji="1" lang="en-US" altLang="ja-JP" sz="1100" b="1" dirty="0">
              <a:latin typeface="メイリオ" panose="020B0604030504040204" pitchFamily="50" charset="-128"/>
              <a:ea typeface="メイリオ" panose="020B0604030504040204" pitchFamily="50" charset="-128"/>
            </a:endParaRPr>
          </a:p>
          <a:p>
            <a:pPr algn="ctr"/>
            <a:r>
              <a:rPr kumimoji="1" lang="en-US" altLang="ja-JP" sz="1100" b="1" dirty="0">
                <a:latin typeface="メイリオ" panose="020B0604030504040204" pitchFamily="50" charset="-128"/>
                <a:ea typeface="メイリオ" panose="020B0604030504040204" pitchFamily="50" charset="-128"/>
              </a:rPr>
              <a:t>IC</a:t>
            </a:r>
            <a:r>
              <a:rPr kumimoji="1" lang="ja-JP" altLang="en-US" sz="1100" b="1" dirty="0">
                <a:latin typeface="メイリオ" panose="020B0604030504040204" pitchFamily="50" charset="-128"/>
                <a:ea typeface="メイリオ" panose="020B0604030504040204" pitchFamily="50" charset="-128"/>
              </a:rPr>
              <a:t>カードをかざして出力</a:t>
            </a:r>
          </a:p>
        </p:txBody>
      </p:sp>
      <p:sp>
        <p:nvSpPr>
          <p:cNvPr id="80" name="テキスト ボックス 79">
            <a:extLst>
              <a:ext uri="{FF2B5EF4-FFF2-40B4-BE49-F238E27FC236}">
                <a16:creationId xmlns:a16="http://schemas.microsoft.com/office/drawing/2014/main" id="{66D83A4D-1342-66F5-4C4C-8A1A5FC3412F}"/>
              </a:ext>
            </a:extLst>
          </p:cNvPr>
          <p:cNvSpPr txBox="1"/>
          <p:nvPr/>
        </p:nvSpPr>
        <p:spPr>
          <a:xfrm>
            <a:off x="6897162" y="1935240"/>
            <a:ext cx="2448559" cy="400110"/>
          </a:xfrm>
          <a:prstGeom prst="rect">
            <a:avLst/>
          </a:prstGeom>
          <a:solidFill>
            <a:srgbClr val="3366FF"/>
          </a:solidFill>
        </p:spPr>
        <p:txBody>
          <a:bodyPr wrap="square" rtlCol="0">
            <a:spAutoFit/>
          </a:bodyPr>
          <a:lstStyle/>
          <a:p>
            <a:pPr algn="ctr"/>
            <a:r>
              <a:rPr lang="en-US" altLang="ja-JP" sz="1000" b="1" kern="800" spc="100" dirty="0">
                <a:solidFill>
                  <a:schemeClr val="bg1"/>
                </a:solidFill>
                <a:latin typeface="メイリオ" panose="020B0604030504040204" pitchFamily="50" charset="-128"/>
                <a:ea typeface="メイリオ" panose="020B0604030504040204" pitchFamily="50" charset="-128"/>
              </a:rPr>
              <a:t>SmartSESAME SecurePrinter</a:t>
            </a:r>
          </a:p>
          <a:p>
            <a:pPr algn="ctr"/>
            <a:r>
              <a:rPr lang="ja-JP" altLang="en-US" sz="1000" b="1" kern="800" spc="100" dirty="0">
                <a:solidFill>
                  <a:schemeClr val="bg1"/>
                </a:solidFill>
                <a:latin typeface="メイリオ" panose="020B0604030504040204" pitchFamily="50" charset="-128"/>
                <a:ea typeface="メイリオ" panose="020B0604030504040204" pitchFamily="50" charset="-128"/>
              </a:rPr>
              <a:t>（どこでもプリントドライバー）</a:t>
            </a:r>
            <a:endParaRPr lang="en-US" altLang="ja-JP" sz="1000" b="1" kern="800" spc="100" dirty="0">
              <a:solidFill>
                <a:schemeClr val="bg1"/>
              </a:solidFill>
              <a:latin typeface="メイリオ" panose="020B0604030504040204" pitchFamily="50" charset="-128"/>
              <a:ea typeface="メイリオ" panose="020B0604030504040204" pitchFamily="50" charset="-128"/>
            </a:endParaRPr>
          </a:p>
        </p:txBody>
      </p:sp>
      <p:sp>
        <p:nvSpPr>
          <p:cNvPr id="3" name="スライド番号プレースホルダー 2">
            <a:extLst>
              <a:ext uri="{FF2B5EF4-FFF2-40B4-BE49-F238E27FC236}">
                <a16:creationId xmlns:a16="http://schemas.microsoft.com/office/drawing/2014/main" id="{782B6144-55FD-7C0A-67B4-B2E468F16BC1}"/>
              </a:ext>
            </a:extLst>
          </p:cNvPr>
          <p:cNvSpPr>
            <a:spLocks noGrp="1"/>
          </p:cNvSpPr>
          <p:nvPr>
            <p:ph type="sldNum" sz="quarter" idx="11"/>
          </p:nvPr>
        </p:nvSpPr>
        <p:spPr/>
        <p:txBody>
          <a:bodyPr/>
          <a:lstStyle/>
          <a:p>
            <a:fld id="{CA6536ED-BD5D-BB4A-995A-A44D28302799}" type="slidenum">
              <a:rPr lang="en-US" altLang="ja-JP" smtClean="0"/>
              <a:pPr/>
              <a:t>20</a:t>
            </a:fld>
            <a:endParaRPr lang="en-US" altLang="ja-JP"/>
          </a:p>
        </p:txBody>
      </p:sp>
      <p:pic>
        <p:nvPicPr>
          <p:cNvPr id="82" name="図 81" descr="テキスト&#10;&#10;自動的に生成された説明">
            <a:extLst>
              <a:ext uri="{FF2B5EF4-FFF2-40B4-BE49-F238E27FC236}">
                <a16:creationId xmlns:a16="http://schemas.microsoft.com/office/drawing/2014/main" id="{3C209EFE-CD18-4B1E-B68E-E68CA893DB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9253" y="4196427"/>
            <a:ext cx="2069768" cy="517442"/>
          </a:xfrm>
          <a:prstGeom prst="rect">
            <a:avLst/>
          </a:prstGeom>
        </p:spPr>
      </p:pic>
    </p:spTree>
    <p:extLst>
      <p:ext uri="{BB962C8B-B14F-4D97-AF65-F5344CB8AC3E}">
        <p14:creationId xmlns:p14="http://schemas.microsoft.com/office/powerpoint/2010/main" val="8473700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グループ化 28">
            <a:extLst>
              <a:ext uri="{FF2B5EF4-FFF2-40B4-BE49-F238E27FC236}">
                <a16:creationId xmlns:a16="http://schemas.microsoft.com/office/drawing/2014/main" id="{C6277C5B-501C-BCE0-F669-EA8574784B11}"/>
              </a:ext>
            </a:extLst>
          </p:cNvPr>
          <p:cNvGrpSpPr/>
          <p:nvPr/>
        </p:nvGrpSpPr>
        <p:grpSpPr>
          <a:xfrm>
            <a:off x="4102782" y="1628800"/>
            <a:ext cx="5439163" cy="3952228"/>
            <a:chOff x="4102782" y="1628800"/>
            <a:chExt cx="5439163" cy="3952228"/>
          </a:xfrm>
        </p:grpSpPr>
        <p:pic>
          <p:nvPicPr>
            <p:cNvPr id="12" name="図 11">
              <a:extLst>
                <a:ext uri="{FF2B5EF4-FFF2-40B4-BE49-F238E27FC236}">
                  <a16:creationId xmlns:a16="http://schemas.microsoft.com/office/drawing/2014/main" id="{DA11EF82-54B2-E865-C696-1968B0438793}"/>
                </a:ext>
              </a:extLst>
            </p:cNvPr>
            <p:cNvPicPr>
              <a:picLocks noChangeAspect="1"/>
            </p:cNvPicPr>
            <p:nvPr/>
          </p:nvPicPr>
          <p:blipFill>
            <a:blip r:embed="rId2"/>
            <a:stretch>
              <a:fillRect/>
            </a:stretch>
          </p:blipFill>
          <p:spPr>
            <a:xfrm>
              <a:off x="4102783" y="1628800"/>
              <a:ext cx="5439162" cy="3952228"/>
            </a:xfrm>
            <a:prstGeom prst="rect">
              <a:avLst/>
            </a:prstGeom>
          </p:spPr>
        </p:pic>
        <p:sp>
          <p:nvSpPr>
            <p:cNvPr id="27" name="正方形/長方形 26">
              <a:extLst>
                <a:ext uri="{FF2B5EF4-FFF2-40B4-BE49-F238E27FC236}">
                  <a16:creationId xmlns:a16="http://schemas.microsoft.com/office/drawing/2014/main" id="{0D9EC516-E513-B9A2-DD3A-9BA0144454DC}"/>
                </a:ext>
              </a:extLst>
            </p:cNvPr>
            <p:cNvSpPr/>
            <p:nvPr/>
          </p:nvSpPr>
          <p:spPr bwMode="auto">
            <a:xfrm>
              <a:off x="4102782" y="1632064"/>
              <a:ext cx="5439162" cy="3948963"/>
            </a:xfrm>
            <a:prstGeom prst="rect">
              <a:avLst/>
            </a:prstGeom>
            <a:noFill/>
            <a:ln w="31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dirty="0">
                <a:ln>
                  <a:noFill/>
                </a:ln>
                <a:solidFill>
                  <a:schemeClr val="tx1"/>
                </a:solidFill>
                <a:effectLst/>
                <a:latin typeface="UD デジタル 教科書体 NK-R" panose="02020400000000000000" pitchFamily="18" charset="-128"/>
                <a:ea typeface="UD デジタル 教科書体 NK-R" panose="02020400000000000000" pitchFamily="18" charset="-128"/>
              </a:endParaRPr>
            </a:p>
          </p:txBody>
        </p:sp>
      </p:grpSp>
      <p:sp>
        <p:nvSpPr>
          <p:cNvPr id="8" name="正方形/長方形 7">
            <a:extLst>
              <a:ext uri="{FF2B5EF4-FFF2-40B4-BE49-F238E27FC236}">
                <a16:creationId xmlns:a16="http://schemas.microsoft.com/office/drawing/2014/main" id="{0D3B7336-BAA4-2A9D-F1C0-D0FEDE33EA86}"/>
              </a:ext>
            </a:extLst>
          </p:cNvPr>
          <p:cNvSpPr/>
          <p:nvPr/>
        </p:nvSpPr>
        <p:spPr bwMode="auto">
          <a:xfrm>
            <a:off x="6822364" y="2106044"/>
            <a:ext cx="2451115" cy="1953516"/>
          </a:xfrm>
          <a:prstGeom prst="rect">
            <a:avLst/>
          </a:prstGeom>
          <a:noFill/>
          <a:ln w="254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dirty="0">
              <a:ln>
                <a:noFill/>
              </a:ln>
              <a:solidFill>
                <a:schemeClr val="tx1"/>
              </a:solidFill>
              <a:effectLst/>
              <a:latin typeface="UD デジタル 教科書体 NK-R" panose="02020400000000000000" pitchFamily="18" charset="-128"/>
              <a:ea typeface="UD デジタル 教科書体 NK-R" panose="02020400000000000000" pitchFamily="18" charset="-128"/>
            </a:endParaRPr>
          </a:p>
        </p:txBody>
      </p:sp>
      <p:cxnSp>
        <p:nvCxnSpPr>
          <p:cNvPr id="16" name="直線矢印コネクタ 15">
            <a:extLst>
              <a:ext uri="{FF2B5EF4-FFF2-40B4-BE49-F238E27FC236}">
                <a16:creationId xmlns:a16="http://schemas.microsoft.com/office/drawing/2014/main" id="{A9BA94DC-F9FC-F13C-F5FD-D0BB8E7CCF50}"/>
              </a:ext>
            </a:extLst>
          </p:cNvPr>
          <p:cNvCxnSpPr/>
          <p:nvPr/>
        </p:nvCxnSpPr>
        <p:spPr bwMode="auto">
          <a:xfrm>
            <a:off x="3440832" y="2691408"/>
            <a:ext cx="3381532" cy="0"/>
          </a:xfrm>
          <a:prstGeom prst="straightConnector1">
            <a:avLst/>
          </a:prstGeom>
          <a:noFill/>
          <a:ln w="38100" cap="flat" cmpd="sng" algn="ctr">
            <a:solidFill>
              <a:srgbClr val="FF0000"/>
            </a:solidFill>
            <a:prstDash val="solid"/>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 name="正方形/長方形 19">
            <a:extLst>
              <a:ext uri="{FF2B5EF4-FFF2-40B4-BE49-F238E27FC236}">
                <a16:creationId xmlns:a16="http://schemas.microsoft.com/office/drawing/2014/main" id="{7E14F5C4-0563-5D44-57B9-573BF61FECB7}"/>
              </a:ext>
            </a:extLst>
          </p:cNvPr>
          <p:cNvSpPr/>
          <p:nvPr/>
        </p:nvSpPr>
        <p:spPr bwMode="auto">
          <a:xfrm>
            <a:off x="803719" y="2096708"/>
            <a:ext cx="2592288" cy="877520"/>
          </a:xfrm>
          <a:prstGeom prst="rect">
            <a:avLst/>
          </a:prstGeom>
          <a:noFill/>
          <a:ln w="254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dirty="0">
              <a:ln>
                <a:noFill/>
              </a:ln>
              <a:solidFill>
                <a:schemeClr val="tx1"/>
              </a:solidFill>
              <a:effectLst/>
              <a:latin typeface="UD デジタル 教科書体 NK-R" panose="02020400000000000000" pitchFamily="18" charset="-128"/>
              <a:ea typeface="UD デジタル 教科書体 NK-R" panose="02020400000000000000" pitchFamily="18" charset="-128"/>
            </a:endParaRPr>
          </a:p>
        </p:txBody>
      </p:sp>
      <p:sp>
        <p:nvSpPr>
          <p:cNvPr id="21" name="コンテンツ プレースホルダー 2">
            <a:extLst>
              <a:ext uri="{FF2B5EF4-FFF2-40B4-BE49-F238E27FC236}">
                <a16:creationId xmlns:a16="http://schemas.microsoft.com/office/drawing/2014/main" id="{BA08EC04-19D8-1508-2FCB-49D3F41F7649}"/>
              </a:ext>
            </a:extLst>
          </p:cNvPr>
          <p:cNvSpPr txBox="1">
            <a:spLocks/>
          </p:cNvSpPr>
          <p:nvPr/>
        </p:nvSpPr>
        <p:spPr bwMode="auto">
          <a:xfrm>
            <a:off x="92103" y="5147444"/>
            <a:ext cx="4010678" cy="519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ja-JP" altLang="en-US" sz="1200" kern="0" dirty="0"/>
              <a:t>サーバー管理ツールで指定したフィニッシング機能のみクライアントのドライバで選択できます。</a:t>
            </a:r>
            <a:endParaRPr lang="en-US" altLang="ja-JP" sz="1200" kern="0" dirty="0"/>
          </a:p>
        </p:txBody>
      </p:sp>
      <p:sp>
        <p:nvSpPr>
          <p:cNvPr id="22" name="コンテンツ プレースホルダー 2">
            <a:extLst>
              <a:ext uri="{FF2B5EF4-FFF2-40B4-BE49-F238E27FC236}">
                <a16:creationId xmlns:a16="http://schemas.microsoft.com/office/drawing/2014/main" id="{11805863-46B0-D375-FC0A-B891EF41DD8A}"/>
              </a:ext>
            </a:extLst>
          </p:cNvPr>
          <p:cNvSpPr txBox="1">
            <a:spLocks/>
          </p:cNvSpPr>
          <p:nvPr/>
        </p:nvSpPr>
        <p:spPr bwMode="auto">
          <a:xfrm>
            <a:off x="875485" y="1272375"/>
            <a:ext cx="2520522" cy="316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ja-JP" altLang="en-US" sz="1200" b="1" kern="0" dirty="0"/>
              <a:t>＜クライアント</a:t>
            </a:r>
            <a:r>
              <a:rPr lang="en-US" altLang="ja-JP" sz="1200" b="1" kern="0" dirty="0"/>
              <a:t>_</a:t>
            </a:r>
            <a:r>
              <a:rPr lang="ja-JP" altLang="en-US" sz="1200" b="1" kern="0" dirty="0"/>
              <a:t>ドライバ画面＞</a:t>
            </a:r>
            <a:endParaRPr lang="en-US" altLang="ja-JP" sz="1200" b="1" kern="0" dirty="0"/>
          </a:p>
        </p:txBody>
      </p:sp>
      <p:sp>
        <p:nvSpPr>
          <p:cNvPr id="23" name="コンテンツ プレースホルダー 2">
            <a:extLst>
              <a:ext uri="{FF2B5EF4-FFF2-40B4-BE49-F238E27FC236}">
                <a16:creationId xmlns:a16="http://schemas.microsoft.com/office/drawing/2014/main" id="{93DD12EA-2291-3009-CA14-2C0D3D7F5AE3}"/>
              </a:ext>
            </a:extLst>
          </p:cNvPr>
          <p:cNvSpPr txBox="1">
            <a:spLocks/>
          </p:cNvSpPr>
          <p:nvPr/>
        </p:nvSpPr>
        <p:spPr bwMode="auto">
          <a:xfrm>
            <a:off x="5456814" y="1264465"/>
            <a:ext cx="2520522" cy="316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ja-JP" altLang="en-US" sz="1200" b="1" kern="0" dirty="0"/>
              <a:t>＜サーバー管理ツール設定画面＞</a:t>
            </a:r>
            <a:endParaRPr lang="en-US" altLang="ja-JP" sz="1200" b="1" kern="0" dirty="0"/>
          </a:p>
        </p:txBody>
      </p:sp>
      <p:grpSp>
        <p:nvGrpSpPr>
          <p:cNvPr id="28" name="グループ化 27">
            <a:extLst>
              <a:ext uri="{FF2B5EF4-FFF2-40B4-BE49-F238E27FC236}">
                <a16:creationId xmlns:a16="http://schemas.microsoft.com/office/drawing/2014/main" id="{FE60D169-0B3A-8232-FC14-EBCC910B11AF}"/>
              </a:ext>
            </a:extLst>
          </p:cNvPr>
          <p:cNvGrpSpPr/>
          <p:nvPr/>
        </p:nvGrpSpPr>
        <p:grpSpPr>
          <a:xfrm>
            <a:off x="778757" y="1646730"/>
            <a:ext cx="2662075" cy="3076428"/>
            <a:chOff x="778757" y="1646730"/>
            <a:chExt cx="2662075" cy="3076428"/>
          </a:xfrm>
        </p:grpSpPr>
        <p:pic>
          <p:nvPicPr>
            <p:cNvPr id="10" name="図 9">
              <a:extLst>
                <a:ext uri="{FF2B5EF4-FFF2-40B4-BE49-F238E27FC236}">
                  <a16:creationId xmlns:a16="http://schemas.microsoft.com/office/drawing/2014/main" id="{0B038BC9-66D8-1FBB-A46F-874925D861CB}"/>
                </a:ext>
              </a:extLst>
            </p:cNvPr>
            <p:cNvPicPr>
              <a:picLocks noChangeAspect="1"/>
            </p:cNvPicPr>
            <p:nvPr/>
          </p:nvPicPr>
          <p:blipFill>
            <a:blip r:embed="rId3"/>
            <a:stretch>
              <a:fillRect/>
            </a:stretch>
          </p:blipFill>
          <p:spPr>
            <a:xfrm>
              <a:off x="778757" y="1646730"/>
              <a:ext cx="2662075" cy="3076428"/>
            </a:xfrm>
            <a:prstGeom prst="rect">
              <a:avLst/>
            </a:prstGeom>
          </p:spPr>
        </p:pic>
        <p:sp>
          <p:nvSpPr>
            <p:cNvPr id="24" name="正方形/長方形 23">
              <a:extLst>
                <a:ext uri="{FF2B5EF4-FFF2-40B4-BE49-F238E27FC236}">
                  <a16:creationId xmlns:a16="http://schemas.microsoft.com/office/drawing/2014/main" id="{B11A09FF-2417-6E9A-A37F-26A6FAD61839}"/>
                </a:ext>
              </a:extLst>
            </p:cNvPr>
            <p:cNvSpPr/>
            <p:nvPr/>
          </p:nvSpPr>
          <p:spPr bwMode="auto">
            <a:xfrm>
              <a:off x="778757" y="1657948"/>
              <a:ext cx="2662074" cy="3065210"/>
            </a:xfrm>
            <a:prstGeom prst="rect">
              <a:avLst/>
            </a:prstGeom>
            <a:noFill/>
            <a:ln w="31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dirty="0">
                <a:ln>
                  <a:noFill/>
                </a:ln>
                <a:solidFill>
                  <a:schemeClr val="tx1"/>
                </a:solidFill>
                <a:effectLst/>
                <a:latin typeface="UD デジタル 教科書体 NK-R" panose="02020400000000000000" pitchFamily="18" charset="-128"/>
                <a:ea typeface="UD デジタル 教科書体 NK-R" panose="02020400000000000000" pitchFamily="18" charset="-128"/>
              </a:endParaRPr>
            </a:p>
          </p:txBody>
        </p:sp>
      </p:grpSp>
      <p:sp>
        <p:nvSpPr>
          <p:cNvPr id="33" name="正方形/長方形 32">
            <a:extLst>
              <a:ext uri="{FF2B5EF4-FFF2-40B4-BE49-F238E27FC236}">
                <a16:creationId xmlns:a16="http://schemas.microsoft.com/office/drawing/2014/main" id="{0A8F2292-C539-994F-E62C-0209FC7F28BA}"/>
              </a:ext>
            </a:extLst>
          </p:cNvPr>
          <p:cNvSpPr/>
          <p:nvPr/>
        </p:nvSpPr>
        <p:spPr bwMode="auto">
          <a:xfrm>
            <a:off x="820397" y="2075391"/>
            <a:ext cx="2404412" cy="898837"/>
          </a:xfrm>
          <a:prstGeom prst="rect">
            <a:avLst/>
          </a:prstGeom>
          <a:noFill/>
          <a:ln w="254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dirty="0">
              <a:ln>
                <a:noFill/>
              </a:ln>
              <a:solidFill>
                <a:schemeClr val="tx1"/>
              </a:solidFill>
              <a:effectLst/>
              <a:latin typeface="UD デジタル 教科書体 NK-R" panose="02020400000000000000" pitchFamily="18" charset="-128"/>
              <a:ea typeface="UD デジタル 教科書体 NK-R" panose="02020400000000000000" pitchFamily="18" charset="-128"/>
            </a:endParaRPr>
          </a:p>
        </p:txBody>
      </p:sp>
      <p:sp>
        <p:nvSpPr>
          <p:cNvPr id="34" name="コンテンツ プレースホルダー 2">
            <a:extLst>
              <a:ext uri="{FF2B5EF4-FFF2-40B4-BE49-F238E27FC236}">
                <a16:creationId xmlns:a16="http://schemas.microsoft.com/office/drawing/2014/main" id="{726C8600-3BD4-969C-A5EA-AA8E19EF11B6}"/>
              </a:ext>
            </a:extLst>
          </p:cNvPr>
          <p:cNvSpPr txBox="1">
            <a:spLocks/>
          </p:cNvSpPr>
          <p:nvPr/>
        </p:nvSpPr>
        <p:spPr bwMode="auto">
          <a:xfrm>
            <a:off x="6822364" y="4126754"/>
            <a:ext cx="2719580" cy="789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en-US" altLang="ja-JP" sz="1100" b="1" kern="0" dirty="0"/>
              <a:t>※</a:t>
            </a:r>
            <a:r>
              <a:rPr lang="ja-JP" altLang="en-US" sz="1100" b="1" kern="0" dirty="0"/>
              <a:t>必要な設定機能のみを指定する</a:t>
            </a:r>
            <a:endParaRPr lang="en-US" altLang="ja-JP" sz="1100" b="1" kern="0" dirty="0"/>
          </a:p>
          <a:p>
            <a:pPr marL="0" indent="0">
              <a:buFont typeface="Wingdings" charset="2"/>
              <a:buNone/>
            </a:pPr>
            <a:r>
              <a:rPr lang="ja-JP" altLang="en-US" sz="1100" b="1" kern="0" dirty="0"/>
              <a:t>　ことでユーザ設定画面の表示項目</a:t>
            </a:r>
            <a:endParaRPr lang="en-US" altLang="ja-JP" sz="1100" b="1" kern="0" dirty="0"/>
          </a:p>
          <a:p>
            <a:pPr marL="0" indent="0">
              <a:buFont typeface="Wingdings" charset="2"/>
              <a:buNone/>
            </a:pPr>
            <a:r>
              <a:rPr lang="ja-JP" altLang="en-US" sz="1100" b="1" kern="0" dirty="0"/>
              <a:t>　を絞り込むことができます。</a:t>
            </a:r>
            <a:endParaRPr lang="en-US" altLang="ja-JP" sz="1100" b="1" kern="0" dirty="0"/>
          </a:p>
        </p:txBody>
      </p:sp>
      <p:sp>
        <p:nvSpPr>
          <p:cNvPr id="6" name="タイトル 1">
            <a:extLst>
              <a:ext uri="{FF2B5EF4-FFF2-40B4-BE49-F238E27FC236}">
                <a16:creationId xmlns:a16="http://schemas.microsoft.com/office/drawing/2014/main" id="{44083AA3-9C07-EA6F-E830-A51349813C92}"/>
              </a:ext>
            </a:extLst>
          </p:cNvPr>
          <p:cNvSpPr txBox="1">
            <a:spLocks/>
          </p:cNvSpPr>
          <p:nvPr/>
        </p:nvSpPr>
        <p:spPr bwMode="auto">
          <a:xfrm>
            <a:off x="501188" y="304800"/>
            <a:ext cx="8484260" cy="56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45720" rIns="0" bIns="45720" numCol="1" anchor="ctr" anchorCtr="0" compatLnSpc="1">
            <a:prstTxWarp prst="textNoShape">
              <a:avLst/>
            </a:prstTxWarp>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r>
              <a:rPr lang="ja-JP" altLang="en-US" b="1" kern="0" dirty="0"/>
              <a:t>　　　　　　　　</a:t>
            </a:r>
            <a:r>
              <a:rPr lang="ja-JP" altLang="en-US" sz="1400" b="1" kern="0" dirty="0"/>
              <a:t>　</a:t>
            </a:r>
            <a:r>
              <a:rPr lang="ja-JP" altLang="en-US" sz="2000" kern="0" dirty="0"/>
              <a:t>どこプリフィニッシング機能（設定画面）</a:t>
            </a:r>
          </a:p>
        </p:txBody>
      </p:sp>
      <p:pic>
        <p:nvPicPr>
          <p:cNvPr id="7" name="図 2">
            <a:extLst>
              <a:ext uri="{FF2B5EF4-FFF2-40B4-BE49-F238E27FC236}">
                <a16:creationId xmlns:a16="http://schemas.microsoft.com/office/drawing/2014/main" id="{F7FA069F-D57F-D149-4B35-9D6B5D4ADEE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2369" y="273091"/>
            <a:ext cx="3076002" cy="462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フッター プレースホルダー 4">
            <a:extLst>
              <a:ext uri="{FF2B5EF4-FFF2-40B4-BE49-F238E27FC236}">
                <a16:creationId xmlns:a16="http://schemas.microsoft.com/office/drawing/2014/main" id="{9B62B9C7-FD6D-3EB5-6810-C5488ABE8DBF}"/>
              </a:ext>
            </a:extLst>
          </p:cNvPr>
          <p:cNvSpPr>
            <a:spLocks noGrp="1"/>
          </p:cNvSpPr>
          <p:nvPr>
            <p:ph type="ftr" sz="quarter" idx="3"/>
          </p:nvPr>
        </p:nvSpPr>
        <p:spPr>
          <a:xfrm>
            <a:off x="200472" y="6534000"/>
            <a:ext cx="6033600" cy="306000"/>
          </a:xfrm>
        </p:spPr>
        <p:txBody>
          <a:bodyPr/>
          <a:lstStyle/>
          <a:p>
            <a:pPr>
              <a:defRPr/>
            </a:pPr>
            <a:r>
              <a:rPr lang="en-US" altLang="ja-JP"/>
              <a:t>© Computer Engineering &amp; Consulting Ltd. All rights reserved.</a:t>
            </a:r>
            <a:endParaRPr lang="en-US" altLang="ja-JP" dirty="0"/>
          </a:p>
        </p:txBody>
      </p:sp>
      <p:sp>
        <p:nvSpPr>
          <p:cNvPr id="3" name="スライド番号プレースホルダー 2">
            <a:extLst>
              <a:ext uri="{FF2B5EF4-FFF2-40B4-BE49-F238E27FC236}">
                <a16:creationId xmlns:a16="http://schemas.microsoft.com/office/drawing/2014/main" id="{056AE655-C791-45FC-8A45-B1BD45BBD236}"/>
              </a:ext>
            </a:extLst>
          </p:cNvPr>
          <p:cNvSpPr>
            <a:spLocks noGrp="1"/>
          </p:cNvSpPr>
          <p:nvPr>
            <p:ph type="sldNum" sz="quarter" idx="11"/>
          </p:nvPr>
        </p:nvSpPr>
        <p:spPr/>
        <p:txBody>
          <a:bodyPr/>
          <a:lstStyle/>
          <a:p>
            <a:fld id="{CA6536ED-BD5D-BB4A-995A-A44D28302799}" type="slidenum">
              <a:rPr lang="en-US" altLang="ja-JP" smtClean="0"/>
              <a:pPr/>
              <a:t>21</a:t>
            </a:fld>
            <a:endParaRPr lang="en-US" altLang="ja-JP"/>
          </a:p>
        </p:txBody>
      </p:sp>
    </p:spTree>
    <p:extLst>
      <p:ext uri="{BB962C8B-B14F-4D97-AF65-F5344CB8AC3E}">
        <p14:creationId xmlns:p14="http://schemas.microsoft.com/office/powerpoint/2010/main" val="36208757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グループ化 48">
            <a:extLst>
              <a:ext uri="{FF2B5EF4-FFF2-40B4-BE49-F238E27FC236}">
                <a16:creationId xmlns:a16="http://schemas.microsoft.com/office/drawing/2014/main" id="{5F8ECA8F-EC52-6053-9042-15262B3981E8}"/>
              </a:ext>
            </a:extLst>
          </p:cNvPr>
          <p:cNvGrpSpPr/>
          <p:nvPr/>
        </p:nvGrpSpPr>
        <p:grpSpPr>
          <a:xfrm>
            <a:off x="1138797" y="1772816"/>
            <a:ext cx="2662075" cy="3076428"/>
            <a:chOff x="909663" y="1772816"/>
            <a:chExt cx="2662075" cy="3076428"/>
          </a:xfrm>
        </p:grpSpPr>
        <p:pic>
          <p:nvPicPr>
            <p:cNvPr id="26" name="図 25">
              <a:extLst>
                <a:ext uri="{FF2B5EF4-FFF2-40B4-BE49-F238E27FC236}">
                  <a16:creationId xmlns:a16="http://schemas.microsoft.com/office/drawing/2014/main" id="{6B1367D1-CADF-66CC-D098-C8FBA6135C55}"/>
                </a:ext>
              </a:extLst>
            </p:cNvPr>
            <p:cNvPicPr>
              <a:picLocks noChangeAspect="1"/>
            </p:cNvPicPr>
            <p:nvPr/>
          </p:nvPicPr>
          <p:blipFill>
            <a:blip r:embed="rId2"/>
            <a:stretch>
              <a:fillRect/>
            </a:stretch>
          </p:blipFill>
          <p:spPr>
            <a:xfrm>
              <a:off x="909663" y="1772816"/>
              <a:ext cx="2662075" cy="3076428"/>
            </a:xfrm>
            <a:prstGeom prst="rect">
              <a:avLst/>
            </a:prstGeom>
          </p:spPr>
        </p:pic>
        <p:sp>
          <p:nvSpPr>
            <p:cNvPr id="48" name="正方形/長方形 47">
              <a:extLst>
                <a:ext uri="{FF2B5EF4-FFF2-40B4-BE49-F238E27FC236}">
                  <a16:creationId xmlns:a16="http://schemas.microsoft.com/office/drawing/2014/main" id="{D59068A4-F9BE-0F54-4CC9-9BBB7EEA8C35}"/>
                </a:ext>
              </a:extLst>
            </p:cNvPr>
            <p:cNvSpPr/>
            <p:nvPr/>
          </p:nvSpPr>
          <p:spPr bwMode="auto">
            <a:xfrm>
              <a:off x="909663" y="1772816"/>
              <a:ext cx="2662075" cy="3076428"/>
            </a:xfrm>
            <a:prstGeom prst="rect">
              <a:avLst/>
            </a:prstGeom>
            <a:noFill/>
            <a:ln w="31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dirty="0">
                <a:ln>
                  <a:noFill/>
                </a:ln>
                <a:solidFill>
                  <a:schemeClr val="tx1"/>
                </a:solidFill>
                <a:effectLst/>
                <a:latin typeface="UD デジタル 教科書体 NK-R" panose="02020400000000000000" pitchFamily="18" charset="-128"/>
                <a:ea typeface="UD デジタル 教科書体 NK-R" panose="02020400000000000000" pitchFamily="18" charset="-128"/>
              </a:endParaRPr>
            </a:p>
          </p:txBody>
        </p:sp>
      </p:grpSp>
      <p:pic>
        <p:nvPicPr>
          <p:cNvPr id="29" name="図 28">
            <a:extLst>
              <a:ext uri="{FF2B5EF4-FFF2-40B4-BE49-F238E27FC236}">
                <a16:creationId xmlns:a16="http://schemas.microsoft.com/office/drawing/2014/main" id="{391EADE2-DED3-436E-8D8D-3AC927789424}"/>
              </a:ext>
            </a:extLst>
          </p:cNvPr>
          <p:cNvPicPr>
            <a:picLocks noChangeAspect="1"/>
          </p:cNvPicPr>
          <p:nvPr/>
        </p:nvPicPr>
        <p:blipFill>
          <a:blip r:embed="rId3"/>
          <a:srcRect/>
          <a:stretch>
            <a:fillRect/>
          </a:stretch>
        </p:blipFill>
        <p:spPr>
          <a:xfrm>
            <a:off x="5256584" y="1187480"/>
            <a:ext cx="4088904" cy="2599969"/>
          </a:xfrm>
          <a:custGeom>
            <a:avLst/>
            <a:gdLst>
              <a:gd name="connsiteX0" fmla="*/ 562668 w 4088904"/>
              <a:gd name="connsiteY0" fmla="*/ 246927 h 2599969"/>
              <a:gd name="connsiteX1" fmla="*/ 562668 w 4088904"/>
              <a:gd name="connsiteY1" fmla="*/ 426989 h 2599969"/>
              <a:gd name="connsiteX2" fmla="*/ 1424608 w 4088904"/>
              <a:gd name="connsiteY2" fmla="*/ 426989 h 2599969"/>
              <a:gd name="connsiteX3" fmla="*/ 1424608 w 4088904"/>
              <a:gd name="connsiteY3" fmla="*/ 246927 h 2599969"/>
              <a:gd name="connsiteX4" fmla="*/ 0 w 4088904"/>
              <a:gd name="connsiteY4" fmla="*/ 0 h 2599969"/>
              <a:gd name="connsiteX5" fmla="*/ 4088904 w 4088904"/>
              <a:gd name="connsiteY5" fmla="*/ 0 h 2599969"/>
              <a:gd name="connsiteX6" fmla="*/ 4088904 w 4088904"/>
              <a:gd name="connsiteY6" fmla="*/ 2599969 h 2599969"/>
              <a:gd name="connsiteX7" fmla="*/ 0 w 4088904"/>
              <a:gd name="connsiteY7" fmla="*/ 2599969 h 2599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88904" h="2599969">
                <a:moveTo>
                  <a:pt x="562668" y="246927"/>
                </a:moveTo>
                <a:lnTo>
                  <a:pt x="562668" y="426989"/>
                </a:lnTo>
                <a:lnTo>
                  <a:pt x="1424608" y="426989"/>
                </a:lnTo>
                <a:lnTo>
                  <a:pt x="1424608" y="246927"/>
                </a:lnTo>
                <a:close/>
                <a:moveTo>
                  <a:pt x="0" y="0"/>
                </a:moveTo>
                <a:lnTo>
                  <a:pt x="4088904" y="0"/>
                </a:lnTo>
                <a:lnTo>
                  <a:pt x="4088904" y="2599969"/>
                </a:lnTo>
                <a:lnTo>
                  <a:pt x="0" y="2599969"/>
                </a:lnTo>
                <a:close/>
              </a:path>
            </a:pathLst>
          </a:custGeom>
        </p:spPr>
      </p:pic>
      <p:pic>
        <p:nvPicPr>
          <p:cNvPr id="25" name="図 24">
            <a:extLst>
              <a:ext uri="{FF2B5EF4-FFF2-40B4-BE49-F238E27FC236}">
                <a16:creationId xmlns:a16="http://schemas.microsoft.com/office/drawing/2014/main" id="{B4AD7A07-3FD2-7D9E-E590-B29D133DEAD3}"/>
              </a:ext>
            </a:extLst>
          </p:cNvPr>
          <p:cNvPicPr>
            <a:picLocks noChangeAspect="1"/>
          </p:cNvPicPr>
          <p:nvPr/>
        </p:nvPicPr>
        <p:blipFill>
          <a:blip r:embed="rId4"/>
          <a:stretch>
            <a:fillRect/>
          </a:stretch>
        </p:blipFill>
        <p:spPr>
          <a:xfrm>
            <a:off x="5256584" y="3805612"/>
            <a:ext cx="4088904" cy="2606156"/>
          </a:xfrm>
          <a:prstGeom prst="rect">
            <a:avLst/>
          </a:prstGeom>
        </p:spPr>
      </p:pic>
      <p:pic>
        <p:nvPicPr>
          <p:cNvPr id="28" name="グラフィックス 27" descr="コピー機">
            <a:extLst>
              <a:ext uri="{FF2B5EF4-FFF2-40B4-BE49-F238E27FC236}">
                <a16:creationId xmlns:a16="http://schemas.microsoft.com/office/drawing/2014/main" id="{C66B1A4A-9473-FB0B-4953-7A78880B3CD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050645" y="3037142"/>
            <a:ext cx="755574" cy="755574"/>
          </a:xfrm>
          <a:prstGeom prst="rect">
            <a:avLst/>
          </a:prstGeom>
        </p:spPr>
      </p:pic>
      <p:sp>
        <p:nvSpPr>
          <p:cNvPr id="32" name="正方形/長方形 31">
            <a:extLst>
              <a:ext uri="{FF2B5EF4-FFF2-40B4-BE49-F238E27FC236}">
                <a16:creationId xmlns:a16="http://schemas.microsoft.com/office/drawing/2014/main" id="{6BE87EF9-4A17-320D-BD36-D0AC6B326A62}"/>
              </a:ext>
            </a:extLst>
          </p:cNvPr>
          <p:cNvSpPr/>
          <p:nvPr/>
        </p:nvSpPr>
        <p:spPr bwMode="auto">
          <a:xfrm>
            <a:off x="5313040" y="5211207"/>
            <a:ext cx="3960440" cy="306025"/>
          </a:xfrm>
          <a:prstGeom prst="rect">
            <a:avLst/>
          </a:prstGeom>
          <a:noFill/>
          <a:ln w="254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dirty="0">
              <a:ln>
                <a:noFill/>
              </a:ln>
              <a:solidFill>
                <a:schemeClr val="tx1"/>
              </a:solidFill>
              <a:effectLst/>
              <a:latin typeface="UD デジタル 教科書体 NK-R" panose="02020400000000000000" pitchFamily="18" charset="-128"/>
              <a:ea typeface="UD デジタル 教科書体 NK-R" panose="02020400000000000000" pitchFamily="18" charset="-128"/>
            </a:endParaRPr>
          </a:p>
        </p:txBody>
      </p:sp>
      <p:sp>
        <p:nvSpPr>
          <p:cNvPr id="33" name="正方形/長方形 32">
            <a:extLst>
              <a:ext uri="{FF2B5EF4-FFF2-40B4-BE49-F238E27FC236}">
                <a16:creationId xmlns:a16="http://schemas.microsoft.com/office/drawing/2014/main" id="{C7556757-0BBE-683A-0541-98E593309B7C}"/>
              </a:ext>
            </a:extLst>
          </p:cNvPr>
          <p:cNvSpPr/>
          <p:nvPr/>
        </p:nvSpPr>
        <p:spPr bwMode="auto">
          <a:xfrm>
            <a:off x="1229043" y="2537302"/>
            <a:ext cx="2296907" cy="225696"/>
          </a:xfrm>
          <a:prstGeom prst="rect">
            <a:avLst/>
          </a:prstGeom>
          <a:noFill/>
          <a:ln w="254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dirty="0">
              <a:ln>
                <a:noFill/>
              </a:ln>
              <a:solidFill>
                <a:schemeClr val="tx1"/>
              </a:solidFill>
              <a:effectLst/>
              <a:latin typeface="UD デジタル 教科書体 NK-R" panose="02020400000000000000" pitchFamily="18" charset="-128"/>
              <a:ea typeface="UD デジタル 教科書体 NK-R" panose="02020400000000000000" pitchFamily="18" charset="-128"/>
            </a:endParaRPr>
          </a:p>
        </p:txBody>
      </p:sp>
      <p:cxnSp>
        <p:nvCxnSpPr>
          <p:cNvPr id="38" name="コネクタ: カギ線 37">
            <a:extLst>
              <a:ext uri="{FF2B5EF4-FFF2-40B4-BE49-F238E27FC236}">
                <a16:creationId xmlns:a16="http://schemas.microsoft.com/office/drawing/2014/main" id="{9B405E4C-7B4F-414A-F1B9-68F7A5A4D360}"/>
              </a:ext>
            </a:extLst>
          </p:cNvPr>
          <p:cNvCxnSpPr>
            <a:stCxn id="32" idx="1"/>
            <a:endCxn id="33" idx="2"/>
          </p:cNvCxnSpPr>
          <p:nvPr/>
        </p:nvCxnSpPr>
        <p:spPr bwMode="auto">
          <a:xfrm rot="10800000">
            <a:off x="2377498" y="2762998"/>
            <a:ext cx="2935543" cy="2601222"/>
          </a:xfrm>
          <a:prstGeom prst="bentConnector2">
            <a:avLst/>
          </a:prstGeom>
          <a:noFill/>
          <a:ln w="19050" cap="flat" cmpd="sng" algn="ctr">
            <a:solidFill>
              <a:srgbClr val="FF0000"/>
            </a:solidFill>
            <a:prstDash val="solid"/>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4" name="コンテンツ プレースホルダー 2">
            <a:extLst>
              <a:ext uri="{FF2B5EF4-FFF2-40B4-BE49-F238E27FC236}">
                <a16:creationId xmlns:a16="http://schemas.microsoft.com/office/drawing/2014/main" id="{64E99325-A0EC-05A5-0988-756EA83635FB}"/>
              </a:ext>
            </a:extLst>
          </p:cNvPr>
          <p:cNvSpPr txBox="1">
            <a:spLocks/>
          </p:cNvSpPr>
          <p:nvPr/>
        </p:nvSpPr>
        <p:spPr bwMode="auto">
          <a:xfrm>
            <a:off x="727193" y="5587793"/>
            <a:ext cx="3324631" cy="789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en-US" altLang="ja-JP" sz="1200" kern="0" dirty="0"/>
              <a:t>PC</a:t>
            </a:r>
            <a:r>
              <a:rPr lang="ja-JP" altLang="en-US" sz="1200" kern="0" dirty="0"/>
              <a:t>でフィニッシング設定後、複合機画面にて</a:t>
            </a:r>
            <a:endParaRPr lang="en-US" altLang="ja-JP" sz="1200" kern="0" dirty="0"/>
          </a:p>
          <a:p>
            <a:pPr marL="0" indent="0">
              <a:buFont typeface="Wingdings" charset="2"/>
              <a:buNone/>
            </a:pPr>
            <a:r>
              <a:rPr lang="ja-JP" altLang="en-US" sz="1200" kern="0" dirty="0"/>
              <a:t>再度設定を変更することができます。</a:t>
            </a:r>
            <a:endParaRPr lang="en-US" altLang="ja-JP" sz="1200" kern="0" dirty="0"/>
          </a:p>
        </p:txBody>
      </p:sp>
      <p:sp>
        <p:nvSpPr>
          <p:cNvPr id="45" name="左中かっこ 44">
            <a:extLst>
              <a:ext uri="{FF2B5EF4-FFF2-40B4-BE49-F238E27FC236}">
                <a16:creationId xmlns:a16="http://schemas.microsoft.com/office/drawing/2014/main" id="{B9AD0929-9353-7524-33FB-C0A9264D69C9}"/>
              </a:ext>
            </a:extLst>
          </p:cNvPr>
          <p:cNvSpPr/>
          <p:nvPr/>
        </p:nvSpPr>
        <p:spPr bwMode="auto">
          <a:xfrm>
            <a:off x="4805040" y="1267169"/>
            <a:ext cx="353244" cy="5040559"/>
          </a:xfrm>
          <a:prstGeom prst="leftBrace">
            <a:avLst/>
          </a:prstGeom>
          <a:ln/>
        </p:spPr>
        <p:style>
          <a:lnRef idx="1">
            <a:schemeClr val="accent2"/>
          </a:lnRef>
          <a:fillRef idx="0">
            <a:schemeClr val="accent2"/>
          </a:fillRef>
          <a:effectRef idx="0">
            <a:schemeClr val="accent2"/>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UD デジタル 教科書体 NK-R" panose="02020400000000000000" pitchFamily="18" charset="-128"/>
              <a:ea typeface="UD デジタル 教科書体 NK-R" panose="02020400000000000000" pitchFamily="18" charset="-128"/>
            </a:endParaRPr>
          </a:p>
        </p:txBody>
      </p:sp>
      <p:sp>
        <p:nvSpPr>
          <p:cNvPr id="46" name="コンテンツ プレースホルダー 2">
            <a:extLst>
              <a:ext uri="{FF2B5EF4-FFF2-40B4-BE49-F238E27FC236}">
                <a16:creationId xmlns:a16="http://schemas.microsoft.com/office/drawing/2014/main" id="{1863A849-F9D2-CA75-1A55-66399DCACB04}"/>
              </a:ext>
            </a:extLst>
          </p:cNvPr>
          <p:cNvSpPr txBox="1">
            <a:spLocks/>
          </p:cNvSpPr>
          <p:nvPr/>
        </p:nvSpPr>
        <p:spPr bwMode="auto">
          <a:xfrm>
            <a:off x="5538029" y="2328943"/>
            <a:ext cx="1281438" cy="299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ja-JP" altLang="en-US" sz="1200" kern="0" dirty="0">
                <a:solidFill>
                  <a:srgbClr val="FF0000"/>
                </a:solidFill>
              </a:rPr>
              <a:t>ジョブ選択</a:t>
            </a:r>
            <a:endParaRPr lang="en-US" altLang="ja-JP" sz="1200" kern="0" dirty="0">
              <a:solidFill>
                <a:srgbClr val="FF0000"/>
              </a:solidFill>
            </a:endParaRPr>
          </a:p>
        </p:txBody>
      </p:sp>
      <p:sp>
        <p:nvSpPr>
          <p:cNvPr id="51" name="コンテンツ プレースホルダー 2">
            <a:extLst>
              <a:ext uri="{FF2B5EF4-FFF2-40B4-BE49-F238E27FC236}">
                <a16:creationId xmlns:a16="http://schemas.microsoft.com/office/drawing/2014/main" id="{11BF8859-0587-7456-9FF0-D5C4FA2FDB92}"/>
              </a:ext>
            </a:extLst>
          </p:cNvPr>
          <p:cNvSpPr txBox="1">
            <a:spLocks/>
          </p:cNvSpPr>
          <p:nvPr/>
        </p:nvSpPr>
        <p:spPr bwMode="auto">
          <a:xfrm>
            <a:off x="3964334" y="2879120"/>
            <a:ext cx="1082418" cy="316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ja-JP" altLang="en-US" sz="1200" b="1" kern="0" dirty="0"/>
              <a:t>＜複合機＞</a:t>
            </a:r>
            <a:endParaRPr lang="en-US" altLang="ja-JP" sz="1200" b="1" kern="0" dirty="0"/>
          </a:p>
        </p:txBody>
      </p:sp>
      <p:sp>
        <p:nvSpPr>
          <p:cNvPr id="52" name="コンテンツ プレースホルダー 2">
            <a:extLst>
              <a:ext uri="{FF2B5EF4-FFF2-40B4-BE49-F238E27FC236}">
                <a16:creationId xmlns:a16="http://schemas.microsoft.com/office/drawing/2014/main" id="{D775679A-D177-A995-5F16-20ADFB7F26DC}"/>
              </a:ext>
            </a:extLst>
          </p:cNvPr>
          <p:cNvSpPr txBox="1">
            <a:spLocks/>
          </p:cNvSpPr>
          <p:nvPr/>
        </p:nvSpPr>
        <p:spPr bwMode="auto">
          <a:xfrm>
            <a:off x="6170854" y="5535395"/>
            <a:ext cx="3102626" cy="306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ja-JP" altLang="en-US" sz="1200" kern="0" dirty="0">
                <a:solidFill>
                  <a:srgbClr val="FF0000"/>
                </a:solidFill>
              </a:rPr>
              <a:t>ホチキス ⇒ パンチへの設定変更等が可能</a:t>
            </a:r>
            <a:endParaRPr lang="en-US" altLang="ja-JP" sz="1200" kern="0" dirty="0">
              <a:solidFill>
                <a:srgbClr val="FF0000"/>
              </a:solidFill>
            </a:endParaRPr>
          </a:p>
        </p:txBody>
      </p:sp>
      <p:cxnSp>
        <p:nvCxnSpPr>
          <p:cNvPr id="53" name="コネクタ: カギ線 52">
            <a:extLst>
              <a:ext uri="{FF2B5EF4-FFF2-40B4-BE49-F238E27FC236}">
                <a16:creationId xmlns:a16="http://schemas.microsoft.com/office/drawing/2014/main" id="{E25341DD-FA22-B549-AAA5-975ABE1A0607}"/>
              </a:ext>
            </a:extLst>
          </p:cNvPr>
          <p:cNvCxnSpPr>
            <a:endCxn id="46" idx="1"/>
          </p:cNvCxnSpPr>
          <p:nvPr/>
        </p:nvCxnSpPr>
        <p:spPr bwMode="auto">
          <a:xfrm rot="16200000" flipH="1">
            <a:off x="5263827" y="2204243"/>
            <a:ext cx="373642" cy="174761"/>
          </a:xfrm>
          <a:prstGeom prst="bentConnector2">
            <a:avLst/>
          </a:prstGeom>
          <a:noFill/>
          <a:ln w="19050" cap="flat" cmpd="sng" algn="ctr">
            <a:solidFill>
              <a:srgbClr val="FF0000"/>
            </a:solidFill>
            <a:prstDash val="solid"/>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 name="Picture 14">
            <a:extLst>
              <a:ext uri="{FF2B5EF4-FFF2-40B4-BE49-F238E27FC236}">
                <a16:creationId xmlns:a16="http://schemas.microsoft.com/office/drawing/2014/main" id="{AF41079B-0253-37BC-BFC8-822D70293E0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55319" y="3541596"/>
            <a:ext cx="963831" cy="722874"/>
          </a:xfrm>
          <a:prstGeom prst="rect">
            <a:avLst/>
          </a:prstGeom>
          <a:noFill/>
          <a:extLst>
            <a:ext uri="{909E8E84-426E-40DD-AFC4-6F175D3DCCD1}">
              <a14:hiddenFill xmlns:a14="http://schemas.microsoft.com/office/drawing/2010/main">
                <a:solidFill>
                  <a:srgbClr val="FFFFFF"/>
                </a:solidFill>
              </a14:hiddenFill>
            </a:ext>
          </a:extLst>
        </p:spPr>
      </p:pic>
      <p:sp>
        <p:nvSpPr>
          <p:cNvPr id="7" name="左中かっこ 6">
            <a:extLst>
              <a:ext uri="{FF2B5EF4-FFF2-40B4-BE49-F238E27FC236}">
                <a16:creationId xmlns:a16="http://schemas.microsoft.com/office/drawing/2014/main" id="{C2349819-7FF5-7EE6-803A-D2EDA2FEFF3C}"/>
              </a:ext>
            </a:extLst>
          </p:cNvPr>
          <p:cNvSpPr/>
          <p:nvPr/>
        </p:nvSpPr>
        <p:spPr bwMode="auto">
          <a:xfrm>
            <a:off x="768646" y="1835859"/>
            <a:ext cx="305640" cy="2986533"/>
          </a:xfrm>
          <a:prstGeom prst="leftBrace">
            <a:avLst/>
          </a:prstGeom>
          <a:ln/>
        </p:spPr>
        <p:style>
          <a:lnRef idx="1">
            <a:schemeClr val="accent2"/>
          </a:lnRef>
          <a:fillRef idx="0">
            <a:schemeClr val="accent2"/>
          </a:fillRef>
          <a:effectRef idx="0">
            <a:schemeClr val="accent2"/>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pic>
        <p:nvPicPr>
          <p:cNvPr id="6" name="図 5">
            <a:extLst>
              <a:ext uri="{FF2B5EF4-FFF2-40B4-BE49-F238E27FC236}">
                <a16:creationId xmlns:a16="http://schemas.microsoft.com/office/drawing/2014/main" id="{0CECDC40-7A5F-BE01-540A-3361787BE56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310" y="2958881"/>
            <a:ext cx="793769" cy="74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タイトル 1">
            <a:extLst>
              <a:ext uri="{FF2B5EF4-FFF2-40B4-BE49-F238E27FC236}">
                <a16:creationId xmlns:a16="http://schemas.microsoft.com/office/drawing/2014/main" id="{54475F22-194C-6EF7-B6E4-E60ADB76A9E5}"/>
              </a:ext>
            </a:extLst>
          </p:cNvPr>
          <p:cNvSpPr txBox="1">
            <a:spLocks/>
          </p:cNvSpPr>
          <p:nvPr/>
        </p:nvSpPr>
        <p:spPr bwMode="auto">
          <a:xfrm>
            <a:off x="501188" y="304800"/>
            <a:ext cx="8484260" cy="56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45720" rIns="0" bIns="45720" numCol="1" anchor="ctr" anchorCtr="0" compatLnSpc="1">
            <a:prstTxWarp prst="textNoShape">
              <a:avLst/>
            </a:prstTxWarp>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r>
              <a:rPr lang="ja-JP" altLang="en-US" kern="0" dirty="0"/>
              <a:t>　　　　　　　　</a:t>
            </a:r>
            <a:r>
              <a:rPr lang="en-US" altLang="ja-JP" kern="0" dirty="0"/>
              <a:t> </a:t>
            </a:r>
            <a:r>
              <a:rPr lang="ja-JP" altLang="en-US" sz="2000" kern="0" dirty="0"/>
              <a:t>どこプリフィニッシング機能（複合機画面）</a:t>
            </a:r>
          </a:p>
        </p:txBody>
      </p:sp>
      <p:pic>
        <p:nvPicPr>
          <p:cNvPr id="12" name="図 2">
            <a:extLst>
              <a:ext uri="{FF2B5EF4-FFF2-40B4-BE49-F238E27FC236}">
                <a16:creationId xmlns:a16="http://schemas.microsoft.com/office/drawing/2014/main" id="{E016CF17-BC62-13C5-FAEB-EE8561EBE43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32369" y="273091"/>
            <a:ext cx="3076002" cy="462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フッター プレースホルダー 4">
            <a:extLst>
              <a:ext uri="{FF2B5EF4-FFF2-40B4-BE49-F238E27FC236}">
                <a16:creationId xmlns:a16="http://schemas.microsoft.com/office/drawing/2014/main" id="{D1C588E9-EC0F-8CED-01F3-CFE5740954A1}"/>
              </a:ext>
            </a:extLst>
          </p:cNvPr>
          <p:cNvSpPr>
            <a:spLocks noGrp="1"/>
          </p:cNvSpPr>
          <p:nvPr>
            <p:ph type="ftr" sz="quarter" idx="3"/>
          </p:nvPr>
        </p:nvSpPr>
        <p:spPr>
          <a:xfrm>
            <a:off x="200472" y="6534000"/>
            <a:ext cx="6033600" cy="306000"/>
          </a:xfrm>
        </p:spPr>
        <p:txBody>
          <a:bodyPr/>
          <a:lstStyle/>
          <a:p>
            <a:pPr>
              <a:defRPr/>
            </a:pPr>
            <a:r>
              <a:rPr lang="en-US" altLang="ja-JP"/>
              <a:t>© Computer Engineering &amp; Consulting Ltd. All rights reserved.</a:t>
            </a:r>
            <a:endParaRPr lang="en-US" altLang="ja-JP" dirty="0"/>
          </a:p>
        </p:txBody>
      </p:sp>
      <p:sp>
        <p:nvSpPr>
          <p:cNvPr id="4" name="スライド番号プレースホルダー 3">
            <a:extLst>
              <a:ext uri="{FF2B5EF4-FFF2-40B4-BE49-F238E27FC236}">
                <a16:creationId xmlns:a16="http://schemas.microsoft.com/office/drawing/2014/main" id="{42AD90EC-5CA5-7066-931A-AA9DD2CD48F4}"/>
              </a:ext>
            </a:extLst>
          </p:cNvPr>
          <p:cNvSpPr>
            <a:spLocks noGrp="1"/>
          </p:cNvSpPr>
          <p:nvPr>
            <p:ph type="sldNum" sz="quarter" idx="11"/>
          </p:nvPr>
        </p:nvSpPr>
        <p:spPr/>
        <p:txBody>
          <a:bodyPr/>
          <a:lstStyle/>
          <a:p>
            <a:fld id="{CA6536ED-BD5D-BB4A-995A-A44D28302799}" type="slidenum">
              <a:rPr lang="en-US" altLang="ja-JP" smtClean="0"/>
              <a:pPr/>
              <a:t>22</a:t>
            </a:fld>
            <a:endParaRPr lang="en-US" altLang="ja-JP"/>
          </a:p>
        </p:txBody>
      </p:sp>
    </p:spTree>
    <p:extLst>
      <p:ext uri="{BB962C8B-B14F-4D97-AF65-F5344CB8AC3E}">
        <p14:creationId xmlns:p14="http://schemas.microsoft.com/office/powerpoint/2010/main" val="9929324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 6">
            <a:extLst>
              <a:ext uri="{FF2B5EF4-FFF2-40B4-BE49-F238E27FC236}">
                <a16:creationId xmlns:a16="http://schemas.microsoft.com/office/drawing/2014/main" id="{F26DB125-1578-6D8F-E072-D7F948AE1CBD}"/>
              </a:ext>
            </a:extLst>
          </p:cNvPr>
          <p:cNvGraphicFramePr>
            <a:graphicFrameLocks noGrp="1"/>
          </p:cNvGraphicFramePr>
          <p:nvPr>
            <p:extLst>
              <p:ext uri="{D42A27DB-BD31-4B8C-83A1-F6EECF244321}">
                <p14:modId xmlns:p14="http://schemas.microsoft.com/office/powerpoint/2010/main" val="503626732"/>
              </p:ext>
            </p:extLst>
          </p:nvPr>
        </p:nvGraphicFramePr>
        <p:xfrm>
          <a:off x="920552" y="1227666"/>
          <a:ext cx="8640960" cy="4816357"/>
        </p:xfrm>
        <a:graphic>
          <a:graphicData uri="http://schemas.openxmlformats.org/drawingml/2006/table">
            <a:tbl>
              <a:tblPr firstRow="1" bandRow="1">
                <a:tableStyleId>{21E4AEA4-8DFA-4A89-87EB-49C32662AFE0}</a:tableStyleId>
              </a:tblPr>
              <a:tblGrid>
                <a:gridCol w="1152128">
                  <a:extLst>
                    <a:ext uri="{9D8B030D-6E8A-4147-A177-3AD203B41FA5}">
                      <a16:colId xmlns:a16="http://schemas.microsoft.com/office/drawing/2014/main" val="1734463326"/>
                    </a:ext>
                  </a:extLst>
                </a:gridCol>
                <a:gridCol w="1368152">
                  <a:extLst>
                    <a:ext uri="{9D8B030D-6E8A-4147-A177-3AD203B41FA5}">
                      <a16:colId xmlns:a16="http://schemas.microsoft.com/office/drawing/2014/main" val="2832700091"/>
                    </a:ext>
                  </a:extLst>
                </a:gridCol>
                <a:gridCol w="3355573">
                  <a:extLst>
                    <a:ext uri="{9D8B030D-6E8A-4147-A177-3AD203B41FA5}">
                      <a16:colId xmlns:a16="http://schemas.microsoft.com/office/drawing/2014/main" val="2702408675"/>
                    </a:ext>
                  </a:extLst>
                </a:gridCol>
                <a:gridCol w="2765107">
                  <a:extLst>
                    <a:ext uri="{9D8B030D-6E8A-4147-A177-3AD203B41FA5}">
                      <a16:colId xmlns:a16="http://schemas.microsoft.com/office/drawing/2014/main" val="2412261560"/>
                    </a:ext>
                  </a:extLst>
                </a:gridCol>
              </a:tblGrid>
              <a:tr h="638424">
                <a:tc>
                  <a:txBody>
                    <a:bodyPr/>
                    <a:lstStyle/>
                    <a:p>
                      <a:pPr algn="ctr"/>
                      <a:r>
                        <a:rPr kumimoji="1" lang="ja-JP" altLang="en-US" sz="1000" dirty="0">
                          <a:latin typeface="メイリオ" panose="020B0604030504040204" pitchFamily="50" charset="-128"/>
                          <a:ea typeface="メイリオ" panose="020B0604030504040204" pitchFamily="50" charset="-128"/>
                        </a:rPr>
                        <a:t>タブ</a:t>
                      </a:r>
                    </a:p>
                  </a:txBody>
                  <a:tcPr anchor="ctr"/>
                </a:tc>
                <a:tc>
                  <a:txBody>
                    <a:bodyPr/>
                    <a:lstStyle/>
                    <a:p>
                      <a:pPr algn="ctr"/>
                      <a:r>
                        <a:rPr kumimoji="1" lang="ja-JP" altLang="en-US" sz="1000" dirty="0">
                          <a:latin typeface="メイリオ" panose="020B0604030504040204" pitchFamily="50" charset="-128"/>
                          <a:ea typeface="メイリオ" panose="020B0604030504040204" pitchFamily="50" charset="-128"/>
                        </a:rPr>
                        <a:t>項目</a:t>
                      </a:r>
                    </a:p>
                  </a:txBody>
                  <a:tcPr anchor="ctr"/>
                </a:tc>
                <a:tc>
                  <a:txBody>
                    <a:bodyPr/>
                    <a:lstStyle/>
                    <a:p>
                      <a:pPr algn="ctr"/>
                      <a:r>
                        <a:rPr kumimoji="1" lang="ja-JP" altLang="en-US" sz="1000" dirty="0">
                          <a:latin typeface="メイリオ" panose="020B0604030504040204" pitchFamily="50" charset="-128"/>
                          <a:ea typeface="メイリオ" panose="020B0604030504040204" pitchFamily="50" charset="-128"/>
                        </a:rPr>
                        <a:t>設定値</a:t>
                      </a:r>
                    </a:p>
                  </a:txBody>
                  <a:tcPr anchor="ctr"/>
                </a:tc>
                <a:tc>
                  <a:txBody>
                    <a:bodyPr/>
                    <a:lstStyle/>
                    <a:p>
                      <a:pPr algn="ctr"/>
                      <a:r>
                        <a:rPr kumimoji="1" lang="ja-JP" altLang="en-US" sz="1000" dirty="0">
                          <a:latin typeface="メイリオ" panose="020B0604030504040204" pitchFamily="50" charset="-128"/>
                          <a:ea typeface="メイリオ" panose="020B0604030504040204" pitchFamily="50" charset="-128"/>
                        </a:rPr>
                        <a:t>備考</a:t>
                      </a:r>
                    </a:p>
                  </a:txBody>
                  <a:tcPr anchor="ctr"/>
                </a:tc>
                <a:extLst>
                  <a:ext uri="{0D108BD9-81ED-4DB2-BD59-A6C34878D82A}">
                    <a16:rowId xmlns:a16="http://schemas.microsoft.com/office/drawing/2014/main" val="513436972"/>
                  </a:ext>
                </a:extLst>
              </a:tr>
              <a:tr h="254038">
                <a:tc rowSpan="4">
                  <a:txBody>
                    <a:bodyPr/>
                    <a:lstStyle/>
                    <a:p>
                      <a:r>
                        <a:rPr kumimoji="1" lang="ja-JP" altLang="en-US" sz="1000" dirty="0">
                          <a:latin typeface="メイリオ" panose="020B0604030504040204" pitchFamily="50" charset="-128"/>
                          <a:ea typeface="メイリオ" panose="020B0604030504040204" pitchFamily="50" charset="-128"/>
                        </a:rPr>
                        <a:t>設定</a:t>
                      </a:r>
                    </a:p>
                  </a:txBody>
                  <a:tcPr anchor="ctr"/>
                </a:tc>
                <a:tc>
                  <a:txBody>
                    <a:bodyPr/>
                    <a:lstStyle/>
                    <a:p>
                      <a:r>
                        <a:rPr lang="ja-JP" sz="1000" kern="100" dirty="0">
                          <a:effectLst/>
                          <a:latin typeface="メイリオ" panose="020B0604030504040204" pitchFamily="50" charset="-128"/>
                          <a:ea typeface="メイリオ" panose="020B0604030504040204" pitchFamily="50" charset="-128"/>
                        </a:rPr>
                        <a:t>①用紙サイズ</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tc>
                <a:tc>
                  <a:txBody>
                    <a:bodyPr/>
                    <a:lstStyle/>
                    <a:p>
                      <a:r>
                        <a:rPr lang="en-US" sz="1000" kern="100" dirty="0">
                          <a:effectLst/>
                          <a:latin typeface="メイリオ" panose="020B0604030504040204" pitchFamily="50" charset="-128"/>
                          <a:ea typeface="メイリオ" panose="020B0604030504040204" pitchFamily="50" charset="-128"/>
                        </a:rPr>
                        <a:t>A3</a:t>
                      </a:r>
                      <a:r>
                        <a:rPr lang="ja-JP" sz="1000" kern="100" dirty="0">
                          <a:effectLst/>
                          <a:latin typeface="メイリオ" panose="020B0604030504040204" pitchFamily="50" charset="-128"/>
                          <a:ea typeface="メイリオ" panose="020B0604030504040204" pitchFamily="50" charset="-128"/>
                        </a:rPr>
                        <a:t>、</a:t>
                      </a:r>
                      <a:r>
                        <a:rPr lang="en-US" sz="1000" kern="100" dirty="0">
                          <a:effectLst/>
                          <a:latin typeface="メイリオ" panose="020B0604030504040204" pitchFamily="50" charset="-128"/>
                          <a:ea typeface="メイリオ" panose="020B0604030504040204" pitchFamily="50" charset="-128"/>
                        </a:rPr>
                        <a:t>A4</a:t>
                      </a:r>
                      <a:r>
                        <a:rPr lang="ja-JP" sz="1000" kern="100" dirty="0">
                          <a:effectLst/>
                          <a:latin typeface="メイリオ" panose="020B0604030504040204" pitchFamily="50" charset="-128"/>
                          <a:ea typeface="メイリオ" panose="020B0604030504040204" pitchFamily="50" charset="-128"/>
                        </a:rPr>
                        <a:t>、</a:t>
                      </a:r>
                      <a:r>
                        <a:rPr lang="en-US" sz="1000" kern="100" dirty="0">
                          <a:effectLst/>
                          <a:latin typeface="メイリオ" panose="020B0604030504040204" pitchFamily="50" charset="-128"/>
                          <a:ea typeface="メイリオ" panose="020B0604030504040204" pitchFamily="50" charset="-128"/>
                        </a:rPr>
                        <a:t>A5</a:t>
                      </a:r>
                      <a:r>
                        <a:rPr lang="ja-JP" sz="1000" kern="100" dirty="0">
                          <a:effectLst/>
                          <a:latin typeface="メイリオ" panose="020B0604030504040204" pitchFamily="50" charset="-128"/>
                          <a:ea typeface="メイリオ" panose="020B0604030504040204" pitchFamily="50" charset="-128"/>
                        </a:rPr>
                        <a:t>、</a:t>
                      </a:r>
                      <a:r>
                        <a:rPr lang="en-US" sz="1000" kern="100" dirty="0">
                          <a:effectLst/>
                          <a:latin typeface="メイリオ" panose="020B0604030504040204" pitchFamily="50" charset="-128"/>
                          <a:ea typeface="メイリオ" panose="020B0604030504040204" pitchFamily="50" charset="-128"/>
                        </a:rPr>
                        <a:t>B4</a:t>
                      </a:r>
                      <a:r>
                        <a:rPr lang="ja-JP" sz="1000" kern="100" dirty="0">
                          <a:effectLst/>
                          <a:latin typeface="メイリオ" panose="020B0604030504040204" pitchFamily="50" charset="-128"/>
                          <a:ea typeface="メイリオ" panose="020B0604030504040204" pitchFamily="50" charset="-128"/>
                        </a:rPr>
                        <a:t>、</a:t>
                      </a:r>
                      <a:r>
                        <a:rPr lang="en-US" sz="1000" kern="100" dirty="0">
                          <a:effectLst/>
                          <a:latin typeface="メイリオ" panose="020B0604030504040204" pitchFamily="50" charset="-128"/>
                          <a:ea typeface="メイリオ" panose="020B0604030504040204" pitchFamily="50" charset="-128"/>
                        </a:rPr>
                        <a:t>B5</a:t>
                      </a:r>
                      <a:r>
                        <a:rPr lang="ja-JP" sz="1000" kern="100" dirty="0">
                          <a:effectLst/>
                          <a:latin typeface="メイリオ" panose="020B0604030504040204" pitchFamily="50" charset="-128"/>
                          <a:ea typeface="メイリオ" panose="020B0604030504040204" pitchFamily="50" charset="-128"/>
                        </a:rPr>
                        <a:t>、はがき</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tc>
                <a:tc>
                  <a:txBody>
                    <a:bodyPr/>
                    <a:lstStyle/>
                    <a:p>
                      <a:endParaRPr kumimoji="1" lang="ja-JP" altLang="en-US" sz="100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3343567792"/>
                  </a:ext>
                </a:extLst>
              </a:tr>
              <a:tr h="298665">
                <a:tc vMerge="1">
                  <a:txBody>
                    <a:bodyPr/>
                    <a:lstStyle/>
                    <a:p>
                      <a:endParaRPr kumimoji="1" lang="ja-JP" altLang="en-US" sz="1000" dirty="0"/>
                    </a:p>
                  </a:txBody>
                  <a:tcPr/>
                </a:tc>
                <a:tc>
                  <a:txBody>
                    <a:bodyPr/>
                    <a:lstStyle/>
                    <a:p>
                      <a:r>
                        <a:rPr lang="ja-JP" sz="1000" kern="100">
                          <a:effectLst/>
                          <a:latin typeface="メイリオ" panose="020B0604030504040204" pitchFamily="50" charset="-128"/>
                          <a:ea typeface="メイリオ" panose="020B0604030504040204" pitchFamily="50" charset="-128"/>
                        </a:rPr>
                        <a:t>②用紙向き</a:t>
                      </a:r>
                      <a:endParaRPr lang="ja-JP" sz="1000" kern="10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tc>
                <a:tc>
                  <a:txBody>
                    <a:bodyPr/>
                    <a:lstStyle/>
                    <a:p>
                      <a:r>
                        <a:rPr lang="ja-JP" sz="1000" kern="100" dirty="0">
                          <a:effectLst/>
                          <a:latin typeface="メイリオ" panose="020B0604030504040204" pitchFamily="50" charset="-128"/>
                          <a:ea typeface="メイリオ" panose="020B0604030504040204" pitchFamily="50" charset="-128"/>
                        </a:rPr>
                        <a:t>縦、横</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tc>
                <a:tc>
                  <a:txBody>
                    <a:bodyPr/>
                    <a:lstStyle/>
                    <a:p>
                      <a:endParaRPr kumimoji="1" lang="ja-JP" altLang="en-US" sz="100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1900867832"/>
                  </a:ext>
                </a:extLst>
              </a:tr>
              <a:tr h="303109">
                <a:tc vMerge="1">
                  <a:txBody>
                    <a:bodyPr/>
                    <a:lstStyle/>
                    <a:p>
                      <a:endParaRPr kumimoji="1" lang="ja-JP" altLang="en-US" sz="1000" dirty="0"/>
                    </a:p>
                  </a:txBody>
                  <a:tcPr/>
                </a:tc>
                <a:tc>
                  <a:txBody>
                    <a:bodyPr/>
                    <a:lstStyle/>
                    <a:p>
                      <a:r>
                        <a:rPr lang="ja-JP" sz="1000" kern="100">
                          <a:effectLst/>
                          <a:latin typeface="メイリオ" panose="020B0604030504040204" pitchFamily="50" charset="-128"/>
                          <a:ea typeface="メイリオ" panose="020B0604030504040204" pitchFamily="50" charset="-128"/>
                        </a:rPr>
                        <a:t>③部数</a:t>
                      </a:r>
                      <a:endParaRPr lang="ja-JP" sz="1000" kern="10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tc>
                <a:tc>
                  <a:txBody>
                    <a:bodyPr/>
                    <a:lstStyle/>
                    <a:p>
                      <a:r>
                        <a:rPr lang="en-US" sz="1000" kern="100" dirty="0">
                          <a:effectLst/>
                          <a:latin typeface="メイリオ" panose="020B0604030504040204" pitchFamily="50" charset="-128"/>
                          <a:ea typeface="メイリオ" panose="020B0604030504040204" pitchFamily="50" charset="-128"/>
                        </a:rPr>
                        <a:t>1</a:t>
                      </a:r>
                      <a:r>
                        <a:rPr lang="ja-JP" sz="1000" kern="100" dirty="0">
                          <a:effectLst/>
                          <a:latin typeface="メイリオ" panose="020B0604030504040204" pitchFamily="50" charset="-128"/>
                          <a:ea typeface="メイリオ" panose="020B0604030504040204" pitchFamily="50" charset="-128"/>
                        </a:rPr>
                        <a:t>～</a:t>
                      </a:r>
                      <a:r>
                        <a:rPr lang="en-US" sz="1000" kern="100" dirty="0">
                          <a:effectLst/>
                          <a:latin typeface="メイリオ" panose="020B0604030504040204" pitchFamily="50" charset="-128"/>
                          <a:ea typeface="メイリオ" panose="020B0604030504040204" pitchFamily="50" charset="-128"/>
                        </a:rPr>
                        <a:t>100</a:t>
                      </a:r>
                      <a:r>
                        <a:rPr lang="ja-JP" sz="1000" kern="100" dirty="0">
                          <a:effectLst/>
                          <a:latin typeface="メイリオ" panose="020B0604030504040204" pitchFamily="50" charset="-128"/>
                          <a:ea typeface="メイリオ" panose="020B0604030504040204" pitchFamily="50" charset="-128"/>
                        </a:rPr>
                        <a:t>部</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tc>
                <a:tc>
                  <a:txBody>
                    <a:bodyPr/>
                    <a:lstStyle/>
                    <a:p>
                      <a:endParaRPr kumimoji="1" lang="ja-JP" altLang="en-US" sz="100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3370533406"/>
                  </a:ext>
                </a:extLst>
              </a:tr>
              <a:tr h="286746">
                <a:tc vMerge="1">
                  <a:txBody>
                    <a:bodyPr/>
                    <a:lstStyle/>
                    <a:p>
                      <a:endParaRPr kumimoji="1" lang="ja-JP" altLang="en-US" sz="1000" dirty="0"/>
                    </a:p>
                  </a:txBody>
                  <a:tcPr/>
                </a:tc>
                <a:tc>
                  <a:txBody>
                    <a:bodyPr/>
                    <a:lstStyle/>
                    <a:p>
                      <a:r>
                        <a:rPr lang="ja-JP" sz="1000" kern="100">
                          <a:effectLst/>
                          <a:latin typeface="メイリオ" panose="020B0604030504040204" pitchFamily="50" charset="-128"/>
                          <a:ea typeface="メイリオ" panose="020B0604030504040204" pitchFamily="50" charset="-128"/>
                        </a:rPr>
                        <a:t>④ページ割付</a:t>
                      </a:r>
                      <a:endParaRPr lang="ja-JP" sz="1000" kern="10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tc>
                <a:tc>
                  <a:txBody>
                    <a:bodyPr/>
                    <a:lstStyle/>
                    <a:p>
                      <a:r>
                        <a:rPr lang="en-US" sz="1000" kern="100" dirty="0">
                          <a:effectLst/>
                          <a:latin typeface="メイリオ" panose="020B0604030504040204" pitchFamily="50" charset="-128"/>
                          <a:ea typeface="メイリオ" panose="020B0604030504040204" pitchFamily="50" charset="-128"/>
                        </a:rPr>
                        <a:t>1</a:t>
                      </a:r>
                      <a:r>
                        <a:rPr lang="ja-JP" sz="1000" kern="100" dirty="0">
                          <a:effectLst/>
                          <a:latin typeface="メイリオ" panose="020B0604030504040204" pitchFamily="50" charset="-128"/>
                          <a:ea typeface="メイリオ" panose="020B0604030504040204" pitchFamily="50" charset="-128"/>
                        </a:rPr>
                        <a:t>、</a:t>
                      </a:r>
                      <a:r>
                        <a:rPr lang="en-US" sz="1000" kern="100" dirty="0">
                          <a:effectLst/>
                          <a:latin typeface="メイリオ" panose="020B0604030504040204" pitchFamily="50" charset="-128"/>
                          <a:ea typeface="メイリオ" panose="020B0604030504040204" pitchFamily="50" charset="-128"/>
                        </a:rPr>
                        <a:t>2</a:t>
                      </a:r>
                      <a:r>
                        <a:rPr lang="ja-JP" sz="1000" kern="100" dirty="0">
                          <a:effectLst/>
                          <a:latin typeface="メイリオ" panose="020B0604030504040204" pitchFamily="50" charset="-128"/>
                          <a:ea typeface="メイリオ" panose="020B0604030504040204" pitchFamily="50" charset="-128"/>
                        </a:rPr>
                        <a:t>、</a:t>
                      </a:r>
                      <a:r>
                        <a:rPr lang="en-US" sz="1000" kern="100" dirty="0">
                          <a:effectLst/>
                          <a:latin typeface="メイリオ" panose="020B0604030504040204" pitchFamily="50" charset="-128"/>
                          <a:ea typeface="メイリオ" panose="020B0604030504040204" pitchFamily="50" charset="-128"/>
                        </a:rPr>
                        <a:t>4</a:t>
                      </a:r>
                      <a:r>
                        <a:rPr lang="ja-JP" sz="1000" kern="100" dirty="0">
                          <a:effectLst/>
                          <a:latin typeface="メイリオ" panose="020B0604030504040204" pitchFamily="50" charset="-128"/>
                          <a:ea typeface="メイリオ" panose="020B0604030504040204" pitchFamily="50" charset="-128"/>
                        </a:rPr>
                        <a:t>ページ／枚</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tc>
                <a:tc>
                  <a:txBody>
                    <a:bodyPr/>
                    <a:lstStyle/>
                    <a:p>
                      <a:endParaRPr kumimoji="1" lang="ja-JP" altLang="en-US" sz="100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3253152408"/>
                  </a:ext>
                </a:extLst>
              </a:tr>
              <a:tr h="280787">
                <a:tc rowSpan="2">
                  <a:txBody>
                    <a:bodyPr/>
                    <a:lstStyle/>
                    <a:p>
                      <a:r>
                        <a:rPr kumimoji="1" lang="ja-JP" altLang="en-US" sz="1000" dirty="0">
                          <a:latin typeface="メイリオ" panose="020B0604030504040204" pitchFamily="50" charset="-128"/>
                          <a:ea typeface="メイリオ" panose="020B0604030504040204" pitchFamily="50" charset="-128"/>
                        </a:rPr>
                        <a:t>仕上げ</a:t>
                      </a:r>
                    </a:p>
                  </a:txBody>
                  <a:tcPr anchor="ctr"/>
                </a:tc>
                <a:tc>
                  <a:txBody>
                    <a:bodyPr/>
                    <a:lstStyle/>
                    <a:p>
                      <a:r>
                        <a:rPr lang="ja-JP" sz="1000" kern="100">
                          <a:effectLst/>
                          <a:latin typeface="メイリオ" panose="020B0604030504040204" pitchFamily="50" charset="-128"/>
                          <a:ea typeface="メイリオ" panose="020B0604030504040204" pitchFamily="50" charset="-128"/>
                        </a:rPr>
                        <a:t>⑤片面／両面</a:t>
                      </a:r>
                      <a:endParaRPr lang="ja-JP" sz="1000" kern="10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tc>
                <a:tc>
                  <a:txBody>
                    <a:bodyPr/>
                    <a:lstStyle/>
                    <a:p>
                      <a:r>
                        <a:rPr lang="ja-JP" sz="1000" kern="100" dirty="0">
                          <a:effectLst/>
                          <a:latin typeface="メイリオ" panose="020B0604030504040204" pitchFamily="50" charset="-128"/>
                          <a:ea typeface="メイリオ" panose="020B0604030504040204" pitchFamily="50" charset="-128"/>
                        </a:rPr>
                        <a:t>片面印刷、両面印刷</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tc>
                <a:tc>
                  <a:txBody>
                    <a:bodyPr/>
                    <a:lstStyle/>
                    <a:p>
                      <a:endParaRPr kumimoji="1" lang="ja-JP" altLang="en-US" sz="100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461479262"/>
                  </a:ext>
                </a:extLst>
              </a:tr>
              <a:tr h="412812">
                <a:tc vMerge="1">
                  <a:txBody>
                    <a:bodyPr/>
                    <a:lstStyle/>
                    <a:p>
                      <a:endParaRPr kumimoji="1" lang="ja-JP" altLang="en-US" sz="1000" dirty="0"/>
                    </a:p>
                  </a:txBody>
                  <a:tcPr/>
                </a:tc>
                <a:tc>
                  <a:txBody>
                    <a:bodyPr/>
                    <a:lstStyle/>
                    <a:p>
                      <a:r>
                        <a:rPr lang="ja-JP" sz="1000" kern="100" dirty="0">
                          <a:effectLst/>
                          <a:latin typeface="メイリオ" panose="020B0604030504040204" pitchFamily="50" charset="-128"/>
                          <a:ea typeface="メイリオ" panose="020B0604030504040204" pitchFamily="50" charset="-128"/>
                        </a:rPr>
                        <a:t>⑥綴じ方向</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tc>
                <a:tc>
                  <a:txBody>
                    <a:bodyPr/>
                    <a:lstStyle/>
                    <a:p>
                      <a:r>
                        <a:rPr lang="ja-JP" sz="1000" kern="100">
                          <a:effectLst/>
                          <a:latin typeface="メイリオ" panose="020B0604030504040204" pitchFamily="50" charset="-128"/>
                          <a:ea typeface="メイリオ" panose="020B0604030504040204" pitchFamily="50" charset="-128"/>
                        </a:rPr>
                        <a:t>長辺、短辺</a:t>
                      </a:r>
                      <a:endParaRPr lang="ja-JP" sz="1000" kern="10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000" kern="100" dirty="0">
                          <a:effectLst/>
                          <a:latin typeface="メイリオ" panose="020B0604030504040204" pitchFamily="50" charset="-128"/>
                          <a:ea typeface="メイリオ" panose="020B0604030504040204" pitchFamily="50" charset="-128"/>
                        </a:rPr>
                        <a:t>片面／両面で両面選択時のみ設定可</a:t>
                      </a:r>
                      <a:endParaRPr lang="ja-JP"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anchor="ctr"/>
                </a:tc>
                <a:extLst>
                  <a:ext uri="{0D108BD9-81ED-4DB2-BD59-A6C34878D82A}">
                    <a16:rowId xmlns:a16="http://schemas.microsoft.com/office/drawing/2014/main" val="889692324"/>
                  </a:ext>
                </a:extLst>
              </a:tr>
              <a:tr h="274828">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000" kern="100" dirty="0">
                          <a:effectLst/>
                          <a:latin typeface="メイリオ" panose="020B0604030504040204" pitchFamily="50" charset="-128"/>
                          <a:ea typeface="メイリオ" panose="020B0604030504040204" pitchFamily="50" charset="-128"/>
                        </a:rPr>
                        <a:t>給紙／品質</a:t>
                      </a:r>
                      <a:endParaRPr lang="ja-JP" altLang="ja-JP" sz="11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p>
                      <a:endParaRPr kumimoji="1" lang="ja-JP" altLang="en-US" sz="1000" dirty="0">
                        <a:latin typeface="メイリオ" panose="020B0604030504040204" pitchFamily="50" charset="-128"/>
                        <a:ea typeface="メイリオ" panose="020B0604030504040204" pitchFamily="50" charset="-128"/>
                      </a:endParaRPr>
                    </a:p>
                  </a:txBody>
                  <a:tcPr anchor="ctr"/>
                </a:tc>
                <a:tc>
                  <a:txBody>
                    <a:bodyPr/>
                    <a:lstStyle/>
                    <a:p>
                      <a:r>
                        <a:rPr lang="ja-JP" sz="1000" kern="100" dirty="0">
                          <a:effectLst/>
                          <a:latin typeface="メイリオ" panose="020B0604030504040204" pitchFamily="50" charset="-128"/>
                          <a:ea typeface="メイリオ" panose="020B0604030504040204" pitchFamily="50" charset="-128"/>
                        </a:rPr>
                        <a:t>⑦給紙</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tc>
                <a:tc>
                  <a:txBody>
                    <a:bodyPr/>
                    <a:lstStyle/>
                    <a:p>
                      <a:r>
                        <a:rPr lang="ja-JP" sz="1000" kern="100">
                          <a:effectLst/>
                          <a:latin typeface="メイリオ" panose="020B0604030504040204" pitchFamily="50" charset="-128"/>
                          <a:ea typeface="メイリオ" panose="020B0604030504040204" pitchFamily="50" charset="-128"/>
                        </a:rPr>
                        <a:t>自動、手差し</a:t>
                      </a:r>
                      <a:endParaRPr lang="ja-JP" sz="1000" kern="10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tc>
                <a:tc>
                  <a:txBody>
                    <a:bodyPr/>
                    <a:lstStyle/>
                    <a:p>
                      <a:endParaRPr kumimoji="1" lang="en-US" altLang="ja-JP" sz="1000"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1698257041"/>
                  </a:ext>
                </a:extLst>
              </a:tr>
              <a:tr h="343888">
                <a:tc vMerge="1">
                  <a:txBody>
                    <a:bodyPr/>
                    <a:lstStyle/>
                    <a:p>
                      <a:endParaRPr kumimoji="1" lang="ja-JP" altLang="en-US" sz="1000" dirty="0"/>
                    </a:p>
                  </a:txBody>
                  <a:tcPr/>
                </a:tc>
                <a:tc>
                  <a:txBody>
                    <a:bodyPr/>
                    <a:lstStyle/>
                    <a:p>
                      <a:r>
                        <a:rPr lang="ja-JP" sz="1000" kern="100">
                          <a:effectLst/>
                          <a:latin typeface="メイリオ" panose="020B0604030504040204" pitchFamily="50" charset="-128"/>
                          <a:ea typeface="メイリオ" panose="020B0604030504040204" pitchFamily="50" charset="-128"/>
                        </a:rPr>
                        <a:t>⑧カラー／モノクロ</a:t>
                      </a:r>
                      <a:endParaRPr lang="ja-JP" sz="1000" kern="10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tc>
                <a:tc>
                  <a:txBody>
                    <a:bodyPr/>
                    <a:lstStyle/>
                    <a:p>
                      <a:r>
                        <a:rPr lang="ja-JP" sz="1000" kern="100">
                          <a:effectLst/>
                          <a:latin typeface="メイリオ" panose="020B0604030504040204" pitchFamily="50" charset="-128"/>
                          <a:ea typeface="メイリオ" panose="020B0604030504040204" pitchFamily="50" charset="-128"/>
                        </a:rPr>
                        <a:t>カラー／モノクロ自動判別、</a:t>
                      </a:r>
                      <a:br>
                        <a:rPr lang="en-US" sz="1000" kern="100">
                          <a:effectLst/>
                          <a:latin typeface="メイリオ" panose="020B0604030504040204" pitchFamily="50" charset="-128"/>
                          <a:ea typeface="メイリオ" panose="020B0604030504040204" pitchFamily="50" charset="-128"/>
                        </a:rPr>
                      </a:br>
                      <a:r>
                        <a:rPr lang="ja-JP" sz="1000" kern="100">
                          <a:effectLst/>
                          <a:latin typeface="メイリオ" panose="020B0604030504040204" pitchFamily="50" charset="-128"/>
                          <a:ea typeface="メイリオ" panose="020B0604030504040204" pitchFamily="50" charset="-128"/>
                        </a:rPr>
                        <a:t>モノクロ</a:t>
                      </a:r>
                      <a:endParaRPr lang="ja-JP" sz="1000" kern="10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tc>
                <a:tc>
                  <a:txBody>
                    <a:bodyPr/>
                    <a:lstStyle/>
                    <a:p>
                      <a:endParaRPr kumimoji="1" lang="en-US" altLang="ja-JP" sz="1000"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1968411425"/>
                  </a:ext>
                </a:extLst>
              </a:tr>
              <a:tr h="262909">
                <a:tc vMerge="1">
                  <a:txBody>
                    <a:bodyPr/>
                    <a:lstStyle/>
                    <a:p>
                      <a:endParaRPr kumimoji="1" lang="ja-JP" altLang="en-US" sz="1000" dirty="0"/>
                    </a:p>
                  </a:txBody>
                  <a:tcPr/>
                </a:tc>
                <a:tc>
                  <a:txBody>
                    <a:bodyPr/>
                    <a:lstStyle/>
                    <a:p>
                      <a:r>
                        <a:rPr lang="ja-JP" sz="1000" kern="100" dirty="0">
                          <a:effectLst/>
                          <a:latin typeface="メイリオ" panose="020B0604030504040204" pitchFamily="50" charset="-128"/>
                          <a:ea typeface="メイリオ" panose="020B0604030504040204" pitchFamily="50" charset="-128"/>
                        </a:rPr>
                        <a:t>⑨解像度</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tc>
                <a:tc>
                  <a:txBody>
                    <a:bodyPr/>
                    <a:lstStyle/>
                    <a:p>
                      <a:r>
                        <a:rPr lang="en-US" sz="1000" kern="100" dirty="0">
                          <a:effectLst/>
                          <a:latin typeface="メイリオ" panose="020B0604030504040204" pitchFamily="50" charset="-128"/>
                          <a:ea typeface="メイリオ" panose="020B0604030504040204" pitchFamily="50" charset="-128"/>
                        </a:rPr>
                        <a:t>200</a:t>
                      </a:r>
                      <a:r>
                        <a:rPr lang="ja-JP" sz="1000" kern="100" dirty="0">
                          <a:effectLst/>
                          <a:latin typeface="メイリオ" panose="020B0604030504040204" pitchFamily="50" charset="-128"/>
                          <a:ea typeface="メイリオ" panose="020B0604030504040204" pitchFamily="50" charset="-128"/>
                        </a:rPr>
                        <a:t>、</a:t>
                      </a:r>
                      <a:r>
                        <a:rPr lang="en-US" sz="1000" kern="100" dirty="0">
                          <a:effectLst/>
                          <a:latin typeface="メイリオ" panose="020B0604030504040204" pitchFamily="50" charset="-128"/>
                          <a:ea typeface="メイリオ" panose="020B0604030504040204" pitchFamily="50" charset="-128"/>
                        </a:rPr>
                        <a:t>300</a:t>
                      </a:r>
                      <a:r>
                        <a:rPr lang="ja-JP" sz="1000" kern="100" dirty="0">
                          <a:effectLst/>
                          <a:latin typeface="メイリオ" panose="020B0604030504040204" pitchFamily="50" charset="-128"/>
                          <a:ea typeface="メイリオ" panose="020B0604030504040204" pitchFamily="50" charset="-128"/>
                        </a:rPr>
                        <a:t>、</a:t>
                      </a:r>
                      <a:r>
                        <a:rPr lang="en-US" sz="1000" kern="100" dirty="0">
                          <a:effectLst/>
                          <a:latin typeface="メイリオ" panose="020B0604030504040204" pitchFamily="50" charset="-128"/>
                          <a:ea typeface="メイリオ" panose="020B0604030504040204" pitchFamily="50" charset="-128"/>
                        </a:rPr>
                        <a:t>400</a:t>
                      </a:r>
                      <a:r>
                        <a:rPr lang="ja-JP" sz="1000" kern="100" dirty="0">
                          <a:effectLst/>
                          <a:latin typeface="メイリオ" panose="020B0604030504040204" pitchFamily="50" charset="-128"/>
                          <a:ea typeface="メイリオ" panose="020B0604030504040204" pitchFamily="50" charset="-128"/>
                        </a:rPr>
                        <a:t>、</a:t>
                      </a:r>
                      <a:r>
                        <a:rPr lang="en-US" sz="1000" kern="100" dirty="0">
                          <a:effectLst/>
                          <a:latin typeface="メイリオ" panose="020B0604030504040204" pitchFamily="50" charset="-128"/>
                          <a:ea typeface="メイリオ" panose="020B0604030504040204" pitchFamily="50" charset="-128"/>
                        </a:rPr>
                        <a:t>600</a:t>
                      </a:r>
                      <a:r>
                        <a:rPr lang="ja-JP" sz="1000" kern="100" dirty="0">
                          <a:effectLst/>
                          <a:latin typeface="メイリオ" panose="020B0604030504040204" pitchFamily="50" charset="-128"/>
                          <a:ea typeface="メイリオ" panose="020B0604030504040204" pitchFamily="50" charset="-128"/>
                        </a:rPr>
                        <a:t>、</a:t>
                      </a:r>
                      <a:r>
                        <a:rPr lang="en-US" sz="1000" kern="100" dirty="0">
                          <a:effectLst/>
                          <a:latin typeface="メイリオ" panose="020B0604030504040204" pitchFamily="50" charset="-128"/>
                          <a:ea typeface="メイリオ" panose="020B0604030504040204" pitchFamily="50" charset="-128"/>
                        </a:rPr>
                        <a:t>1200</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tc>
                <a:tc>
                  <a:txBody>
                    <a:bodyPr/>
                    <a:lstStyle/>
                    <a:p>
                      <a:endParaRPr kumimoji="1" lang="en-US" altLang="ja-JP" sz="1000"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1231406814"/>
                  </a:ext>
                </a:extLst>
              </a:tr>
              <a:tr h="512606">
                <a:tc rowSpan="3">
                  <a:txBody>
                    <a:bodyPr/>
                    <a:lstStyle/>
                    <a:p>
                      <a:r>
                        <a:rPr kumimoji="1" lang="ja-JP" altLang="en-US" sz="1000" dirty="0">
                          <a:solidFill>
                            <a:srgbClr val="0000CC"/>
                          </a:solidFill>
                          <a:latin typeface="メイリオ" panose="020B0604030504040204" pitchFamily="50" charset="-128"/>
                          <a:ea typeface="メイリオ" panose="020B0604030504040204" pitchFamily="50" charset="-128"/>
                        </a:rPr>
                        <a:t>フィニッシング</a:t>
                      </a:r>
                    </a:p>
                  </a:txBody>
                  <a:tcPr anchor="ctr"/>
                </a:tc>
                <a:tc>
                  <a:txBody>
                    <a:bodyPr/>
                    <a:lstStyle/>
                    <a:p>
                      <a:r>
                        <a:rPr lang="ja-JP" sz="1000" kern="100" dirty="0">
                          <a:solidFill>
                            <a:srgbClr val="0000CC"/>
                          </a:solidFill>
                          <a:effectLst/>
                          <a:latin typeface="メイリオ" panose="020B0604030504040204" pitchFamily="50" charset="-128"/>
                          <a:ea typeface="メイリオ" panose="020B0604030504040204" pitchFamily="50" charset="-128"/>
                        </a:rPr>
                        <a:t>⑩紙折り／中綴じ</a:t>
                      </a:r>
                      <a:endParaRPr lang="ja-JP" sz="1000" kern="100" dirty="0">
                        <a:solidFill>
                          <a:srgbClr val="0000CC"/>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tc>
                <a:tc>
                  <a:txBody>
                    <a:bodyPr/>
                    <a:lstStyle/>
                    <a:p>
                      <a:r>
                        <a:rPr lang="ja-JP" sz="1000" kern="100" dirty="0">
                          <a:solidFill>
                            <a:srgbClr val="0000CC"/>
                          </a:solidFill>
                          <a:effectLst/>
                          <a:latin typeface="メイリオ" panose="020B0604030504040204" pitchFamily="50" charset="-128"/>
                          <a:ea typeface="メイリオ" panose="020B0604030504040204" pitchFamily="50" charset="-128"/>
                        </a:rPr>
                        <a:t>紙折りしない、二つ折り、二つ折り複数枚、</a:t>
                      </a:r>
                      <a:endParaRPr lang="en-US" altLang="ja-JP" sz="1000" kern="100" dirty="0">
                        <a:solidFill>
                          <a:srgbClr val="0000CC"/>
                        </a:solidFill>
                        <a:effectLst/>
                        <a:latin typeface="メイリオ" panose="020B0604030504040204" pitchFamily="50" charset="-128"/>
                        <a:ea typeface="メイリオ" panose="020B0604030504040204" pitchFamily="50" charset="-128"/>
                      </a:endParaRPr>
                    </a:p>
                    <a:p>
                      <a:r>
                        <a:rPr lang="ja-JP" sz="1000" kern="100" dirty="0">
                          <a:solidFill>
                            <a:srgbClr val="0000CC"/>
                          </a:solidFill>
                          <a:effectLst/>
                          <a:latin typeface="メイリオ" panose="020B0604030504040204" pitchFamily="50" charset="-128"/>
                          <a:ea typeface="メイリオ" panose="020B0604030504040204" pitchFamily="50" charset="-128"/>
                        </a:rPr>
                        <a:t>中綴じホチキス、</a:t>
                      </a:r>
                      <a:r>
                        <a:rPr lang="ja-JP" altLang="ja-JP" sz="1000" kern="100" dirty="0">
                          <a:solidFill>
                            <a:srgbClr val="0000CC"/>
                          </a:solidFill>
                          <a:effectLst/>
                          <a:latin typeface="メイリオ" panose="020B0604030504040204" pitchFamily="50" charset="-128"/>
                          <a:ea typeface="メイリオ" panose="020B0604030504040204" pitchFamily="50" charset="-128"/>
                        </a:rPr>
                        <a:t>内三つ折り</a:t>
                      </a:r>
                      <a:r>
                        <a:rPr lang="ja-JP" altLang="en-US" sz="1000" kern="100" dirty="0">
                          <a:solidFill>
                            <a:srgbClr val="0000CC"/>
                          </a:solidFill>
                          <a:effectLst/>
                          <a:latin typeface="メイリオ" panose="020B0604030504040204" pitchFamily="50" charset="-128"/>
                          <a:ea typeface="メイリオ" panose="020B0604030504040204" pitchFamily="50" charset="-128"/>
                        </a:rPr>
                        <a:t>、</a:t>
                      </a:r>
                      <a:r>
                        <a:rPr lang="ja-JP" altLang="ja-JP" sz="1000" kern="100" dirty="0">
                          <a:solidFill>
                            <a:srgbClr val="0000CC"/>
                          </a:solidFill>
                          <a:effectLst/>
                          <a:latin typeface="メイリオ" panose="020B0604030504040204" pitchFamily="50" charset="-128"/>
                          <a:ea typeface="メイリオ" panose="020B0604030504040204" pitchFamily="50" charset="-128"/>
                        </a:rPr>
                        <a:t>外三つ折り</a:t>
                      </a:r>
                      <a:r>
                        <a:rPr lang="ja-JP" altLang="en-US" sz="1000" kern="100" dirty="0">
                          <a:solidFill>
                            <a:srgbClr val="0000CC"/>
                          </a:solidFill>
                          <a:effectLst/>
                          <a:latin typeface="メイリオ" panose="020B0604030504040204" pitchFamily="50" charset="-128"/>
                          <a:ea typeface="メイリオ" panose="020B0604030504040204" pitchFamily="50" charset="-128"/>
                        </a:rPr>
                        <a:t>、</a:t>
                      </a:r>
                      <a:r>
                        <a:rPr lang="en-US" altLang="ja-JP" sz="1000" kern="100" dirty="0">
                          <a:solidFill>
                            <a:srgbClr val="0000CC"/>
                          </a:solidFill>
                          <a:effectLst/>
                          <a:latin typeface="メイリオ" panose="020B0604030504040204" pitchFamily="50" charset="-128"/>
                          <a:ea typeface="メイリオ" panose="020B0604030504040204" pitchFamily="50" charset="-128"/>
                        </a:rPr>
                        <a:t>Z</a:t>
                      </a:r>
                      <a:r>
                        <a:rPr lang="ja-JP" altLang="en-US" sz="1000" kern="100" dirty="0">
                          <a:solidFill>
                            <a:srgbClr val="0000CC"/>
                          </a:solidFill>
                          <a:effectLst/>
                          <a:latin typeface="メイリオ" panose="020B0604030504040204" pitchFamily="50" charset="-128"/>
                          <a:ea typeface="メイリオ" panose="020B0604030504040204" pitchFamily="50" charset="-128"/>
                        </a:rPr>
                        <a:t>折</a:t>
                      </a:r>
                      <a:r>
                        <a:rPr lang="ja-JP" altLang="en-US" sz="1000" kern="100" dirty="0">
                          <a:solidFill>
                            <a:srgbClr val="0000CC"/>
                          </a:solidFill>
                          <a:effectLst/>
                          <a:latin typeface="メイリオ" panose="020B0604030504040204" pitchFamily="50" charset="-128"/>
                          <a:ea typeface="メイリオ" panose="020B0604030504040204" pitchFamily="50" charset="-128"/>
                          <a:cs typeface="Times New Roman" panose="02020603050405020304" pitchFamily="18" charset="0"/>
                        </a:rPr>
                        <a:t>り</a:t>
                      </a:r>
                      <a:endParaRPr lang="ja-JP" sz="1000" kern="100" dirty="0">
                        <a:solidFill>
                          <a:srgbClr val="0000CC"/>
                        </a:solidFill>
                        <a:effectLst/>
                        <a:latin typeface="メイリオ" panose="020B0604030504040204" pitchFamily="50" charset="-128"/>
                        <a:ea typeface="メイリオ" panose="020B0604030504040204" pitchFamily="50" charset="-128"/>
                      </a:endParaRPr>
                    </a:p>
                  </a:txBody>
                  <a:tcPr marL="62865" marR="62865" marT="0" marB="0" anchor="ctr"/>
                </a:tc>
                <a:tc>
                  <a:txBody>
                    <a:bodyPr/>
                    <a:lstStyle/>
                    <a:p>
                      <a:r>
                        <a:rPr lang="ja-JP" sz="1000" kern="100" dirty="0">
                          <a:solidFill>
                            <a:srgbClr val="0000CC"/>
                          </a:solidFill>
                          <a:effectLst/>
                          <a:latin typeface="メイリオ" panose="020B0604030504040204" pitchFamily="50" charset="-128"/>
                          <a:ea typeface="メイリオ" panose="020B0604030504040204" pitchFamily="50" charset="-128"/>
                        </a:rPr>
                        <a:t>表示する設定選択項目は、サーバー管理</a:t>
                      </a:r>
                      <a:endParaRPr lang="en-US" altLang="ja-JP" sz="1000" kern="100" dirty="0">
                        <a:solidFill>
                          <a:srgbClr val="0000CC"/>
                        </a:solidFill>
                        <a:effectLst/>
                        <a:latin typeface="メイリオ" panose="020B0604030504040204" pitchFamily="50" charset="-128"/>
                        <a:ea typeface="メイリオ" panose="020B0604030504040204" pitchFamily="50" charset="-128"/>
                      </a:endParaRPr>
                    </a:p>
                    <a:p>
                      <a:r>
                        <a:rPr lang="ja-JP" sz="1000" kern="100" dirty="0">
                          <a:solidFill>
                            <a:srgbClr val="0000CC"/>
                          </a:solidFill>
                          <a:effectLst/>
                          <a:latin typeface="メイリオ" panose="020B0604030504040204" pitchFamily="50" charset="-128"/>
                          <a:ea typeface="メイリオ" panose="020B0604030504040204" pitchFamily="50" charset="-128"/>
                        </a:rPr>
                        <a:t>ツールで指定した項目となります。</a:t>
                      </a:r>
                      <a:endParaRPr lang="ja-JP" sz="1000" kern="100" dirty="0">
                        <a:solidFill>
                          <a:srgbClr val="0000CC"/>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tc>
                <a:extLst>
                  <a:ext uri="{0D108BD9-81ED-4DB2-BD59-A6C34878D82A}">
                    <a16:rowId xmlns:a16="http://schemas.microsoft.com/office/drawing/2014/main" val="190074868"/>
                  </a:ext>
                </a:extLst>
              </a:tr>
              <a:tr h="492762">
                <a:tc vMerge="1">
                  <a:txBody>
                    <a:bodyPr/>
                    <a:lstStyle/>
                    <a:p>
                      <a:endParaRPr kumimoji="1" lang="ja-JP" altLang="en-US" sz="1000" dirty="0"/>
                    </a:p>
                  </a:txBody>
                  <a:tcPr/>
                </a:tc>
                <a:tc>
                  <a:txBody>
                    <a:bodyPr/>
                    <a:lstStyle/>
                    <a:p>
                      <a:r>
                        <a:rPr lang="ja-JP" sz="1000" kern="100" dirty="0">
                          <a:solidFill>
                            <a:srgbClr val="0000CC"/>
                          </a:solidFill>
                          <a:effectLst/>
                          <a:latin typeface="メイリオ" panose="020B0604030504040204" pitchFamily="50" charset="-128"/>
                          <a:ea typeface="メイリオ" panose="020B0604030504040204" pitchFamily="50" charset="-128"/>
                        </a:rPr>
                        <a:t>⑪ホチキス</a:t>
                      </a:r>
                      <a:endParaRPr lang="ja-JP" sz="1000" kern="100" dirty="0">
                        <a:solidFill>
                          <a:srgbClr val="0000CC"/>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tc>
                <a:tc>
                  <a:txBody>
                    <a:bodyPr/>
                    <a:lstStyle/>
                    <a:p>
                      <a:r>
                        <a:rPr lang="ja-JP" sz="1000" kern="100" dirty="0">
                          <a:solidFill>
                            <a:srgbClr val="0000CC"/>
                          </a:solidFill>
                          <a:effectLst/>
                          <a:latin typeface="メイリオ" panose="020B0604030504040204" pitchFamily="50" charset="-128"/>
                          <a:ea typeface="メイリオ" panose="020B0604030504040204" pitchFamily="50" charset="-128"/>
                        </a:rPr>
                        <a:t>しない、</a:t>
                      </a:r>
                      <a:r>
                        <a:rPr lang="en-US" sz="1000" kern="100" dirty="0">
                          <a:solidFill>
                            <a:srgbClr val="0000CC"/>
                          </a:solidFill>
                          <a:effectLst/>
                          <a:latin typeface="メイリオ" panose="020B0604030504040204" pitchFamily="50" charset="-128"/>
                          <a:ea typeface="メイリオ" panose="020B0604030504040204" pitchFamily="50" charset="-128"/>
                        </a:rPr>
                        <a:t>1</a:t>
                      </a:r>
                      <a:r>
                        <a:rPr lang="ja-JP" sz="1000" kern="100" dirty="0">
                          <a:solidFill>
                            <a:srgbClr val="0000CC"/>
                          </a:solidFill>
                          <a:effectLst/>
                          <a:latin typeface="メイリオ" panose="020B0604030504040204" pitchFamily="50" charset="-128"/>
                          <a:ea typeface="メイリオ" panose="020B0604030504040204" pitchFamily="50" charset="-128"/>
                        </a:rPr>
                        <a:t>ヵ所</a:t>
                      </a:r>
                      <a:r>
                        <a:rPr lang="en-US" sz="1000" kern="100" dirty="0">
                          <a:solidFill>
                            <a:srgbClr val="0000CC"/>
                          </a:solidFill>
                          <a:effectLst/>
                          <a:latin typeface="メイリオ" panose="020B0604030504040204" pitchFamily="50" charset="-128"/>
                          <a:ea typeface="メイリオ" panose="020B0604030504040204" pitchFamily="50" charset="-128"/>
                        </a:rPr>
                        <a:t>(</a:t>
                      </a:r>
                      <a:r>
                        <a:rPr lang="ja-JP" sz="1000" kern="100" dirty="0">
                          <a:solidFill>
                            <a:srgbClr val="0000CC"/>
                          </a:solidFill>
                          <a:effectLst/>
                          <a:latin typeface="メイリオ" panose="020B0604030504040204" pitchFamily="50" charset="-128"/>
                          <a:ea typeface="メイリオ" panose="020B0604030504040204" pitchFamily="50" charset="-128"/>
                        </a:rPr>
                        <a:t>用紙－左上</a:t>
                      </a:r>
                      <a:r>
                        <a:rPr lang="en-US" sz="1000" kern="100" dirty="0">
                          <a:solidFill>
                            <a:srgbClr val="0000CC"/>
                          </a:solidFill>
                          <a:effectLst/>
                          <a:latin typeface="メイリオ" panose="020B0604030504040204" pitchFamily="50" charset="-128"/>
                          <a:ea typeface="メイリオ" panose="020B0604030504040204" pitchFamily="50" charset="-128"/>
                        </a:rPr>
                        <a:t>)</a:t>
                      </a:r>
                      <a:r>
                        <a:rPr lang="ja-JP" sz="1000" kern="100" dirty="0">
                          <a:solidFill>
                            <a:srgbClr val="0000CC"/>
                          </a:solidFill>
                          <a:effectLst/>
                          <a:latin typeface="メイリオ" panose="020B0604030504040204" pitchFamily="50" charset="-128"/>
                          <a:ea typeface="メイリオ" panose="020B0604030504040204" pitchFamily="50" charset="-128"/>
                        </a:rPr>
                        <a:t>、</a:t>
                      </a:r>
                      <a:r>
                        <a:rPr lang="en-US" sz="1000" kern="100" dirty="0">
                          <a:solidFill>
                            <a:srgbClr val="0000CC"/>
                          </a:solidFill>
                          <a:effectLst/>
                          <a:latin typeface="メイリオ" panose="020B0604030504040204" pitchFamily="50" charset="-128"/>
                          <a:ea typeface="メイリオ" panose="020B0604030504040204" pitchFamily="50" charset="-128"/>
                        </a:rPr>
                        <a:t>1</a:t>
                      </a:r>
                      <a:r>
                        <a:rPr lang="ja-JP" sz="1000" kern="100" dirty="0">
                          <a:solidFill>
                            <a:srgbClr val="0000CC"/>
                          </a:solidFill>
                          <a:effectLst/>
                          <a:latin typeface="メイリオ" panose="020B0604030504040204" pitchFamily="50" charset="-128"/>
                          <a:ea typeface="メイリオ" panose="020B0604030504040204" pitchFamily="50" charset="-128"/>
                        </a:rPr>
                        <a:t>ヵ所</a:t>
                      </a:r>
                      <a:r>
                        <a:rPr lang="en-US" sz="1000" kern="100" dirty="0">
                          <a:solidFill>
                            <a:srgbClr val="0000CC"/>
                          </a:solidFill>
                          <a:effectLst/>
                          <a:latin typeface="メイリオ" panose="020B0604030504040204" pitchFamily="50" charset="-128"/>
                          <a:ea typeface="メイリオ" panose="020B0604030504040204" pitchFamily="50" charset="-128"/>
                        </a:rPr>
                        <a:t>(</a:t>
                      </a:r>
                      <a:r>
                        <a:rPr lang="ja-JP" sz="1000" kern="100" dirty="0">
                          <a:solidFill>
                            <a:srgbClr val="0000CC"/>
                          </a:solidFill>
                          <a:effectLst/>
                          <a:latin typeface="メイリオ" panose="020B0604030504040204" pitchFamily="50" charset="-128"/>
                          <a:ea typeface="メイリオ" panose="020B0604030504040204" pitchFamily="50" charset="-128"/>
                        </a:rPr>
                        <a:t>用紙－右上</a:t>
                      </a:r>
                      <a:r>
                        <a:rPr lang="en-US" sz="1000" kern="100" dirty="0">
                          <a:solidFill>
                            <a:srgbClr val="0000CC"/>
                          </a:solidFill>
                          <a:effectLst/>
                          <a:latin typeface="メイリオ" panose="020B0604030504040204" pitchFamily="50" charset="-128"/>
                          <a:ea typeface="メイリオ" panose="020B0604030504040204" pitchFamily="50" charset="-128"/>
                        </a:rPr>
                        <a:t>)</a:t>
                      </a:r>
                      <a:r>
                        <a:rPr lang="ja-JP" sz="1000" kern="100" dirty="0">
                          <a:solidFill>
                            <a:srgbClr val="0000CC"/>
                          </a:solidFill>
                          <a:effectLst/>
                          <a:latin typeface="メイリオ" panose="020B0604030504040204" pitchFamily="50" charset="-128"/>
                          <a:ea typeface="メイリオ" panose="020B0604030504040204" pitchFamily="50" charset="-128"/>
                        </a:rPr>
                        <a:t>、</a:t>
                      </a:r>
                      <a:r>
                        <a:rPr lang="en-US" sz="1000" kern="100" dirty="0">
                          <a:solidFill>
                            <a:srgbClr val="0000CC"/>
                          </a:solidFill>
                          <a:effectLst/>
                          <a:latin typeface="メイリオ" panose="020B0604030504040204" pitchFamily="50" charset="-128"/>
                          <a:ea typeface="メイリオ" panose="020B0604030504040204" pitchFamily="50" charset="-128"/>
                        </a:rPr>
                        <a:t>2</a:t>
                      </a:r>
                      <a:r>
                        <a:rPr lang="ja-JP" sz="1000" kern="100" dirty="0">
                          <a:solidFill>
                            <a:srgbClr val="0000CC"/>
                          </a:solidFill>
                          <a:effectLst/>
                          <a:latin typeface="メイリオ" panose="020B0604030504040204" pitchFamily="50" charset="-128"/>
                          <a:ea typeface="メイリオ" panose="020B0604030504040204" pitchFamily="50" charset="-128"/>
                        </a:rPr>
                        <a:t>ヵ所</a:t>
                      </a:r>
                      <a:r>
                        <a:rPr lang="en-US" sz="1000" kern="100" dirty="0">
                          <a:solidFill>
                            <a:srgbClr val="0000CC"/>
                          </a:solidFill>
                          <a:effectLst/>
                          <a:latin typeface="メイリオ" panose="020B0604030504040204" pitchFamily="50" charset="-128"/>
                          <a:ea typeface="メイリオ" panose="020B0604030504040204" pitchFamily="50" charset="-128"/>
                        </a:rPr>
                        <a:t>(</a:t>
                      </a:r>
                      <a:r>
                        <a:rPr lang="ja-JP" sz="1000" kern="100" dirty="0">
                          <a:solidFill>
                            <a:srgbClr val="0000CC"/>
                          </a:solidFill>
                          <a:effectLst/>
                          <a:latin typeface="メイリオ" panose="020B0604030504040204" pitchFamily="50" charset="-128"/>
                          <a:ea typeface="メイリオ" panose="020B0604030504040204" pitchFamily="50" charset="-128"/>
                        </a:rPr>
                        <a:t>用紙－左</a:t>
                      </a:r>
                      <a:r>
                        <a:rPr lang="en-US" sz="1000" kern="100" dirty="0">
                          <a:solidFill>
                            <a:srgbClr val="0000CC"/>
                          </a:solidFill>
                          <a:effectLst/>
                          <a:latin typeface="メイリオ" panose="020B0604030504040204" pitchFamily="50" charset="-128"/>
                          <a:ea typeface="メイリオ" panose="020B0604030504040204" pitchFamily="50" charset="-128"/>
                        </a:rPr>
                        <a:t>)</a:t>
                      </a:r>
                      <a:r>
                        <a:rPr lang="ja-JP" sz="1000" kern="100" dirty="0">
                          <a:solidFill>
                            <a:srgbClr val="0000CC"/>
                          </a:solidFill>
                          <a:effectLst/>
                          <a:latin typeface="メイリオ" panose="020B0604030504040204" pitchFamily="50" charset="-128"/>
                          <a:ea typeface="メイリオ" panose="020B0604030504040204" pitchFamily="50" charset="-128"/>
                        </a:rPr>
                        <a:t>、</a:t>
                      </a:r>
                      <a:r>
                        <a:rPr lang="en-US" sz="1000" kern="100" dirty="0">
                          <a:solidFill>
                            <a:srgbClr val="0000CC"/>
                          </a:solidFill>
                          <a:effectLst/>
                          <a:latin typeface="メイリオ" panose="020B0604030504040204" pitchFamily="50" charset="-128"/>
                          <a:ea typeface="メイリオ" panose="020B0604030504040204" pitchFamily="50" charset="-128"/>
                        </a:rPr>
                        <a:t>2</a:t>
                      </a:r>
                      <a:r>
                        <a:rPr lang="ja-JP" sz="1000" kern="100" dirty="0">
                          <a:solidFill>
                            <a:srgbClr val="0000CC"/>
                          </a:solidFill>
                          <a:effectLst/>
                          <a:latin typeface="メイリオ" panose="020B0604030504040204" pitchFamily="50" charset="-128"/>
                          <a:ea typeface="メイリオ" panose="020B0604030504040204" pitchFamily="50" charset="-128"/>
                        </a:rPr>
                        <a:t>ヵ所</a:t>
                      </a:r>
                      <a:r>
                        <a:rPr lang="en-US" sz="1000" kern="100" dirty="0">
                          <a:solidFill>
                            <a:srgbClr val="0000CC"/>
                          </a:solidFill>
                          <a:effectLst/>
                          <a:latin typeface="メイリオ" panose="020B0604030504040204" pitchFamily="50" charset="-128"/>
                          <a:ea typeface="メイリオ" panose="020B0604030504040204" pitchFamily="50" charset="-128"/>
                        </a:rPr>
                        <a:t>(</a:t>
                      </a:r>
                      <a:r>
                        <a:rPr lang="ja-JP" sz="1000" kern="100" dirty="0">
                          <a:solidFill>
                            <a:srgbClr val="0000CC"/>
                          </a:solidFill>
                          <a:effectLst/>
                          <a:latin typeface="メイリオ" panose="020B0604030504040204" pitchFamily="50" charset="-128"/>
                          <a:ea typeface="メイリオ" panose="020B0604030504040204" pitchFamily="50" charset="-128"/>
                        </a:rPr>
                        <a:t>用紙－右</a:t>
                      </a:r>
                      <a:r>
                        <a:rPr lang="en-US" sz="1000" kern="100" dirty="0">
                          <a:solidFill>
                            <a:srgbClr val="0000CC"/>
                          </a:solidFill>
                          <a:effectLst/>
                          <a:latin typeface="メイリオ" panose="020B0604030504040204" pitchFamily="50" charset="-128"/>
                          <a:ea typeface="メイリオ" panose="020B0604030504040204" pitchFamily="50" charset="-128"/>
                        </a:rPr>
                        <a:t>)</a:t>
                      </a:r>
                      <a:r>
                        <a:rPr lang="ja-JP" sz="1000" kern="100" dirty="0">
                          <a:solidFill>
                            <a:srgbClr val="0000CC"/>
                          </a:solidFill>
                          <a:effectLst/>
                          <a:latin typeface="メイリオ" panose="020B0604030504040204" pitchFamily="50" charset="-128"/>
                          <a:ea typeface="メイリオ" panose="020B0604030504040204" pitchFamily="50" charset="-128"/>
                        </a:rPr>
                        <a:t>、</a:t>
                      </a:r>
                      <a:r>
                        <a:rPr lang="en-US" sz="1000" kern="100" dirty="0">
                          <a:solidFill>
                            <a:srgbClr val="0000CC"/>
                          </a:solidFill>
                          <a:effectLst/>
                          <a:latin typeface="メイリオ" panose="020B0604030504040204" pitchFamily="50" charset="-128"/>
                          <a:ea typeface="メイリオ" panose="020B0604030504040204" pitchFamily="50" charset="-128"/>
                        </a:rPr>
                        <a:t>2</a:t>
                      </a:r>
                      <a:r>
                        <a:rPr lang="ja-JP" sz="1000" kern="100" dirty="0">
                          <a:solidFill>
                            <a:srgbClr val="0000CC"/>
                          </a:solidFill>
                          <a:effectLst/>
                          <a:latin typeface="メイリオ" panose="020B0604030504040204" pitchFamily="50" charset="-128"/>
                          <a:ea typeface="メイリオ" panose="020B0604030504040204" pitchFamily="50" charset="-128"/>
                        </a:rPr>
                        <a:t>ヵ所</a:t>
                      </a:r>
                      <a:r>
                        <a:rPr lang="en-US" sz="1000" kern="100" dirty="0">
                          <a:solidFill>
                            <a:srgbClr val="0000CC"/>
                          </a:solidFill>
                          <a:effectLst/>
                          <a:latin typeface="メイリオ" panose="020B0604030504040204" pitchFamily="50" charset="-128"/>
                          <a:ea typeface="メイリオ" panose="020B0604030504040204" pitchFamily="50" charset="-128"/>
                        </a:rPr>
                        <a:t>(</a:t>
                      </a:r>
                      <a:r>
                        <a:rPr lang="ja-JP" sz="1000" kern="100" dirty="0">
                          <a:solidFill>
                            <a:srgbClr val="0000CC"/>
                          </a:solidFill>
                          <a:effectLst/>
                          <a:latin typeface="メイリオ" panose="020B0604030504040204" pitchFamily="50" charset="-128"/>
                          <a:ea typeface="メイリオ" panose="020B0604030504040204" pitchFamily="50" charset="-128"/>
                        </a:rPr>
                        <a:t>用紙－上</a:t>
                      </a:r>
                      <a:r>
                        <a:rPr lang="en-US" sz="1000" kern="100" dirty="0">
                          <a:solidFill>
                            <a:srgbClr val="0000CC"/>
                          </a:solidFill>
                          <a:effectLst/>
                          <a:latin typeface="メイリオ" panose="020B0604030504040204" pitchFamily="50" charset="-128"/>
                          <a:ea typeface="メイリオ" panose="020B0604030504040204" pitchFamily="50" charset="-128"/>
                        </a:rPr>
                        <a:t>)</a:t>
                      </a:r>
                      <a:endParaRPr lang="ja-JP" sz="1000" kern="100" dirty="0">
                        <a:solidFill>
                          <a:srgbClr val="0000CC"/>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tc>
                <a:tc>
                  <a:txBody>
                    <a:bodyPr/>
                    <a:lstStyle/>
                    <a:p>
                      <a:r>
                        <a:rPr lang="ja-JP" sz="1000" kern="100" dirty="0">
                          <a:solidFill>
                            <a:srgbClr val="0000CC"/>
                          </a:solidFill>
                          <a:effectLst/>
                          <a:latin typeface="メイリオ" panose="020B0604030504040204" pitchFamily="50" charset="-128"/>
                          <a:ea typeface="メイリオ" panose="020B0604030504040204" pitchFamily="50" charset="-128"/>
                        </a:rPr>
                        <a:t>表示する設定選択項目は、サーバー管理</a:t>
                      </a:r>
                      <a:endParaRPr lang="en-US" altLang="ja-JP" sz="1000" kern="100" dirty="0">
                        <a:solidFill>
                          <a:srgbClr val="0000CC"/>
                        </a:solidFill>
                        <a:effectLst/>
                        <a:latin typeface="メイリオ" panose="020B0604030504040204" pitchFamily="50" charset="-128"/>
                        <a:ea typeface="メイリオ" panose="020B0604030504040204" pitchFamily="50" charset="-128"/>
                      </a:endParaRPr>
                    </a:p>
                    <a:p>
                      <a:r>
                        <a:rPr lang="ja-JP" sz="1000" kern="100" dirty="0">
                          <a:solidFill>
                            <a:srgbClr val="0000CC"/>
                          </a:solidFill>
                          <a:effectLst/>
                          <a:latin typeface="メイリオ" panose="020B0604030504040204" pitchFamily="50" charset="-128"/>
                          <a:ea typeface="メイリオ" panose="020B0604030504040204" pitchFamily="50" charset="-128"/>
                        </a:rPr>
                        <a:t>ツールで指定した項目となります。</a:t>
                      </a:r>
                      <a:endParaRPr lang="ja-JP" sz="1000" kern="100" dirty="0">
                        <a:solidFill>
                          <a:srgbClr val="0000CC"/>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tc>
                <a:extLst>
                  <a:ext uri="{0D108BD9-81ED-4DB2-BD59-A6C34878D82A}">
                    <a16:rowId xmlns:a16="http://schemas.microsoft.com/office/drawing/2014/main" val="928109470"/>
                  </a:ext>
                </a:extLst>
              </a:tr>
              <a:tr h="454783">
                <a:tc vMerge="1">
                  <a:txBody>
                    <a:bodyPr/>
                    <a:lstStyle/>
                    <a:p>
                      <a:endParaRPr kumimoji="1" lang="ja-JP" altLang="en-US" sz="1000" dirty="0"/>
                    </a:p>
                  </a:txBody>
                  <a:tcPr/>
                </a:tc>
                <a:tc>
                  <a:txBody>
                    <a:bodyPr/>
                    <a:lstStyle/>
                    <a:p>
                      <a:r>
                        <a:rPr lang="ja-JP" sz="1000" kern="100">
                          <a:solidFill>
                            <a:srgbClr val="0000CC"/>
                          </a:solidFill>
                          <a:effectLst/>
                          <a:latin typeface="メイリオ" panose="020B0604030504040204" pitchFamily="50" charset="-128"/>
                          <a:ea typeface="メイリオ" panose="020B0604030504040204" pitchFamily="50" charset="-128"/>
                        </a:rPr>
                        <a:t>⑫パンチ</a:t>
                      </a:r>
                      <a:endParaRPr lang="ja-JP" sz="1000" kern="100">
                        <a:solidFill>
                          <a:srgbClr val="0000CC"/>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tc>
                <a:tc>
                  <a:txBody>
                    <a:bodyPr/>
                    <a:lstStyle/>
                    <a:p>
                      <a:r>
                        <a:rPr lang="ja-JP" sz="1000" kern="100" dirty="0">
                          <a:solidFill>
                            <a:srgbClr val="0000CC"/>
                          </a:solidFill>
                          <a:effectLst/>
                          <a:latin typeface="メイリオ" panose="020B0604030504040204" pitchFamily="50" charset="-128"/>
                          <a:ea typeface="メイリオ" panose="020B0604030504040204" pitchFamily="50" charset="-128"/>
                        </a:rPr>
                        <a:t>しない、</a:t>
                      </a:r>
                      <a:r>
                        <a:rPr lang="en-US" sz="1000" kern="100" dirty="0">
                          <a:solidFill>
                            <a:srgbClr val="0000CC"/>
                          </a:solidFill>
                          <a:effectLst/>
                          <a:latin typeface="メイリオ" panose="020B0604030504040204" pitchFamily="50" charset="-128"/>
                          <a:ea typeface="メイリオ" panose="020B0604030504040204" pitchFamily="50" charset="-128"/>
                        </a:rPr>
                        <a:t>2</a:t>
                      </a:r>
                      <a:r>
                        <a:rPr lang="ja-JP" sz="1000" kern="100" dirty="0">
                          <a:solidFill>
                            <a:srgbClr val="0000CC"/>
                          </a:solidFill>
                          <a:effectLst/>
                          <a:latin typeface="メイリオ" panose="020B0604030504040204" pitchFamily="50" charset="-128"/>
                          <a:ea typeface="メイリオ" panose="020B0604030504040204" pitchFamily="50" charset="-128"/>
                        </a:rPr>
                        <a:t>穴</a:t>
                      </a:r>
                      <a:r>
                        <a:rPr lang="en-US" sz="1000" kern="100" dirty="0">
                          <a:solidFill>
                            <a:srgbClr val="0000CC"/>
                          </a:solidFill>
                          <a:effectLst/>
                          <a:latin typeface="メイリオ" panose="020B0604030504040204" pitchFamily="50" charset="-128"/>
                          <a:ea typeface="メイリオ" panose="020B0604030504040204" pitchFamily="50" charset="-128"/>
                        </a:rPr>
                        <a:t>(</a:t>
                      </a:r>
                      <a:r>
                        <a:rPr lang="ja-JP" sz="1000" kern="100" dirty="0">
                          <a:solidFill>
                            <a:srgbClr val="0000CC"/>
                          </a:solidFill>
                          <a:effectLst/>
                          <a:latin typeface="メイリオ" panose="020B0604030504040204" pitchFamily="50" charset="-128"/>
                          <a:ea typeface="メイリオ" panose="020B0604030504040204" pitchFamily="50" charset="-128"/>
                        </a:rPr>
                        <a:t>用紙－左</a:t>
                      </a:r>
                      <a:r>
                        <a:rPr lang="en-US" sz="1000" kern="100" dirty="0">
                          <a:solidFill>
                            <a:srgbClr val="0000CC"/>
                          </a:solidFill>
                          <a:effectLst/>
                          <a:latin typeface="メイリオ" panose="020B0604030504040204" pitchFamily="50" charset="-128"/>
                          <a:ea typeface="メイリオ" panose="020B0604030504040204" pitchFamily="50" charset="-128"/>
                        </a:rPr>
                        <a:t>)</a:t>
                      </a:r>
                      <a:r>
                        <a:rPr lang="ja-JP" sz="1000" kern="100" dirty="0">
                          <a:solidFill>
                            <a:srgbClr val="0000CC"/>
                          </a:solidFill>
                          <a:effectLst/>
                          <a:latin typeface="メイリオ" panose="020B0604030504040204" pitchFamily="50" charset="-128"/>
                          <a:ea typeface="メイリオ" panose="020B0604030504040204" pitchFamily="50" charset="-128"/>
                        </a:rPr>
                        <a:t>、</a:t>
                      </a:r>
                    </a:p>
                    <a:p>
                      <a:r>
                        <a:rPr lang="en-US" sz="1000" kern="100" dirty="0">
                          <a:solidFill>
                            <a:srgbClr val="0000CC"/>
                          </a:solidFill>
                          <a:effectLst/>
                          <a:latin typeface="メイリオ" panose="020B0604030504040204" pitchFamily="50" charset="-128"/>
                          <a:ea typeface="メイリオ" panose="020B0604030504040204" pitchFamily="50" charset="-128"/>
                        </a:rPr>
                        <a:t>2</a:t>
                      </a:r>
                      <a:r>
                        <a:rPr lang="ja-JP" sz="1000" kern="100" dirty="0">
                          <a:solidFill>
                            <a:srgbClr val="0000CC"/>
                          </a:solidFill>
                          <a:effectLst/>
                          <a:latin typeface="メイリオ" panose="020B0604030504040204" pitchFamily="50" charset="-128"/>
                          <a:ea typeface="メイリオ" panose="020B0604030504040204" pitchFamily="50" charset="-128"/>
                        </a:rPr>
                        <a:t>穴</a:t>
                      </a:r>
                      <a:r>
                        <a:rPr lang="en-US" sz="1000" kern="100" dirty="0">
                          <a:solidFill>
                            <a:srgbClr val="0000CC"/>
                          </a:solidFill>
                          <a:effectLst/>
                          <a:latin typeface="メイリオ" panose="020B0604030504040204" pitchFamily="50" charset="-128"/>
                          <a:ea typeface="メイリオ" panose="020B0604030504040204" pitchFamily="50" charset="-128"/>
                        </a:rPr>
                        <a:t>(</a:t>
                      </a:r>
                      <a:r>
                        <a:rPr lang="ja-JP" sz="1000" kern="100" dirty="0">
                          <a:solidFill>
                            <a:srgbClr val="0000CC"/>
                          </a:solidFill>
                          <a:effectLst/>
                          <a:latin typeface="メイリオ" panose="020B0604030504040204" pitchFamily="50" charset="-128"/>
                          <a:ea typeface="メイリオ" panose="020B0604030504040204" pitchFamily="50" charset="-128"/>
                        </a:rPr>
                        <a:t>用紙－右</a:t>
                      </a:r>
                      <a:r>
                        <a:rPr lang="en-US" sz="1000" kern="100" dirty="0">
                          <a:solidFill>
                            <a:srgbClr val="0000CC"/>
                          </a:solidFill>
                          <a:effectLst/>
                          <a:latin typeface="メイリオ" panose="020B0604030504040204" pitchFamily="50" charset="-128"/>
                          <a:ea typeface="メイリオ" panose="020B0604030504040204" pitchFamily="50" charset="-128"/>
                        </a:rPr>
                        <a:t>)</a:t>
                      </a:r>
                      <a:r>
                        <a:rPr lang="ja-JP" sz="1000" kern="100" dirty="0">
                          <a:solidFill>
                            <a:srgbClr val="0000CC"/>
                          </a:solidFill>
                          <a:effectLst/>
                          <a:latin typeface="メイリオ" panose="020B0604030504040204" pitchFamily="50" charset="-128"/>
                          <a:ea typeface="メイリオ" panose="020B0604030504040204" pitchFamily="50" charset="-128"/>
                        </a:rPr>
                        <a:t>、</a:t>
                      </a:r>
                      <a:r>
                        <a:rPr lang="en-US" sz="1000" kern="100" dirty="0">
                          <a:solidFill>
                            <a:srgbClr val="0000CC"/>
                          </a:solidFill>
                          <a:effectLst/>
                          <a:latin typeface="メイリオ" panose="020B0604030504040204" pitchFamily="50" charset="-128"/>
                          <a:ea typeface="メイリオ" panose="020B0604030504040204" pitchFamily="50" charset="-128"/>
                        </a:rPr>
                        <a:t>2</a:t>
                      </a:r>
                      <a:r>
                        <a:rPr lang="ja-JP" sz="1000" kern="100" dirty="0">
                          <a:solidFill>
                            <a:srgbClr val="0000CC"/>
                          </a:solidFill>
                          <a:effectLst/>
                          <a:latin typeface="メイリオ" panose="020B0604030504040204" pitchFamily="50" charset="-128"/>
                          <a:ea typeface="メイリオ" panose="020B0604030504040204" pitchFamily="50" charset="-128"/>
                        </a:rPr>
                        <a:t>穴</a:t>
                      </a:r>
                      <a:r>
                        <a:rPr lang="en-US" sz="1000" kern="100" dirty="0">
                          <a:solidFill>
                            <a:srgbClr val="0000CC"/>
                          </a:solidFill>
                          <a:effectLst/>
                          <a:latin typeface="メイリオ" panose="020B0604030504040204" pitchFamily="50" charset="-128"/>
                          <a:ea typeface="メイリオ" panose="020B0604030504040204" pitchFamily="50" charset="-128"/>
                        </a:rPr>
                        <a:t>(</a:t>
                      </a:r>
                      <a:r>
                        <a:rPr lang="ja-JP" sz="1000" kern="100" dirty="0">
                          <a:solidFill>
                            <a:srgbClr val="0000CC"/>
                          </a:solidFill>
                          <a:effectLst/>
                          <a:latin typeface="メイリオ" panose="020B0604030504040204" pitchFamily="50" charset="-128"/>
                          <a:ea typeface="メイリオ" panose="020B0604030504040204" pitchFamily="50" charset="-128"/>
                        </a:rPr>
                        <a:t>用紙－上</a:t>
                      </a:r>
                      <a:r>
                        <a:rPr lang="en-US" sz="1000" kern="100" dirty="0">
                          <a:solidFill>
                            <a:srgbClr val="0000CC"/>
                          </a:solidFill>
                          <a:effectLst/>
                          <a:latin typeface="メイリオ" panose="020B0604030504040204" pitchFamily="50" charset="-128"/>
                          <a:ea typeface="メイリオ" panose="020B0604030504040204" pitchFamily="50" charset="-128"/>
                        </a:rPr>
                        <a:t>)</a:t>
                      </a:r>
                      <a:endParaRPr lang="ja-JP" sz="1000" kern="100" dirty="0">
                        <a:solidFill>
                          <a:srgbClr val="0000CC"/>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tc>
                <a:tc>
                  <a:txBody>
                    <a:bodyPr/>
                    <a:lstStyle/>
                    <a:p>
                      <a:r>
                        <a:rPr lang="ja-JP" sz="1000" kern="100" dirty="0">
                          <a:solidFill>
                            <a:srgbClr val="0000CC"/>
                          </a:solidFill>
                          <a:effectLst/>
                          <a:latin typeface="メイリオ" panose="020B0604030504040204" pitchFamily="50" charset="-128"/>
                          <a:ea typeface="メイリオ" panose="020B0604030504040204" pitchFamily="50" charset="-128"/>
                        </a:rPr>
                        <a:t>表示する設定選択項目は、サーバー管理</a:t>
                      </a:r>
                      <a:endParaRPr lang="en-US" altLang="ja-JP" sz="1000" kern="100" dirty="0">
                        <a:solidFill>
                          <a:srgbClr val="0000CC"/>
                        </a:solidFill>
                        <a:effectLst/>
                        <a:latin typeface="メイリオ" panose="020B0604030504040204" pitchFamily="50" charset="-128"/>
                        <a:ea typeface="メイリオ" panose="020B0604030504040204" pitchFamily="50" charset="-128"/>
                      </a:endParaRPr>
                    </a:p>
                    <a:p>
                      <a:r>
                        <a:rPr lang="ja-JP" sz="1000" kern="100" dirty="0">
                          <a:solidFill>
                            <a:srgbClr val="0000CC"/>
                          </a:solidFill>
                          <a:effectLst/>
                          <a:latin typeface="メイリオ" panose="020B0604030504040204" pitchFamily="50" charset="-128"/>
                          <a:ea typeface="メイリオ" panose="020B0604030504040204" pitchFamily="50" charset="-128"/>
                        </a:rPr>
                        <a:t>ツールで指定した項目となります。</a:t>
                      </a:r>
                      <a:endParaRPr lang="ja-JP" sz="1000" kern="100" dirty="0">
                        <a:solidFill>
                          <a:srgbClr val="0000CC"/>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tc>
                <a:extLst>
                  <a:ext uri="{0D108BD9-81ED-4DB2-BD59-A6C34878D82A}">
                    <a16:rowId xmlns:a16="http://schemas.microsoft.com/office/drawing/2014/main" val="1225922041"/>
                  </a:ext>
                </a:extLst>
              </a:tr>
            </a:tbl>
          </a:graphicData>
        </a:graphic>
      </p:graphicFrame>
      <p:sp>
        <p:nvSpPr>
          <p:cNvPr id="6" name="左中かっこ 5">
            <a:extLst>
              <a:ext uri="{FF2B5EF4-FFF2-40B4-BE49-F238E27FC236}">
                <a16:creationId xmlns:a16="http://schemas.microsoft.com/office/drawing/2014/main" id="{DAA75469-8A7B-0C38-61FC-2C279DD9F185}"/>
              </a:ext>
            </a:extLst>
          </p:cNvPr>
          <p:cNvSpPr/>
          <p:nvPr/>
        </p:nvSpPr>
        <p:spPr bwMode="auto">
          <a:xfrm>
            <a:off x="495300" y="4581127"/>
            <a:ext cx="353244" cy="1462895"/>
          </a:xfrm>
          <a:prstGeom prst="leftBrace">
            <a:avLst/>
          </a:prstGeom>
          <a:ln/>
        </p:spPr>
        <p:style>
          <a:lnRef idx="1">
            <a:schemeClr val="accent2"/>
          </a:lnRef>
          <a:fillRef idx="0">
            <a:schemeClr val="accent2"/>
          </a:fillRef>
          <a:effectRef idx="0">
            <a:schemeClr val="accent2"/>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UD デジタル 教科書体 NK-R" panose="02020400000000000000" pitchFamily="18" charset="-128"/>
              <a:ea typeface="UD デジタル 教科書体 NK-R" panose="02020400000000000000" pitchFamily="18" charset="-128"/>
            </a:endParaRPr>
          </a:p>
        </p:txBody>
      </p:sp>
      <p:sp>
        <p:nvSpPr>
          <p:cNvPr id="7" name="コンテンツ プレースホルダー 2">
            <a:extLst>
              <a:ext uri="{FF2B5EF4-FFF2-40B4-BE49-F238E27FC236}">
                <a16:creationId xmlns:a16="http://schemas.microsoft.com/office/drawing/2014/main" id="{DD3DC879-6AC4-9F62-B90B-A351F2C13C28}"/>
              </a:ext>
            </a:extLst>
          </p:cNvPr>
          <p:cNvSpPr txBox="1">
            <a:spLocks/>
          </p:cNvSpPr>
          <p:nvPr/>
        </p:nvSpPr>
        <p:spPr bwMode="auto">
          <a:xfrm>
            <a:off x="102725" y="4871279"/>
            <a:ext cx="483525" cy="1202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eaVert" wrap="square" lIns="91440" tIns="45720" rIns="91440" bIns="45720" numCol="1" anchor="ctr" anchorCtr="0" compatLnSpc="1">
            <a:prstTxWarp prst="textNoShape">
              <a:avLst/>
            </a:prstTxWarp>
            <a:normAutofit/>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ja-JP" altLang="en-US" sz="1000" b="1" kern="0" dirty="0">
                <a:solidFill>
                  <a:srgbClr val="0000CC"/>
                </a:solidFill>
              </a:rPr>
              <a:t>新規追加項目</a:t>
            </a:r>
            <a:endParaRPr lang="en-US" altLang="ja-JP" sz="1000" b="1" kern="0" dirty="0">
              <a:solidFill>
                <a:srgbClr val="0000CC"/>
              </a:solidFill>
            </a:endParaRPr>
          </a:p>
        </p:txBody>
      </p:sp>
      <p:sp>
        <p:nvSpPr>
          <p:cNvPr id="8" name="タイトル 1">
            <a:extLst>
              <a:ext uri="{FF2B5EF4-FFF2-40B4-BE49-F238E27FC236}">
                <a16:creationId xmlns:a16="http://schemas.microsoft.com/office/drawing/2014/main" id="{58FCA29A-B382-577D-6E4C-AB0B5A3FA549}"/>
              </a:ext>
            </a:extLst>
          </p:cNvPr>
          <p:cNvSpPr txBox="1">
            <a:spLocks/>
          </p:cNvSpPr>
          <p:nvPr/>
        </p:nvSpPr>
        <p:spPr bwMode="auto">
          <a:xfrm>
            <a:off x="501188" y="304800"/>
            <a:ext cx="8484260" cy="56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45720" rIns="0" bIns="45720" numCol="1" anchor="ctr" anchorCtr="0" compatLnSpc="1">
            <a:prstTxWarp prst="textNoShape">
              <a:avLst/>
            </a:prstTxWarp>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r>
              <a:rPr lang="ja-JP" altLang="en-US" b="1" kern="0" dirty="0"/>
              <a:t>　　　　　　　　</a:t>
            </a:r>
            <a:r>
              <a:rPr lang="ja-JP" altLang="en-US" sz="1950" kern="0" dirty="0"/>
              <a:t>どこプリフィニッシング機</a:t>
            </a:r>
            <a:r>
              <a:rPr lang="ja-JP" altLang="en-US" sz="1950" kern="700" spc="-500" dirty="0"/>
              <a:t>能</a:t>
            </a:r>
            <a:r>
              <a:rPr lang="ja-JP" altLang="en-US" sz="1950" kern="0" dirty="0"/>
              <a:t>（印刷設定項目）</a:t>
            </a:r>
          </a:p>
        </p:txBody>
      </p:sp>
      <p:pic>
        <p:nvPicPr>
          <p:cNvPr id="9" name="図 2">
            <a:extLst>
              <a:ext uri="{FF2B5EF4-FFF2-40B4-BE49-F238E27FC236}">
                <a16:creationId xmlns:a16="http://schemas.microsoft.com/office/drawing/2014/main" id="{BBA3F2F5-9DF5-BD70-F2E4-DDB293EA531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2369" y="273091"/>
            <a:ext cx="3076002" cy="462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フッター プレースホルダー 4">
            <a:extLst>
              <a:ext uri="{FF2B5EF4-FFF2-40B4-BE49-F238E27FC236}">
                <a16:creationId xmlns:a16="http://schemas.microsoft.com/office/drawing/2014/main" id="{583FBB88-A91A-3C6C-249E-E2C29276C2B3}"/>
              </a:ext>
            </a:extLst>
          </p:cNvPr>
          <p:cNvSpPr>
            <a:spLocks noGrp="1"/>
          </p:cNvSpPr>
          <p:nvPr>
            <p:ph type="ftr" sz="quarter" idx="3"/>
          </p:nvPr>
        </p:nvSpPr>
        <p:spPr>
          <a:xfrm>
            <a:off x="200472" y="6534000"/>
            <a:ext cx="6033600" cy="306000"/>
          </a:xfrm>
        </p:spPr>
        <p:txBody>
          <a:bodyPr/>
          <a:lstStyle/>
          <a:p>
            <a:pPr>
              <a:defRPr/>
            </a:pPr>
            <a:r>
              <a:rPr lang="en-US" altLang="ja-JP"/>
              <a:t>© Computer Engineering &amp; Consulting Ltd. All rights reserved.</a:t>
            </a:r>
            <a:endParaRPr lang="en-US" altLang="ja-JP" dirty="0"/>
          </a:p>
        </p:txBody>
      </p:sp>
      <p:sp>
        <p:nvSpPr>
          <p:cNvPr id="4" name="スライド番号プレースホルダー 3">
            <a:extLst>
              <a:ext uri="{FF2B5EF4-FFF2-40B4-BE49-F238E27FC236}">
                <a16:creationId xmlns:a16="http://schemas.microsoft.com/office/drawing/2014/main" id="{583A5FD4-8497-7DEA-D7F5-CF47F8BD0E93}"/>
              </a:ext>
            </a:extLst>
          </p:cNvPr>
          <p:cNvSpPr>
            <a:spLocks noGrp="1"/>
          </p:cNvSpPr>
          <p:nvPr>
            <p:ph type="sldNum" sz="quarter" idx="11"/>
          </p:nvPr>
        </p:nvSpPr>
        <p:spPr/>
        <p:txBody>
          <a:bodyPr/>
          <a:lstStyle/>
          <a:p>
            <a:fld id="{CA6536ED-BD5D-BB4A-995A-A44D28302799}" type="slidenum">
              <a:rPr lang="en-US" altLang="ja-JP" smtClean="0"/>
              <a:pPr/>
              <a:t>23</a:t>
            </a:fld>
            <a:endParaRPr lang="en-US" altLang="ja-JP"/>
          </a:p>
        </p:txBody>
      </p:sp>
    </p:spTree>
    <p:extLst>
      <p:ext uri="{BB962C8B-B14F-4D97-AF65-F5344CB8AC3E}">
        <p14:creationId xmlns:p14="http://schemas.microsoft.com/office/powerpoint/2010/main" val="20173939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コンテンツ プレースホルダー 2">
            <a:extLst>
              <a:ext uri="{FF2B5EF4-FFF2-40B4-BE49-F238E27FC236}">
                <a16:creationId xmlns:a16="http://schemas.microsoft.com/office/drawing/2014/main" id="{0D1AE28D-F458-4FB0-95C5-E7FA4AA840AA}"/>
              </a:ext>
            </a:extLst>
          </p:cNvPr>
          <p:cNvSpPr>
            <a:spLocks noGrp="1"/>
          </p:cNvSpPr>
          <p:nvPr>
            <p:ph idx="1"/>
          </p:nvPr>
        </p:nvSpPr>
        <p:spPr>
          <a:xfrm>
            <a:off x="495300" y="1700808"/>
            <a:ext cx="8915400" cy="4536480"/>
          </a:xfrm>
        </p:spPr>
        <p:txBody>
          <a:bodyPr>
            <a:normAutofit/>
          </a:bodyPr>
          <a:lstStyle/>
          <a:p>
            <a:pPr marL="0" indent="0">
              <a:buNone/>
            </a:pPr>
            <a:r>
              <a:rPr lang="en-US" altLang="ja-JP" sz="1800" b="1" dirty="0"/>
              <a:t>SecurePrint</a:t>
            </a:r>
            <a:r>
              <a:rPr lang="ja-JP" altLang="en-US" sz="1800" b="1" dirty="0"/>
              <a:t>！の統合ログ</a:t>
            </a:r>
            <a:r>
              <a:rPr lang="en-US" altLang="ja-JP" sz="1800" b="1" dirty="0"/>
              <a:t>/</a:t>
            </a:r>
            <a:r>
              <a:rPr kumimoji="1" lang="ja-JP" altLang="en-US" sz="1800" b="1" dirty="0"/>
              <a:t>印刷指示ログを利用した印刷上限機能に対応しました。</a:t>
            </a:r>
            <a:endParaRPr lang="en-US" altLang="ja-JP" sz="1800" b="1" dirty="0"/>
          </a:p>
          <a:p>
            <a:pPr marL="0" indent="0">
              <a:buNone/>
            </a:pPr>
            <a:r>
              <a:rPr lang="ja-JP" altLang="en-US" sz="1800" b="1" dirty="0"/>
              <a:t>複合機（統合ログ対象機種</a:t>
            </a:r>
            <a:r>
              <a:rPr lang="en-US" altLang="ja-JP" sz="1800" b="1" dirty="0"/>
              <a:t>/</a:t>
            </a:r>
            <a:r>
              <a:rPr lang="ja-JP" altLang="en-US" sz="1800" b="1" dirty="0"/>
              <a:t>対象外機種）、プリンタでの印刷上限機能の</a:t>
            </a:r>
            <a:r>
              <a:rPr kumimoji="1" lang="ja-JP" altLang="en-US" sz="1800" b="1" dirty="0"/>
              <a:t>利用が可能となります。</a:t>
            </a:r>
            <a:endParaRPr lang="en-US" altLang="ja-JP" sz="1800" b="1" dirty="0"/>
          </a:p>
          <a:p>
            <a:pPr marL="0" indent="0">
              <a:buNone/>
            </a:pPr>
            <a:endParaRPr lang="en-US" altLang="ja-JP" sz="1400" dirty="0"/>
          </a:p>
          <a:p>
            <a:pPr marL="0" indent="0">
              <a:buNone/>
            </a:pPr>
            <a:r>
              <a:rPr lang="en-US" altLang="ja-JP" sz="1400" dirty="0"/>
              <a:t>※</a:t>
            </a:r>
            <a:r>
              <a:rPr lang="ja-JP" altLang="en-US" sz="1400" dirty="0"/>
              <a:t>印刷指示ログの印刷上限アラート機能での利用集計は統合ログを利用した</a:t>
            </a:r>
            <a:r>
              <a:rPr kumimoji="1" lang="ja-JP" altLang="en-US" sz="1400" dirty="0"/>
              <a:t>集計結果より精度が落ちるため</a:t>
            </a:r>
            <a:r>
              <a:rPr lang="ja-JP" altLang="en-US" sz="1400" dirty="0"/>
              <a:t>、</a:t>
            </a:r>
            <a:r>
              <a:rPr kumimoji="1" lang="ja-JP" altLang="en-US" sz="1400" dirty="0"/>
              <a:t>利用状況の目安としてご利用ください。</a:t>
            </a:r>
            <a:endParaRPr kumimoji="1" lang="en-US" altLang="ja-JP" sz="1400" dirty="0"/>
          </a:p>
          <a:p>
            <a:pPr marL="0" indent="0">
              <a:buNone/>
            </a:pPr>
            <a:r>
              <a:rPr lang="en-US" altLang="ja-JP" sz="1400" dirty="0"/>
              <a:t>※</a:t>
            </a:r>
            <a:r>
              <a:rPr lang="ja-JP" altLang="en-US" sz="1400" dirty="0"/>
              <a:t>利用状況はリアルタイム集計ではなく、夜間集計バッチ処理のため、利用状況の反映は翌日反映となります。</a:t>
            </a:r>
            <a:endParaRPr lang="en-US" altLang="ja-JP" sz="1400" dirty="0"/>
          </a:p>
          <a:p>
            <a:pPr marL="0" indent="0">
              <a:buNone/>
            </a:pPr>
            <a:endParaRPr lang="en-US" altLang="ja-JP" sz="1200" b="1" dirty="0"/>
          </a:p>
          <a:p>
            <a:pPr marL="0" indent="0">
              <a:buNone/>
            </a:pPr>
            <a:endParaRPr lang="en-US" altLang="ja-JP" sz="1200" b="1" dirty="0"/>
          </a:p>
          <a:p>
            <a:pPr marL="0" indent="0">
              <a:buNone/>
            </a:pPr>
            <a:r>
              <a:rPr lang="ja-JP" altLang="en-US" sz="1400" b="1" dirty="0">
                <a:solidFill>
                  <a:schemeClr val="accent2">
                    <a:lumMod val="75000"/>
                  </a:schemeClr>
                </a:solidFill>
              </a:rPr>
              <a:t>＜集計対象となる印刷方式＞</a:t>
            </a:r>
            <a:endParaRPr lang="en-US" altLang="ja-JP" sz="1400" b="1" dirty="0">
              <a:solidFill>
                <a:schemeClr val="accent2">
                  <a:lumMod val="75000"/>
                </a:schemeClr>
              </a:solidFill>
            </a:endParaRPr>
          </a:p>
          <a:p>
            <a:pPr marL="0" indent="0">
              <a:buNone/>
            </a:pPr>
            <a:r>
              <a:rPr lang="ja-JP" altLang="en-US" sz="1400" b="1" dirty="0"/>
              <a:t>どこでもプリント／ここからプリント／そこからプリント／ログのみプリント／緊急印刷</a:t>
            </a:r>
            <a:endParaRPr lang="en-US" altLang="ja-JP" sz="1400" b="1" dirty="0"/>
          </a:p>
          <a:p>
            <a:pPr marL="0" indent="0">
              <a:buNone/>
            </a:pPr>
            <a:r>
              <a:rPr lang="en-US" altLang="ja-JP" sz="1400" b="1" dirty="0"/>
              <a:t>※SecurePrint</a:t>
            </a:r>
            <a:r>
              <a:rPr lang="ja-JP" altLang="en-US" sz="1400" b="1" dirty="0"/>
              <a:t>！管理外（除外プリンタ含む）の複合機、プリンタは印刷集計実績対象外となります。</a:t>
            </a:r>
            <a:endParaRPr lang="en-US" altLang="ja-JP" sz="1400" b="1" dirty="0"/>
          </a:p>
        </p:txBody>
      </p:sp>
      <p:sp>
        <p:nvSpPr>
          <p:cNvPr id="3" name="タイトル 1">
            <a:extLst>
              <a:ext uri="{FF2B5EF4-FFF2-40B4-BE49-F238E27FC236}">
                <a16:creationId xmlns:a16="http://schemas.microsoft.com/office/drawing/2014/main" id="{D675AA91-D4EC-535E-D740-31B3CE6F133E}"/>
              </a:ext>
            </a:extLst>
          </p:cNvPr>
          <p:cNvSpPr txBox="1">
            <a:spLocks/>
          </p:cNvSpPr>
          <p:nvPr/>
        </p:nvSpPr>
        <p:spPr bwMode="auto">
          <a:xfrm>
            <a:off x="501189" y="300038"/>
            <a:ext cx="7626052" cy="56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45720" rIns="0" bIns="45720" numCol="1" anchor="ctr" anchorCtr="0" compatLnSpc="1">
            <a:prstTxWarp prst="textNoShape">
              <a:avLst/>
            </a:prstTxWarp>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r>
              <a:rPr lang="ja-JP" altLang="en-US" kern="0" dirty="0"/>
              <a:t>　　　　　　　　 </a:t>
            </a:r>
            <a:r>
              <a:rPr lang="ja-JP" altLang="en-US" sz="2400" kern="0" dirty="0"/>
              <a:t>印刷上限アラート機能</a:t>
            </a:r>
          </a:p>
        </p:txBody>
      </p:sp>
      <p:pic>
        <p:nvPicPr>
          <p:cNvPr id="6" name="図 2">
            <a:extLst>
              <a:ext uri="{FF2B5EF4-FFF2-40B4-BE49-F238E27FC236}">
                <a16:creationId xmlns:a16="http://schemas.microsoft.com/office/drawing/2014/main" id="{F95709E5-10C4-CD7F-D0EA-44B7329B024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2369" y="273091"/>
            <a:ext cx="3076002" cy="462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フッター プレースホルダー 4">
            <a:extLst>
              <a:ext uri="{FF2B5EF4-FFF2-40B4-BE49-F238E27FC236}">
                <a16:creationId xmlns:a16="http://schemas.microsoft.com/office/drawing/2014/main" id="{1C8182F8-4B5B-AAD8-7653-BDA4C2B07A62}"/>
              </a:ext>
            </a:extLst>
          </p:cNvPr>
          <p:cNvSpPr>
            <a:spLocks noGrp="1"/>
          </p:cNvSpPr>
          <p:nvPr>
            <p:ph type="ftr" sz="quarter" idx="3"/>
          </p:nvPr>
        </p:nvSpPr>
        <p:spPr>
          <a:xfrm>
            <a:off x="200472" y="6534000"/>
            <a:ext cx="6033600" cy="306000"/>
          </a:xfrm>
        </p:spPr>
        <p:txBody>
          <a:bodyPr/>
          <a:lstStyle/>
          <a:p>
            <a:pPr>
              <a:defRPr/>
            </a:pPr>
            <a:r>
              <a:rPr lang="en-US" altLang="ja-JP"/>
              <a:t>© Computer Engineering &amp; Consulting Ltd. All rights reserved.</a:t>
            </a:r>
            <a:endParaRPr lang="en-US" altLang="ja-JP" dirty="0"/>
          </a:p>
        </p:txBody>
      </p:sp>
      <p:sp>
        <p:nvSpPr>
          <p:cNvPr id="4" name="スライド番号プレースホルダー 3">
            <a:extLst>
              <a:ext uri="{FF2B5EF4-FFF2-40B4-BE49-F238E27FC236}">
                <a16:creationId xmlns:a16="http://schemas.microsoft.com/office/drawing/2014/main" id="{C0A6FA1D-9AD6-2AFA-4A90-D2331023F60A}"/>
              </a:ext>
            </a:extLst>
          </p:cNvPr>
          <p:cNvSpPr>
            <a:spLocks noGrp="1"/>
          </p:cNvSpPr>
          <p:nvPr>
            <p:ph type="sldNum" sz="quarter" idx="11"/>
          </p:nvPr>
        </p:nvSpPr>
        <p:spPr/>
        <p:txBody>
          <a:bodyPr/>
          <a:lstStyle/>
          <a:p>
            <a:fld id="{CA6536ED-BD5D-BB4A-995A-A44D28302799}" type="slidenum">
              <a:rPr lang="en-US" altLang="ja-JP" smtClean="0"/>
              <a:pPr/>
              <a:t>24</a:t>
            </a:fld>
            <a:endParaRPr lang="en-US" altLang="ja-JP"/>
          </a:p>
        </p:txBody>
      </p:sp>
    </p:spTree>
    <p:extLst>
      <p:ext uri="{BB962C8B-B14F-4D97-AF65-F5344CB8AC3E}">
        <p14:creationId xmlns:p14="http://schemas.microsoft.com/office/powerpoint/2010/main" val="10158114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1" name="カギ線コネクタ 18">
            <a:extLst>
              <a:ext uri="{FF2B5EF4-FFF2-40B4-BE49-F238E27FC236}">
                <a16:creationId xmlns:a16="http://schemas.microsoft.com/office/drawing/2014/main" id="{F86B8475-569E-41C3-B7A9-95E5A746D736}"/>
              </a:ext>
            </a:extLst>
          </p:cNvPr>
          <p:cNvCxnSpPr>
            <a:cxnSpLocks/>
          </p:cNvCxnSpPr>
          <p:nvPr/>
        </p:nvCxnSpPr>
        <p:spPr>
          <a:xfrm rot="10800000">
            <a:off x="3895923" y="3507584"/>
            <a:ext cx="1427439" cy="1383186"/>
          </a:xfrm>
          <a:prstGeom prst="bentConnector3">
            <a:avLst>
              <a:gd name="adj1" fmla="val 50000"/>
            </a:avLst>
          </a:prstGeom>
          <a:ln>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124" name="カギ線コネクタ 18">
            <a:extLst>
              <a:ext uri="{FF2B5EF4-FFF2-40B4-BE49-F238E27FC236}">
                <a16:creationId xmlns:a16="http://schemas.microsoft.com/office/drawing/2014/main" id="{C9952709-E883-44C5-88DC-52DD83AD3F39}"/>
              </a:ext>
            </a:extLst>
          </p:cNvPr>
          <p:cNvCxnSpPr>
            <a:cxnSpLocks/>
          </p:cNvCxnSpPr>
          <p:nvPr/>
        </p:nvCxnSpPr>
        <p:spPr>
          <a:xfrm rot="5400000">
            <a:off x="4301350" y="4129959"/>
            <a:ext cx="141487" cy="2633182"/>
          </a:xfrm>
          <a:prstGeom prst="bentConnector3">
            <a:avLst>
              <a:gd name="adj1" fmla="val 261570"/>
            </a:avLst>
          </a:prstGeom>
          <a:ln>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129" name="カギ線コネクタ 18">
            <a:extLst>
              <a:ext uri="{FF2B5EF4-FFF2-40B4-BE49-F238E27FC236}">
                <a16:creationId xmlns:a16="http://schemas.microsoft.com/office/drawing/2014/main" id="{5E7B9F40-534D-413F-9531-20BAB60965AE}"/>
              </a:ext>
            </a:extLst>
          </p:cNvPr>
          <p:cNvCxnSpPr>
            <a:cxnSpLocks/>
          </p:cNvCxnSpPr>
          <p:nvPr/>
        </p:nvCxnSpPr>
        <p:spPr>
          <a:xfrm rot="5400000" flipH="1" flipV="1">
            <a:off x="5232500" y="3129707"/>
            <a:ext cx="1990977" cy="1078608"/>
          </a:xfrm>
          <a:prstGeom prst="bentConnector3">
            <a:avLst>
              <a:gd name="adj1" fmla="val 50000"/>
            </a:avLst>
          </a:prstGeom>
          <a:ln>
            <a:solidFill>
              <a:srgbClr val="0000CC"/>
            </a:solidFill>
            <a:tailEnd type="arrow"/>
          </a:ln>
        </p:spPr>
        <p:style>
          <a:lnRef idx="1">
            <a:schemeClr val="accent1"/>
          </a:lnRef>
          <a:fillRef idx="0">
            <a:schemeClr val="accent1"/>
          </a:fillRef>
          <a:effectRef idx="0">
            <a:schemeClr val="accent1"/>
          </a:effectRef>
          <a:fontRef idx="minor">
            <a:schemeClr val="tx1"/>
          </a:fontRef>
        </p:style>
      </p:cxnSp>
      <p:pic>
        <p:nvPicPr>
          <p:cNvPr id="46" name="図 45">
            <a:extLst>
              <a:ext uri="{FF2B5EF4-FFF2-40B4-BE49-F238E27FC236}">
                <a16:creationId xmlns:a16="http://schemas.microsoft.com/office/drawing/2014/main" id="{6DF74E57-EB5D-4B8C-84E6-EC91E74C37AE}"/>
              </a:ext>
            </a:extLst>
          </p:cNvPr>
          <p:cNvPicPr>
            <a:picLocks noChangeAspect="1"/>
          </p:cNvPicPr>
          <p:nvPr/>
        </p:nvPicPr>
        <p:blipFill>
          <a:blip r:embed="rId2"/>
          <a:srcRect/>
          <a:stretch>
            <a:fillRect/>
          </a:stretch>
        </p:blipFill>
        <p:spPr>
          <a:xfrm>
            <a:off x="344488" y="2235947"/>
            <a:ext cx="2371530" cy="1532232"/>
          </a:xfrm>
          <a:custGeom>
            <a:avLst/>
            <a:gdLst>
              <a:gd name="connsiteX0" fmla="*/ 360040 w 2371530"/>
              <a:gd name="connsiteY0" fmla="*/ 130051 h 1532232"/>
              <a:gd name="connsiteX1" fmla="*/ 360040 w 2371530"/>
              <a:gd name="connsiteY1" fmla="*/ 251096 h 1532232"/>
              <a:gd name="connsiteX2" fmla="*/ 864096 w 2371530"/>
              <a:gd name="connsiteY2" fmla="*/ 251096 h 1532232"/>
              <a:gd name="connsiteX3" fmla="*/ 864096 w 2371530"/>
              <a:gd name="connsiteY3" fmla="*/ 130051 h 1532232"/>
              <a:gd name="connsiteX4" fmla="*/ 0 w 2371530"/>
              <a:gd name="connsiteY4" fmla="*/ 0 h 1532232"/>
              <a:gd name="connsiteX5" fmla="*/ 2371530 w 2371530"/>
              <a:gd name="connsiteY5" fmla="*/ 0 h 1532232"/>
              <a:gd name="connsiteX6" fmla="*/ 2371530 w 2371530"/>
              <a:gd name="connsiteY6" fmla="*/ 1532232 h 1532232"/>
              <a:gd name="connsiteX7" fmla="*/ 0 w 2371530"/>
              <a:gd name="connsiteY7" fmla="*/ 1532232 h 153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71530" h="1532232">
                <a:moveTo>
                  <a:pt x="360040" y="130051"/>
                </a:moveTo>
                <a:lnTo>
                  <a:pt x="360040" y="251096"/>
                </a:lnTo>
                <a:lnTo>
                  <a:pt x="864096" y="251096"/>
                </a:lnTo>
                <a:lnTo>
                  <a:pt x="864096" y="130051"/>
                </a:lnTo>
                <a:close/>
                <a:moveTo>
                  <a:pt x="0" y="0"/>
                </a:moveTo>
                <a:lnTo>
                  <a:pt x="2371530" y="0"/>
                </a:lnTo>
                <a:lnTo>
                  <a:pt x="2371530" y="1532232"/>
                </a:lnTo>
                <a:lnTo>
                  <a:pt x="0" y="1532232"/>
                </a:lnTo>
                <a:close/>
              </a:path>
            </a:pathLst>
          </a:custGeom>
        </p:spPr>
      </p:pic>
      <p:pic>
        <p:nvPicPr>
          <p:cNvPr id="139" name="図 138">
            <a:extLst>
              <a:ext uri="{FF2B5EF4-FFF2-40B4-BE49-F238E27FC236}">
                <a16:creationId xmlns:a16="http://schemas.microsoft.com/office/drawing/2014/main" id="{9F41007A-35C6-4DCF-8F86-00A3AA2F9CD3}"/>
              </a:ext>
            </a:extLst>
          </p:cNvPr>
          <p:cNvPicPr>
            <a:picLocks noChangeAspect="1"/>
          </p:cNvPicPr>
          <p:nvPr/>
        </p:nvPicPr>
        <p:blipFill>
          <a:blip r:embed="rId3"/>
          <a:stretch>
            <a:fillRect/>
          </a:stretch>
        </p:blipFill>
        <p:spPr>
          <a:xfrm>
            <a:off x="6043042" y="4954787"/>
            <a:ext cx="292343" cy="292343"/>
          </a:xfrm>
          <a:prstGeom prst="rect">
            <a:avLst/>
          </a:prstGeom>
        </p:spPr>
      </p:pic>
      <p:pic>
        <p:nvPicPr>
          <p:cNvPr id="136" name="図 135" descr="グラフィカル ユーザー インターフェイス, テキスト, アプリケーション&#10;&#10;自動的に生成された説明">
            <a:extLst>
              <a:ext uri="{FF2B5EF4-FFF2-40B4-BE49-F238E27FC236}">
                <a16:creationId xmlns:a16="http://schemas.microsoft.com/office/drawing/2014/main" id="{076B62B3-7508-4B75-B0BF-6A477D40E7AD}"/>
              </a:ext>
            </a:extLst>
          </p:cNvPr>
          <p:cNvPicPr/>
          <p:nvPr/>
        </p:nvPicPr>
        <p:blipFill>
          <a:blip r:embed="rId4">
            <a:extLst>
              <a:ext uri="{28A0092B-C50C-407E-A947-70E740481C1C}">
                <a14:useLocalDpi xmlns:a14="http://schemas.microsoft.com/office/drawing/2010/main" val="0"/>
              </a:ext>
            </a:extLst>
          </a:blip>
          <a:stretch>
            <a:fillRect/>
          </a:stretch>
        </p:blipFill>
        <p:spPr>
          <a:xfrm>
            <a:off x="6704734" y="4538500"/>
            <a:ext cx="2443656" cy="1411063"/>
          </a:xfrm>
          <a:prstGeom prst="rect">
            <a:avLst/>
          </a:prstGeom>
        </p:spPr>
      </p:pic>
      <p:sp>
        <p:nvSpPr>
          <p:cNvPr id="140" name="正方形/長方形 139">
            <a:extLst>
              <a:ext uri="{FF2B5EF4-FFF2-40B4-BE49-F238E27FC236}">
                <a16:creationId xmlns:a16="http://schemas.microsoft.com/office/drawing/2014/main" id="{7E36954B-3C57-4DE2-B7A4-1C61B7217FB7}"/>
              </a:ext>
            </a:extLst>
          </p:cNvPr>
          <p:cNvSpPr/>
          <p:nvPr/>
        </p:nvSpPr>
        <p:spPr bwMode="auto">
          <a:xfrm>
            <a:off x="3947751" y="3888747"/>
            <a:ext cx="765901" cy="309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r>
              <a:rPr kumimoji="1" lang="ja-JP" altLang="en-US" sz="90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①印刷</a:t>
            </a:r>
          </a:p>
        </p:txBody>
      </p:sp>
      <p:sp>
        <p:nvSpPr>
          <p:cNvPr id="141" name="正方形/長方形 140">
            <a:extLst>
              <a:ext uri="{FF2B5EF4-FFF2-40B4-BE49-F238E27FC236}">
                <a16:creationId xmlns:a16="http://schemas.microsoft.com/office/drawing/2014/main" id="{543FA5C7-8F51-4062-B75E-A5CE30D875AE}"/>
              </a:ext>
            </a:extLst>
          </p:cNvPr>
          <p:cNvSpPr/>
          <p:nvPr/>
        </p:nvSpPr>
        <p:spPr bwMode="auto">
          <a:xfrm>
            <a:off x="3732185" y="5510704"/>
            <a:ext cx="678437" cy="234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r>
              <a:rPr kumimoji="1" lang="ja-JP" altLang="en-US" sz="90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①印刷</a:t>
            </a:r>
          </a:p>
        </p:txBody>
      </p:sp>
      <p:sp>
        <p:nvSpPr>
          <p:cNvPr id="142" name="正方形/長方形 141">
            <a:extLst>
              <a:ext uri="{FF2B5EF4-FFF2-40B4-BE49-F238E27FC236}">
                <a16:creationId xmlns:a16="http://schemas.microsoft.com/office/drawing/2014/main" id="{368B8997-EDE7-4D59-B2EE-8F6E6EEAF3E7}"/>
              </a:ext>
            </a:extLst>
          </p:cNvPr>
          <p:cNvSpPr/>
          <p:nvPr/>
        </p:nvSpPr>
        <p:spPr bwMode="auto">
          <a:xfrm>
            <a:off x="5674887" y="3370541"/>
            <a:ext cx="1500096" cy="377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r>
              <a:rPr kumimoji="1" lang="ja-JP" altLang="en-US" sz="90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②印刷結果反映</a:t>
            </a:r>
            <a:endParaRPr kumimoji="1" lang="en-US" altLang="ja-JP" sz="90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144" name="正方形/長方形 143">
            <a:extLst>
              <a:ext uri="{FF2B5EF4-FFF2-40B4-BE49-F238E27FC236}">
                <a16:creationId xmlns:a16="http://schemas.microsoft.com/office/drawing/2014/main" id="{07DC0916-ED9B-4E8B-A335-50E0128F0301}"/>
              </a:ext>
            </a:extLst>
          </p:cNvPr>
          <p:cNvSpPr/>
          <p:nvPr/>
        </p:nvSpPr>
        <p:spPr bwMode="auto">
          <a:xfrm>
            <a:off x="5930804" y="5335200"/>
            <a:ext cx="946386" cy="325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r>
              <a:rPr lang="ja-JP" altLang="en-US" sz="800" dirty="0">
                <a:latin typeface="UD デジタル 教科書体 NK-R" panose="02020400000000000000" pitchFamily="18" charset="-128"/>
                <a:ea typeface="UD デジタル 教科書体 NK-R" panose="02020400000000000000" pitchFamily="18" charset="-128"/>
              </a:rPr>
              <a:t>クライアント</a:t>
            </a:r>
            <a:endParaRPr lang="en-US" altLang="ja-JP" sz="800" dirty="0">
              <a:latin typeface="UD デジタル 教科書体 NK-R" panose="02020400000000000000" pitchFamily="18" charset="-128"/>
              <a:ea typeface="UD デジタル 教科書体 NK-R" panose="02020400000000000000" pitchFamily="18" charset="-128"/>
            </a:endParaRPr>
          </a:p>
          <a:p>
            <a:pPr marL="0" marR="0" indent="0" algn="l" defTabSz="914400" rtl="0" eaLnBrk="1" fontAlgn="base" latinLnBrk="0" hangingPunct="1">
              <a:lnSpc>
                <a:spcPct val="100000"/>
              </a:lnSpc>
              <a:spcBef>
                <a:spcPct val="20000"/>
              </a:spcBef>
              <a:spcAft>
                <a:spcPct val="0"/>
              </a:spcAft>
              <a:buClr>
                <a:srgbClr val="5330C1"/>
              </a:buClr>
              <a:buSzTx/>
              <a:tabLst/>
            </a:pPr>
            <a:r>
              <a:rPr kumimoji="1" lang="ja-JP" altLang="en-US" sz="800" i="0" u="none" strike="noStrike" cap="none" normalizeH="0" baseline="0" dirty="0">
                <a:ln>
                  <a:noFill/>
                </a:ln>
                <a:solidFill>
                  <a:schemeClr val="tx1"/>
                </a:solidFill>
                <a:effectLst/>
                <a:latin typeface="UD デジタル 教科書体 NK-R" panose="02020400000000000000" pitchFamily="18" charset="-128"/>
                <a:ea typeface="UD デジタル 教科書体 NK-R" panose="02020400000000000000" pitchFamily="18" charset="-128"/>
              </a:rPr>
              <a:t>アプリケーション</a:t>
            </a:r>
          </a:p>
        </p:txBody>
      </p:sp>
      <p:sp>
        <p:nvSpPr>
          <p:cNvPr id="145" name="正方形/長方形 144">
            <a:extLst>
              <a:ext uri="{FF2B5EF4-FFF2-40B4-BE49-F238E27FC236}">
                <a16:creationId xmlns:a16="http://schemas.microsoft.com/office/drawing/2014/main" id="{6D95BB18-BA4C-4C65-9EB9-EE9046C71C9F}"/>
              </a:ext>
            </a:extLst>
          </p:cNvPr>
          <p:cNvSpPr/>
          <p:nvPr/>
        </p:nvSpPr>
        <p:spPr bwMode="auto">
          <a:xfrm>
            <a:off x="5225847" y="2659421"/>
            <a:ext cx="1542704" cy="325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r>
              <a:rPr lang="en-US" altLang="ja-JP" sz="800" b="1" dirty="0">
                <a:latin typeface="メイリオ" panose="020B0604030504040204" pitchFamily="50" charset="-128"/>
                <a:ea typeface="メイリオ" panose="020B0604030504040204" pitchFamily="50" charset="-128"/>
              </a:rPr>
              <a:t>&lt;</a:t>
            </a:r>
            <a:r>
              <a:rPr lang="en-US" altLang="ja-JP" sz="800" b="1" dirty="0" err="1">
                <a:latin typeface="メイリオ" panose="020B0604030504040204" pitchFamily="50" charset="-128"/>
                <a:ea typeface="メイリオ" panose="020B0604030504040204" pitchFamily="50" charset="-128"/>
              </a:rPr>
              <a:t>SmartSESAME</a:t>
            </a:r>
            <a:r>
              <a:rPr kumimoji="1" lang="ja-JP" altLang="en-US" sz="8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サーバー</a:t>
            </a:r>
            <a:r>
              <a:rPr kumimoji="1" lang="en-US" altLang="ja-JP" sz="8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&gt;</a:t>
            </a:r>
            <a:endParaRPr kumimoji="1" lang="ja-JP" altLang="en-US" sz="8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148" name="フリーフォーム: 図形 147">
            <a:extLst>
              <a:ext uri="{FF2B5EF4-FFF2-40B4-BE49-F238E27FC236}">
                <a16:creationId xmlns:a16="http://schemas.microsoft.com/office/drawing/2014/main" id="{0A20D53F-1DE4-493D-A785-9C0594D7E647}"/>
              </a:ext>
            </a:extLst>
          </p:cNvPr>
          <p:cNvSpPr/>
          <p:nvPr/>
        </p:nvSpPr>
        <p:spPr bwMode="auto">
          <a:xfrm>
            <a:off x="7079402" y="2365064"/>
            <a:ext cx="569134" cy="2178887"/>
          </a:xfrm>
          <a:custGeom>
            <a:avLst/>
            <a:gdLst>
              <a:gd name="connsiteX0" fmla="*/ 0 w 1024490"/>
              <a:gd name="connsiteY0" fmla="*/ 11861 h 1616543"/>
              <a:gd name="connsiteX1" fmla="*/ 995082 w 1024490"/>
              <a:gd name="connsiteY1" fmla="*/ 235978 h 1616543"/>
              <a:gd name="connsiteX2" fmla="*/ 663388 w 1024490"/>
              <a:gd name="connsiteY2" fmla="*/ 1616543 h 1616543"/>
            </a:gdLst>
            <a:ahLst/>
            <a:cxnLst>
              <a:cxn ang="0">
                <a:pos x="connsiteX0" y="connsiteY0"/>
              </a:cxn>
              <a:cxn ang="0">
                <a:pos x="connsiteX1" y="connsiteY1"/>
              </a:cxn>
              <a:cxn ang="0">
                <a:pos x="connsiteX2" y="connsiteY2"/>
              </a:cxn>
            </a:cxnLst>
            <a:rect l="l" t="t" r="r" b="b"/>
            <a:pathLst>
              <a:path w="1024490" h="1616543">
                <a:moveTo>
                  <a:pt x="0" y="11861"/>
                </a:moveTo>
                <a:cubicBezTo>
                  <a:pt x="442258" y="-9804"/>
                  <a:pt x="884517" y="-31469"/>
                  <a:pt x="995082" y="235978"/>
                </a:cubicBezTo>
                <a:cubicBezTo>
                  <a:pt x="1105647" y="503425"/>
                  <a:pt x="884517" y="1059984"/>
                  <a:pt x="663388" y="1616543"/>
                </a:cubicBezTo>
              </a:path>
            </a:pathLst>
          </a:custGeom>
          <a:noFill/>
          <a:ln>
            <a:solidFill>
              <a:srgbClr val="0000CC"/>
            </a:solidFill>
            <a:tailEnd type="triangle"/>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UD デジタル 教科書体 NK-R" panose="02020400000000000000" pitchFamily="18" charset="-128"/>
              <a:ea typeface="UD デジタル 教科書体 NK-R" panose="02020400000000000000" pitchFamily="18" charset="-128"/>
            </a:endParaRPr>
          </a:p>
        </p:txBody>
      </p:sp>
      <p:pic>
        <p:nvPicPr>
          <p:cNvPr id="152" name="図 151">
            <a:extLst>
              <a:ext uri="{FF2B5EF4-FFF2-40B4-BE49-F238E27FC236}">
                <a16:creationId xmlns:a16="http://schemas.microsoft.com/office/drawing/2014/main" id="{A1008556-8FA1-4452-A4F8-35C73264B09B}"/>
              </a:ext>
            </a:extLst>
          </p:cNvPr>
          <p:cNvPicPr>
            <a:picLocks noChangeAspect="1"/>
          </p:cNvPicPr>
          <p:nvPr/>
        </p:nvPicPr>
        <p:blipFill>
          <a:blip r:embed="rId5"/>
          <a:stretch>
            <a:fillRect/>
          </a:stretch>
        </p:blipFill>
        <p:spPr>
          <a:xfrm>
            <a:off x="7809784" y="3939584"/>
            <a:ext cx="1606800" cy="470112"/>
          </a:xfrm>
          <a:prstGeom prst="rect">
            <a:avLst/>
          </a:prstGeom>
        </p:spPr>
      </p:pic>
      <p:sp>
        <p:nvSpPr>
          <p:cNvPr id="153" name="正方形/長方形 152">
            <a:extLst>
              <a:ext uri="{FF2B5EF4-FFF2-40B4-BE49-F238E27FC236}">
                <a16:creationId xmlns:a16="http://schemas.microsoft.com/office/drawing/2014/main" id="{748F262D-263A-431E-830A-A7A9A6576635}"/>
              </a:ext>
            </a:extLst>
          </p:cNvPr>
          <p:cNvSpPr/>
          <p:nvPr/>
        </p:nvSpPr>
        <p:spPr bwMode="auto">
          <a:xfrm>
            <a:off x="6735270" y="4626589"/>
            <a:ext cx="834833" cy="227352"/>
          </a:xfrm>
          <a:prstGeom prst="rect">
            <a:avLst/>
          </a:prstGeom>
          <a:noFill/>
          <a:ln w="254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dirty="0">
              <a:ln>
                <a:noFill/>
              </a:ln>
              <a:solidFill>
                <a:schemeClr val="tx1"/>
              </a:solidFill>
              <a:effectLst/>
              <a:latin typeface="UD デジタル 教科書体 NK-R" panose="02020400000000000000" pitchFamily="18" charset="-128"/>
              <a:ea typeface="UD デジタル 教科書体 NK-R" panose="02020400000000000000" pitchFamily="18" charset="-128"/>
            </a:endParaRPr>
          </a:p>
        </p:txBody>
      </p:sp>
      <p:sp>
        <p:nvSpPr>
          <p:cNvPr id="154" name="正方形/長方形 153">
            <a:extLst>
              <a:ext uri="{FF2B5EF4-FFF2-40B4-BE49-F238E27FC236}">
                <a16:creationId xmlns:a16="http://schemas.microsoft.com/office/drawing/2014/main" id="{75D22A23-DFE7-4E74-B1BA-685BBDC8FEB7}"/>
              </a:ext>
            </a:extLst>
          </p:cNvPr>
          <p:cNvSpPr/>
          <p:nvPr/>
        </p:nvSpPr>
        <p:spPr bwMode="auto">
          <a:xfrm>
            <a:off x="350537" y="2208035"/>
            <a:ext cx="1317278" cy="121045"/>
          </a:xfrm>
          <a:prstGeom prst="rect">
            <a:avLst/>
          </a:prstGeom>
          <a:noFill/>
          <a:ln w="254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dirty="0">
              <a:ln>
                <a:noFill/>
              </a:ln>
              <a:solidFill>
                <a:schemeClr val="tx1"/>
              </a:solidFill>
              <a:effectLst/>
              <a:latin typeface="UD デジタル 教科書体 NK-R" panose="02020400000000000000" pitchFamily="18" charset="-128"/>
              <a:ea typeface="UD デジタル 教科書体 NK-R" panose="02020400000000000000" pitchFamily="18" charset="-128"/>
            </a:endParaRPr>
          </a:p>
        </p:txBody>
      </p:sp>
      <p:sp>
        <p:nvSpPr>
          <p:cNvPr id="155" name="正方形/長方形 154">
            <a:extLst>
              <a:ext uri="{FF2B5EF4-FFF2-40B4-BE49-F238E27FC236}">
                <a16:creationId xmlns:a16="http://schemas.microsoft.com/office/drawing/2014/main" id="{5F3B2946-A7F1-445C-81B2-B2AA3E0379C2}"/>
              </a:ext>
            </a:extLst>
          </p:cNvPr>
          <p:cNvSpPr/>
          <p:nvPr/>
        </p:nvSpPr>
        <p:spPr bwMode="auto">
          <a:xfrm>
            <a:off x="7640427" y="3327431"/>
            <a:ext cx="1153243" cy="315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r>
              <a:rPr kumimoji="1" lang="ja-JP" altLang="en-US" sz="90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④利用状況表示</a:t>
            </a:r>
          </a:p>
        </p:txBody>
      </p:sp>
      <p:sp>
        <p:nvSpPr>
          <p:cNvPr id="156" name="正方形/長方形 155">
            <a:extLst>
              <a:ext uri="{FF2B5EF4-FFF2-40B4-BE49-F238E27FC236}">
                <a16:creationId xmlns:a16="http://schemas.microsoft.com/office/drawing/2014/main" id="{C68FEAEC-17A6-4FF1-A9AE-3875001E301D}"/>
              </a:ext>
            </a:extLst>
          </p:cNvPr>
          <p:cNvSpPr/>
          <p:nvPr/>
        </p:nvSpPr>
        <p:spPr bwMode="auto">
          <a:xfrm rot="20712660">
            <a:off x="2972661" y="1825009"/>
            <a:ext cx="1153243" cy="315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r>
              <a:rPr kumimoji="1" lang="ja-JP" altLang="en-US" sz="90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④利用状況表示</a:t>
            </a:r>
          </a:p>
        </p:txBody>
      </p:sp>
      <p:cxnSp>
        <p:nvCxnSpPr>
          <p:cNvPr id="158" name="直線矢印コネクタ 157">
            <a:extLst>
              <a:ext uri="{FF2B5EF4-FFF2-40B4-BE49-F238E27FC236}">
                <a16:creationId xmlns:a16="http://schemas.microsoft.com/office/drawing/2014/main" id="{C3D1948D-E863-4730-A734-9683DD4F1A43}"/>
              </a:ext>
            </a:extLst>
          </p:cNvPr>
          <p:cNvCxnSpPr/>
          <p:nvPr/>
        </p:nvCxnSpPr>
        <p:spPr bwMode="auto">
          <a:xfrm flipV="1">
            <a:off x="7465713" y="4433394"/>
            <a:ext cx="350720" cy="267158"/>
          </a:xfrm>
          <a:prstGeom prst="straightConnector1">
            <a:avLst/>
          </a:prstGeom>
          <a:noFill/>
          <a:ln w="9525" cap="flat" cmpd="sng" algn="ctr">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0" name="正方形/長方形 159">
            <a:extLst>
              <a:ext uri="{FF2B5EF4-FFF2-40B4-BE49-F238E27FC236}">
                <a16:creationId xmlns:a16="http://schemas.microsoft.com/office/drawing/2014/main" id="{C69C37B3-2A9F-4F86-B966-956ECE52F3E1}"/>
              </a:ext>
            </a:extLst>
          </p:cNvPr>
          <p:cNvSpPr/>
          <p:nvPr/>
        </p:nvSpPr>
        <p:spPr bwMode="auto">
          <a:xfrm>
            <a:off x="7809784" y="3933056"/>
            <a:ext cx="1606800" cy="493810"/>
          </a:xfrm>
          <a:prstGeom prst="rect">
            <a:avLst/>
          </a:prstGeom>
          <a:noFill/>
          <a:ln w="254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dirty="0">
              <a:ln>
                <a:noFill/>
              </a:ln>
              <a:solidFill>
                <a:schemeClr val="tx1"/>
              </a:solidFill>
              <a:effectLst/>
              <a:latin typeface="UD デジタル 教科書体 NK-R" panose="02020400000000000000" pitchFamily="18" charset="-128"/>
              <a:ea typeface="UD デジタル 教科書体 NK-R" panose="02020400000000000000" pitchFamily="18" charset="-128"/>
            </a:endParaRPr>
          </a:p>
        </p:txBody>
      </p:sp>
      <p:sp>
        <p:nvSpPr>
          <p:cNvPr id="162" name="正方形/長方形 161">
            <a:extLst>
              <a:ext uri="{FF2B5EF4-FFF2-40B4-BE49-F238E27FC236}">
                <a16:creationId xmlns:a16="http://schemas.microsoft.com/office/drawing/2014/main" id="{97FFCAC9-881A-4CC6-8B23-FA6608AAB6D0}"/>
              </a:ext>
            </a:extLst>
          </p:cNvPr>
          <p:cNvSpPr/>
          <p:nvPr/>
        </p:nvSpPr>
        <p:spPr bwMode="auto">
          <a:xfrm>
            <a:off x="6976596" y="1959260"/>
            <a:ext cx="1500096" cy="377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r>
              <a:rPr kumimoji="1" lang="ja-JP" altLang="en-US" sz="90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③印刷指示ログ集計</a:t>
            </a:r>
            <a:endParaRPr kumimoji="1" lang="en-US" altLang="ja-JP" sz="90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indent="0" algn="l" defTabSz="914400" rtl="0" eaLnBrk="1" fontAlgn="base" latinLnBrk="0" hangingPunct="1">
              <a:lnSpc>
                <a:spcPct val="100000"/>
              </a:lnSpc>
              <a:spcBef>
                <a:spcPct val="20000"/>
              </a:spcBef>
              <a:spcAft>
                <a:spcPct val="0"/>
              </a:spcAft>
              <a:buClr>
                <a:srgbClr val="5330C1"/>
              </a:buClr>
              <a:buSzTx/>
              <a:tabLst/>
            </a:pPr>
            <a:r>
              <a:rPr kumimoji="1" lang="ja-JP" altLang="en-US" sz="90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a:t>
            </a:r>
            <a:r>
              <a:rPr kumimoji="1" lang="en-US" altLang="ja-JP" sz="90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90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夜間集計</a:t>
            </a:r>
            <a:endParaRPr kumimoji="1" lang="en-US" altLang="ja-JP" sz="90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163" name="フリーフォーム: 図形 162">
            <a:extLst>
              <a:ext uri="{FF2B5EF4-FFF2-40B4-BE49-F238E27FC236}">
                <a16:creationId xmlns:a16="http://schemas.microsoft.com/office/drawing/2014/main" id="{91A0239B-0460-48CC-BA7B-26AAAB56E263}"/>
              </a:ext>
            </a:extLst>
          </p:cNvPr>
          <p:cNvSpPr/>
          <p:nvPr/>
        </p:nvSpPr>
        <p:spPr bwMode="auto">
          <a:xfrm>
            <a:off x="2993922" y="1334643"/>
            <a:ext cx="4308683" cy="924754"/>
          </a:xfrm>
          <a:custGeom>
            <a:avLst/>
            <a:gdLst>
              <a:gd name="connsiteX0" fmla="*/ 4034118 w 4308683"/>
              <a:gd name="connsiteY0" fmla="*/ 512377 h 924754"/>
              <a:gd name="connsiteX1" fmla="*/ 3881718 w 4308683"/>
              <a:gd name="connsiteY1" fmla="*/ 10354 h 924754"/>
              <a:gd name="connsiteX2" fmla="*/ 0 w 4308683"/>
              <a:gd name="connsiteY2" fmla="*/ 924754 h 924754"/>
              <a:gd name="connsiteX3" fmla="*/ 0 w 4308683"/>
              <a:gd name="connsiteY3" fmla="*/ 924754 h 924754"/>
            </a:gdLst>
            <a:ahLst/>
            <a:cxnLst>
              <a:cxn ang="0">
                <a:pos x="connsiteX0" y="connsiteY0"/>
              </a:cxn>
              <a:cxn ang="0">
                <a:pos x="connsiteX1" y="connsiteY1"/>
              </a:cxn>
              <a:cxn ang="0">
                <a:pos x="connsiteX2" y="connsiteY2"/>
              </a:cxn>
              <a:cxn ang="0">
                <a:pos x="connsiteX3" y="connsiteY3"/>
              </a:cxn>
            </a:cxnLst>
            <a:rect l="l" t="t" r="r" b="b"/>
            <a:pathLst>
              <a:path w="4308683" h="924754">
                <a:moveTo>
                  <a:pt x="4034118" y="512377"/>
                </a:moveTo>
                <a:cubicBezTo>
                  <a:pt x="4294094" y="227001"/>
                  <a:pt x="4554071" y="-58375"/>
                  <a:pt x="3881718" y="10354"/>
                </a:cubicBezTo>
                <a:cubicBezTo>
                  <a:pt x="3209365" y="79083"/>
                  <a:pt x="0" y="924754"/>
                  <a:pt x="0" y="924754"/>
                </a:cubicBezTo>
                <a:lnTo>
                  <a:pt x="0" y="924754"/>
                </a:lnTo>
              </a:path>
            </a:pathLst>
          </a:custGeom>
          <a:ln>
            <a:tailEnd type="triangle"/>
          </a:ln>
        </p:spPr>
        <p:style>
          <a:lnRef idx="1">
            <a:schemeClr val="accent2"/>
          </a:lnRef>
          <a:fillRef idx="0">
            <a:schemeClr val="accent2"/>
          </a:fillRef>
          <a:effectRef idx="0">
            <a:schemeClr val="accent2"/>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UD デジタル 教科書体 NK-R" panose="02020400000000000000" pitchFamily="18" charset="-128"/>
              <a:ea typeface="UD デジタル 教科書体 NK-R" panose="02020400000000000000" pitchFamily="18" charset="-128"/>
            </a:endParaRPr>
          </a:p>
        </p:txBody>
      </p:sp>
      <p:pic>
        <p:nvPicPr>
          <p:cNvPr id="166" name="図 165">
            <a:extLst>
              <a:ext uri="{FF2B5EF4-FFF2-40B4-BE49-F238E27FC236}">
                <a16:creationId xmlns:a16="http://schemas.microsoft.com/office/drawing/2014/main" id="{3B0E9957-F829-4B6A-99AD-AB8279B2BCE0}"/>
              </a:ext>
            </a:extLst>
          </p:cNvPr>
          <p:cNvPicPr>
            <a:picLocks noChangeAspect="1"/>
          </p:cNvPicPr>
          <p:nvPr/>
        </p:nvPicPr>
        <p:blipFill>
          <a:blip r:embed="rId6"/>
          <a:stretch>
            <a:fillRect/>
          </a:stretch>
        </p:blipFill>
        <p:spPr>
          <a:xfrm>
            <a:off x="362418" y="1697228"/>
            <a:ext cx="2392432" cy="215237"/>
          </a:xfrm>
          <a:prstGeom prst="rect">
            <a:avLst/>
          </a:prstGeom>
        </p:spPr>
      </p:pic>
      <p:cxnSp>
        <p:nvCxnSpPr>
          <p:cNvPr id="167" name="直線矢印コネクタ 166">
            <a:extLst>
              <a:ext uri="{FF2B5EF4-FFF2-40B4-BE49-F238E27FC236}">
                <a16:creationId xmlns:a16="http://schemas.microsoft.com/office/drawing/2014/main" id="{5CA4FBCA-9386-4373-A820-E11AB5193D50}"/>
              </a:ext>
            </a:extLst>
          </p:cNvPr>
          <p:cNvCxnSpPr/>
          <p:nvPr/>
        </p:nvCxnSpPr>
        <p:spPr bwMode="auto">
          <a:xfrm flipH="1" flipV="1">
            <a:off x="1377750" y="1920805"/>
            <a:ext cx="0" cy="263750"/>
          </a:xfrm>
          <a:prstGeom prst="straightConnector1">
            <a:avLst/>
          </a:prstGeom>
          <a:noFill/>
          <a:ln w="9525" cap="flat" cmpd="sng" algn="ctr">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9" name="正方形/長方形 168">
            <a:extLst>
              <a:ext uri="{FF2B5EF4-FFF2-40B4-BE49-F238E27FC236}">
                <a16:creationId xmlns:a16="http://schemas.microsoft.com/office/drawing/2014/main" id="{2E85D5E5-D25F-434A-8384-79BC3FF45FB9}"/>
              </a:ext>
            </a:extLst>
          </p:cNvPr>
          <p:cNvSpPr/>
          <p:nvPr/>
        </p:nvSpPr>
        <p:spPr bwMode="auto">
          <a:xfrm>
            <a:off x="381396" y="1696143"/>
            <a:ext cx="2363661" cy="212181"/>
          </a:xfrm>
          <a:prstGeom prst="rect">
            <a:avLst/>
          </a:prstGeom>
          <a:noFill/>
          <a:ln w="254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dirty="0">
              <a:ln>
                <a:noFill/>
              </a:ln>
              <a:solidFill>
                <a:schemeClr val="tx1"/>
              </a:solidFill>
              <a:effectLst/>
              <a:latin typeface="UD デジタル 教科書体 NK-R" panose="02020400000000000000" pitchFamily="18" charset="-128"/>
              <a:ea typeface="UD デジタル 教科書体 NK-R" panose="02020400000000000000" pitchFamily="18" charset="-128"/>
            </a:endParaRPr>
          </a:p>
        </p:txBody>
      </p:sp>
      <p:sp>
        <p:nvSpPr>
          <p:cNvPr id="173" name="正方形/長方形 172">
            <a:extLst>
              <a:ext uri="{FF2B5EF4-FFF2-40B4-BE49-F238E27FC236}">
                <a16:creationId xmlns:a16="http://schemas.microsoft.com/office/drawing/2014/main" id="{C8FB6DBF-6F70-46BC-95AD-E4C3BE89587B}"/>
              </a:ext>
            </a:extLst>
          </p:cNvPr>
          <p:cNvSpPr/>
          <p:nvPr/>
        </p:nvSpPr>
        <p:spPr bwMode="auto">
          <a:xfrm>
            <a:off x="272480" y="1214682"/>
            <a:ext cx="9289032" cy="4824536"/>
          </a:xfrm>
          <a:prstGeom prst="rect">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UD デジタル 教科書体 NK-R" panose="02020400000000000000" pitchFamily="18" charset="-128"/>
              <a:ea typeface="UD デジタル 教科書体 NK-R" panose="02020400000000000000" pitchFamily="18" charset="-128"/>
            </a:endParaRPr>
          </a:p>
        </p:txBody>
      </p:sp>
      <p:cxnSp>
        <p:nvCxnSpPr>
          <p:cNvPr id="174" name="直線矢印コネクタ 173">
            <a:extLst>
              <a:ext uri="{FF2B5EF4-FFF2-40B4-BE49-F238E27FC236}">
                <a16:creationId xmlns:a16="http://schemas.microsoft.com/office/drawing/2014/main" id="{412881FC-960D-40AD-8F6C-9846B6733AAD}"/>
              </a:ext>
            </a:extLst>
          </p:cNvPr>
          <p:cNvCxnSpPr/>
          <p:nvPr/>
        </p:nvCxnSpPr>
        <p:spPr bwMode="auto">
          <a:xfrm>
            <a:off x="6306187" y="5072198"/>
            <a:ext cx="398547" cy="0"/>
          </a:xfrm>
          <a:prstGeom prst="straightConnector1">
            <a:avLst/>
          </a:prstGeom>
          <a:noFill/>
          <a:ln w="9525" cap="flat" cmpd="sng" algn="ctr">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8" name="正方形/長方形 177">
            <a:extLst>
              <a:ext uri="{FF2B5EF4-FFF2-40B4-BE49-F238E27FC236}">
                <a16:creationId xmlns:a16="http://schemas.microsoft.com/office/drawing/2014/main" id="{167C771E-9256-4232-8991-66AA75C53713}"/>
              </a:ext>
            </a:extLst>
          </p:cNvPr>
          <p:cNvSpPr/>
          <p:nvPr/>
        </p:nvSpPr>
        <p:spPr bwMode="auto">
          <a:xfrm>
            <a:off x="2383962" y="4633606"/>
            <a:ext cx="1344902" cy="883688"/>
          </a:xfrm>
          <a:prstGeom prst="rect">
            <a:avLst/>
          </a:prstGeom>
          <a:noFill/>
          <a:ln w="25400" cap="flat" cmpd="sng" algn="ctr">
            <a:solidFill>
              <a:srgbClr val="00B050"/>
            </a:solidFill>
            <a:prstDash val="lg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dirty="0">
              <a:ln>
                <a:noFill/>
              </a:ln>
              <a:solidFill>
                <a:schemeClr val="tx1"/>
              </a:solidFill>
              <a:effectLst/>
              <a:latin typeface="UD デジタル 教科書体 NK-R" panose="02020400000000000000" pitchFamily="18" charset="-128"/>
              <a:ea typeface="UD デジタル 教科書体 NK-R" panose="02020400000000000000" pitchFamily="18" charset="-128"/>
            </a:endParaRPr>
          </a:p>
        </p:txBody>
      </p:sp>
      <p:sp>
        <p:nvSpPr>
          <p:cNvPr id="179" name="正方形/長方形 178">
            <a:extLst>
              <a:ext uri="{FF2B5EF4-FFF2-40B4-BE49-F238E27FC236}">
                <a16:creationId xmlns:a16="http://schemas.microsoft.com/office/drawing/2014/main" id="{80D8AD6B-62CB-431B-AAFA-645CEBD79FD7}"/>
              </a:ext>
            </a:extLst>
          </p:cNvPr>
          <p:cNvSpPr/>
          <p:nvPr/>
        </p:nvSpPr>
        <p:spPr bwMode="auto">
          <a:xfrm>
            <a:off x="396492" y="4694270"/>
            <a:ext cx="1933120" cy="883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a:spcBef>
                <a:spcPct val="20000"/>
              </a:spcBef>
              <a:buClr>
                <a:srgbClr val="5330C1"/>
              </a:buClr>
            </a:pPr>
            <a:r>
              <a:rPr lang="ja-JP" altLang="en-US" sz="900" b="1" dirty="0">
                <a:solidFill>
                  <a:srgbClr val="FF0000"/>
                </a:solidFill>
                <a:latin typeface="メイリオ" panose="020B0604030504040204" pitchFamily="50" charset="-128"/>
                <a:ea typeface="メイリオ" panose="020B0604030504040204" pitchFamily="50" charset="-128"/>
              </a:rPr>
              <a:t>　＜対応機器の範囲拡張＞</a:t>
            </a:r>
            <a:endParaRPr lang="en-US" altLang="ja-JP" sz="900" b="1" dirty="0">
              <a:solidFill>
                <a:srgbClr val="FF0000"/>
              </a:solidFill>
              <a:latin typeface="メイリオ" panose="020B0604030504040204" pitchFamily="50" charset="-128"/>
              <a:ea typeface="メイリオ" panose="020B0604030504040204" pitchFamily="50" charset="-128"/>
            </a:endParaRPr>
          </a:p>
          <a:p>
            <a:pPr marL="0" marR="0" indent="0" algn="l" defTabSz="914400" rtl="0" eaLnBrk="1" fontAlgn="base" latinLnBrk="0" hangingPunct="1">
              <a:lnSpc>
                <a:spcPct val="100000"/>
              </a:lnSpc>
              <a:spcBef>
                <a:spcPct val="20000"/>
              </a:spcBef>
              <a:spcAft>
                <a:spcPct val="0"/>
              </a:spcAft>
              <a:buClr>
                <a:srgbClr val="5330C1"/>
              </a:buClr>
              <a:buSzTx/>
              <a:tabLst/>
            </a:pPr>
            <a:r>
              <a:rPr lang="ja-JP" altLang="en-US" sz="900" dirty="0">
                <a:solidFill>
                  <a:srgbClr val="FF0000"/>
                </a:solidFill>
                <a:latin typeface="メイリオ" panose="020B0604030504040204" pitchFamily="50" charset="-128"/>
                <a:ea typeface="メイリオ" panose="020B0604030504040204" pitchFamily="50" charset="-128"/>
              </a:rPr>
              <a:t>プリンタおよび、統合ログ対象外複合機も印刷上限アラート機能の対象とすることができます。</a:t>
            </a:r>
            <a:endParaRPr lang="en-US" altLang="ja-JP" sz="900" dirty="0">
              <a:solidFill>
                <a:srgbClr val="FF0000"/>
              </a:solidFill>
              <a:latin typeface="メイリオ" panose="020B0604030504040204" pitchFamily="50" charset="-128"/>
              <a:ea typeface="メイリオ" panose="020B0604030504040204" pitchFamily="50" charset="-128"/>
            </a:endParaRPr>
          </a:p>
        </p:txBody>
      </p:sp>
      <p:pic>
        <p:nvPicPr>
          <p:cNvPr id="116" name="図 115">
            <a:extLst>
              <a:ext uri="{FF2B5EF4-FFF2-40B4-BE49-F238E27FC236}">
                <a16:creationId xmlns:a16="http://schemas.microsoft.com/office/drawing/2014/main" id="{0CECDC40-7A5F-BE01-540A-3361787BE56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13040" y="4740508"/>
            <a:ext cx="721608" cy="673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タイトル 1">
            <a:extLst>
              <a:ext uri="{FF2B5EF4-FFF2-40B4-BE49-F238E27FC236}">
                <a16:creationId xmlns:a16="http://schemas.microsoft.com/office/drawing/2014/main" id="{8CD0856B-5081-AF3C-4DD9-46624D809807}"/>
              </a:ext>
            </a:extLst>
          </p:cNvPr>
          <p:cNvSpPr txBox="1">
            <a:spLocks/>
          </p:cNvSpPr>
          <p:nvPr/>
        </p:nvSpPr>
        <p:spPr bwMode="auto">
          <a:xfrm>
            <a:off x="501188" y="300038"/>
            <a:ext cx="7975503" cy="56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45720" rIns="0" bIns="45720" numCol="1" anchor="ctr" anchorCtr="0" compatLnSpc="1">
            <a:prstTxWarp prst="textNoShape">
              <a:avLst/>
            </a:prstTxWarp>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r>
              <a:rPr lang="ja-JP" altLang="en-US" kern="0" dirty="0"/>
              <a:t>　　　　　　　　 </a:t>
            </a:r>
            <a:r>
              <a:rPr lang="ja-JP" altLang="en-US" sz="2400" kern="0" dirty="0"/>
              <a:t>印刷上限アラート機能（構成図）</a:t>
            </a:r>
          </a:p>
        </p:txBody>
      </p:sp>
      <p:pic>
        <p:nvPicPr>
          <p:cNvPr id="120" name="図 2">
            <a:extLst>
              <a:ext uri="{FF2B5EF4-FFF2-40B4-BE49-F238E27FC236}">
                <a16:creationId xmlns:a16="http://schemas.microsoft.com/office/drawing/2014/main" id="{77744EAF-F83F-1BDE-4351-6230F7AC800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2369" y="273091"/>
            <a:ext cx="3076002" cy="462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フッター プレースホルダー 4">
            <a:extLst>
              <a:ext uri="{FF2B5EF4-FFF2-40B4-BE49-F238E27FC236}">
                <a16:creationId xmlns:a16="http://schemas.microsoft.com/office/drawing/2014/main" id="{0A9407DA-292B-D3E2-0F3A-A00F045B4396}"/>
              </a:ext>
            </a:extLst>
          </p:cNvPr>
          <p:cNvSpPr>
            <a:spLocks noGrp="1"/>
          </p:cNvSpPr>
          <p:nvPr>
            <p:ph type="ftr" sz="quarter" idx="3"/>
          </p:nvPr>
        </p:nvSpPr>
        <p:spPr>
          <a:xfrm>
            <a:off x="200472" y="6534000"/>
            <a:ext cx="6033600" cy="306000"/>
          </a:xfrm>
        </p:spPr>
        <p:txBody>
          <a:bodyPr/>
          <a:lstStyle/>
          <a:p>
            <a:pPr>
              <a:defRPr/>
            </a:pPr>
            <a:r>
              <a:rPr lang="en-US" altLang="ja-JP"/>
              <a:t>© Computer Engineering &amp; Consulting Ltd. All rights reserved.</a:t>
            </a:r>
            <a:endParaRPr lang="en-US" altLang="ja-JP" dirty="0"/>
          </a:p>
        </p:txBody>
      </p:sp>
      <p:sp>
        <p:nvSpPr>
          <p:cNvPr id="4" name="フリーフォーム 42">
            <a:extLst>
              <a:ext uri="{FF2B5EF4-FFF2-40B4-BE49-F238E27FC236}">
                <a16:creationId xmlns:a16="http://schemas.microsoft.com/office/drawing/2014/main" id="{89FD0531-2DE3-5113-3AFA-A18B415C1ED0}"/>
              </a:ext>
            </a:extLst>
          </p:cNvPr>
          <p:cNvSpPr>
            <a:spLocks noChangeAspect="1"/>
          </p:cNvSpPr>
          <p:nvPr/>
        </p:nvSpPr>
        <p:spPr bwMode="auto">
          <a:xfrm>
            <a:off x="2698961" y="4713184"/>
            <a:ext cx="700236" cy="694979"/>
          </a:xfrm>
          <a:custGeom>
            <a:avLst/>
            <a:gdLst>
              <a:gd name="connsiteX0" fmla="*/ 0 w 2409267"/>
              <a:gd name="connsiteY0" fmla="*/ 1381355 h 2391197"/>
              <a:gd name="connsiteX1" fmla="*/ 678473 w 2409267"/>
              <a:gd name="connsiteY1" fmla="*/ 1381355 h 2391197"/>
              <a:gd name="connsiteX2" fmla="*/ 682626 w 2409267"/>
              <a:gd name="connsiteY2" fmla="*/ 1387504 h 2391197"/>
              <a:gd name="connsiteX3" fmla="*/ 711703 w 2409267"/>
              <a:gd name="connsiteY3" fmla="*/ 1430543 h 2391197"/>
              <a:gd name="connsiteX4" fmla="*/ 828015 w 2409267"/>
              <a:gd name="connsiteY4" fmla="*/ 1493398 h 2391197"/>
              <a:gd name="connsiteX5" fmla="*/ 1656025 w 2409267"/>
              <a:gd name="connsiteY5" fmla="*/ 1493398 h 2391197"/>
              <a:gd name="connsiteX6" fmla="*/ 1772337 w 2409267"/>
              <a:gd name="connsiteY6" fmla="*/ 1430543 h 2391197"/>
              <a:gd name="connsiteX7" fmla="*/ 1776489 w 2409267"/>
              <a:gd name="connsiteY7" fmla="*/ 1424396 h 2391197"/>
              <a:gd name="connsiteX8" fmla="*/ 1805567 w 2409267"/>
              <a:gd name="connsiteY8" fmla="*/ 1381355 h 2391197"/>
              <a:gd name="connsiteX9" fmla="*/ 2409267 w 2409267"/>
              <a:gd name="connsiteY9" fmla="*/ 1381355 h 2391197"/>
              <a:gd name="connsiteX10" fmla="*/ 2409267 w 2409267"/>
              <a:gd name="connsiteY10" fmla="*/ 1719654 h 2391197"/>
              <a:gd name="connsiteX11" fmla="*/ 2409267 w 2409267"/>
              <a:gd name="connsiteY11" fmla="*/ 1733975 h 2391197"/>
              <a:gd name="connsiteX12" fmla="*/ 2409267 w 2409267"/>
              <a:gd name="connsiteY12" fmla="*/ 1791268 h 2391197"/>
              <a:gd name="connsiteX13" fmla="*/ 2409267 w 2409267"/>
              <a:gd name="connsiteY13" fmla="*/ 1900966 h 2391197"/>
              <a:gd name="connsiteX14" fmla="*/ 2409267 w 2409267"/>
              <a:gd name="connsiteY14" fmla="*/ 1905679 h 2391197"/>
              <a:gd name="connsiteX15" fmla="*/ 2409267 w 2409267"/>
              <a:gd name="connsiteY15" fmla="*/ 1916871 h 2391197"/>
              <a:gd name="connsiteX16" fmla="*/ 2409267 w 2409267"/>
              <a:gd name="connsiteY16" fmla="*/ 1938666 h 2391197"/>
              <a:gd name="connsiteX17" fmla="*/ 2409267 w 2409267"/>
              <a:gd name="connsiteY17" fmla="*/ 1974599 h 2391197"/>
              <a:gd name="connsiteX18" fmla="*/ 2409267 w 2409267"/>
              <a:gd name="connsiteY18" fmla="*/ 2028204 h 2391197"/>
              <a:gd name="connsiteX19" fmla="*/ 2409267 w 2409267"/>
              <a:gd name="connsiteY19" fmla="*/ 2103016 h 2391197"/>
              <a:gd name="connsiteX20" fmla="*/ 2409267 w 2409267"/>
              <a:gd name="connsiteY20" fmla="*/ 2202568 h 2391197"/>
              <a:gd name="connsiteX21" fmla="*/ 2409267 w 2409267"/>
              <a:gd name="connsiteY21" fmla="*/ 2228498 h 2391197"/>
              <a:gd name="connsiteX22" fmla="*/ 2409267 w 2409267"/>
              <a:gd name="connsiteY22" fmla="*/ 2259749 h 2391197"/>
              <a:gd name="connsiteX23" fmla="*/ 2277819 w 2409267"/>
              <a:gd name="connsiteY23" fmla="*/ 2391197 h 2391197"/>
              <a:gd name="connsiteX24" fmla="*/ 131448 w 2409267"/>
              <a:gd name="connsiteY24" fmla="*/ 2391197 h 2391197"/>
              <a:gd name="connsiteX25" fmla="*/ 0 w 2409267"/>
              <a:gd name="connsiteY25" fmla="*/ 2259749 h 2391197"/>
              <a:gd name="connsiteX26" fmla="*/ 0 w 2409267"/>
              <a:gd name="connsiteY26" fmla="*/ 2165563 h 2391197"/>
              <a:gd name="connsiteX27" fmla="*/ 0 w 2409267"/>
              <a:gd name="connsiteY27" fmla="*/ 2064343 h 2391197"/>
              <a:gd name="connsiteX28" fmla="*/ 0 w 2409267"/>
              <a:gd name="connsiteY28" fmla="*/ 1900966 h 2391197"/>
              <a:gd name="connsiteX29" fmla="*/ 0 w 2409267"/>
              <a:gd name="connsiteY29" fmla="*/ 1791268 h 2391197"/>
              <a:gd name="connsiteX30" fmla="*/ 0 w 2409267"/>
              <a:gd name="connsiteY30" fmla="*/ 1790326 h 2391197"/>
              <a:gd name="connsiteX31" fmla="*/ 0 w 2409267"/>
              <a:gd name="connsiteY31" fmla="*/ 1784394 h 2391197"/>
              <a:gd name="connsiteX32" fmla="*/ 0 w 2409267"/>
              <a:gd name="connsiteY32" fmla="*/ 1768780 h 2391197"/>
              <a:gd name="connsiteX33" fmla="*/ 0 w 2409267"/>
              <a:gd name="connsiteY33" fmla="*/ 1738796 h 2391197"/>
              <a:gd name="connsiteX34" fmla="*/ 0 w 2409267"/>
              <a:gd name="connsiteY34" fmla="*/ 1733975 h 2391197"/>
              <a:gd name="connsiteX35" fmla="*/ 0 w 2409267"/>
              <a:gd name="connsiteY35" fmla="*/ 1689752 h 2391197"/>
              <a:gd name="connsiteX36" fmla="*/ 0 w 2409267"/>
              <a:gd name="connsiteY36" fmla="*/ 1381355 h 2391197"/>
              <a:gd name="connsiteX37" fmla="*/ 0 w 2409267"/>
              <a:gd name="connsiteY37" fmla="*/ 861743 h 2391197"/>
              <a:gd name="connsiteX38" fmla="*/ 2409267 w 2409267"/>
              <a:gd name="connsiteY38" fmla="*/ 861743 h 2391197"/>
              <a:gd name="connsiteX39" fmla="*/ 2409267 w 2409267"/>
              <a:gd name="connsiteY39" fmla="*/ 1271657 h 2391197"/>
              <a:gd name="connsiteX40" fmla="*/ 0 w 2409267"/>
              <a:gd name="connsiteY40" fmla="*/ 1271657 h 2391197"/>
              <a:gd name="connsiteX41" fmla="*/ 1147259 w 2409267"/>
              <a:gd name="connsiteY41" fmla="*/ 18 h 2391197"/>
              <a:gd name="connsiteX42" fmla="*/ 1176250 w 2409267"/>
              <a:gd name="connsiteY42" fmla="*/ 4689 h 2391197"/>
              <a:gd name="connsiteX43" fmla="*/ 1221251 w 2409267"/>
              <a:gd name="connsiteY43" fmla="*/ 42039 h 2391197"/>
              <a:gd name="connsiteX44" fmla="*/ 1224363 w 2409267"/>
              <a:gd name="connsiteY44" fmla="*/ 47865 h 2391197"/>
              <a:gd name="connsiteX45" fmla="*/ 1246172 w 2409267"/>
              <a:gd name="connsiteY45" fmla="*/ 88642 h 2391197"/>
              <a:gd name="connsiteX46" fmla="*/ 1210171 w 2409267"/>
              <a:gd name="connsiteY46" fmla="*/ 187331 h 2391197"/>
              <a:gd name="connsiteX47" fmla="*/ 321238 w 2409267"/>
              <a:gd name="connsiteY47" fmla="*/ 604016 h 2391197"/>
              <a:gd name="connsiteX48" fmla="*/ 2334498 w 2409267"/>
              <a:gd name="connsiteY48" fmla="*/ 604016 h 2391197"/>
              <a:gd name="connsiteX49" fmla="*/ 2409267 w 2409267"/>
              <a:gd name="connsiteY49" fmla="*/ 678033 h 2391197"/>
              <a:gd name="connsiteX50" fmla="*/ 2409267 w 2409267"/>
              <a:gd name="connsiteY50" fmla="*/ 752049 h 2391197"/>
              <a:gd name="connsiteX51" fmla="*/ 0 w 2409267"/>
              <a:gd name="connsiteY51" fmla="*/ 752049 h 2391197"/>
              <a:gd name="connsiteX52" fmla="*/ 0 w 2409267"/>
              <a:gd name="connsiteY52" fmla="*/ 604016 h 2391197"/>
              <a:gd name="connsiteX53" fmla="*/ 66464 w 2409267"/>
              <a:gd name="connsiteY53" fmla="*/ 497104 h 2391197"/>
              <a:gd name="connsiteX54" fmla="*/ 1118786 w 2409267"/>
              <a:gd name="connsiteY54" fmla="*/ 6402 h 2391197"/>
              <a:gd name="connsiteX55" fmla="*/ 1147259 w 2409267"/>
              <a:gd name="connsiteY55" fmla="*/ 18 h 2391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409267" h="2391197">
                <a:moveTo>
                  <a:pt x="0" y="1381355"/>
                </a:moveTo>
                <a:cubicBezTo>
                  <a:pt x="41" y="1381355"/>
                  <a:pt x="5307" y="1381355"/>
                  <a:pt x="678473" y="1381355"/>
                </a:cubicBezTo>
                <a:cubicBezTo>
                  <a:pt x="678480" y="1381365"/>
                  <a:pt x="678649" y="1381617"/>
                  <a:pt x="682626" y="1387504"/>
                </a:cubicBezTo>
                <a:lnTo>
                  <a:pt x="711703" y="1430543"/>
                </a:lnTo>
                <a:cubicBezTo>
                  <a:pt x="733858" y="1466071"/>
                  <a:pt x="786472" y="1493398"/>
                  <a:pt x="828015" y="1493398"/>
                </a:cubicBezTo>
                <a:cubicBezTo>
                  <a:pt x="828044" y="1493398"/>
                  <a:pt x="832946" y="1493398"/>
                  <a:pt x="1656025" y="1493398"/>
                </a:cubicBezTo>
                <a:cubicBezTo>
                  <a:pt x="1697564" y="1493398"/>
                  <a:pt x="1750182" y="1466071"/>
                  <a:pt x="1772337" y="1430543"/>
                </a:cubicBezTo>
                <a:cubicBezTo>
                  <a:pt x="1772344" y="1430532"/>
                  <a:pt x="1772513" y="1430285"/>
                  <a:pt x="1776489" y="1424396"/>
                </a:cubicBezTo>
                <a:lnTo>
                  <a:pt x="1805567" y="1381355"/>
                </a:lnTo>
                <a:lnTo>
                  <a:pt x="2409267" y="1381355"/>
                </a:lnTo>
                <a:cubicBezTo>
                  <a:pt x="2409267" y="1381378"/>
                  <a:pt x="2409267" y="1384243"/>
                  <a:pt x="2409267" y="1719654"/>
                </a:cubicBezTo>
                <a:lnTo>
                  <a:pt x="2409267" y="1733975"/>
                </a:lnTo>
                <a:lnTo>
                  <a:pt x="2409267" y="1791268"/>
                </a:lnTo>
                <a:lnTo>
                  <a:pt x="2409267" y="1900966"/>
                </a:lnTo>
                <a:lnTo>
                  <a:pt x="2409267" y="1905679"/>
                </a:lnTo>
                <a:lnTo>
                  <a:pt x="2409267" y="1916871"/>
                </a:lnTo>
                <a:lnTo>
                  <a:pt x="2409267" y="1938666"/>
                </a:lnTo>
                <a:lnTo>
                  <a:pt x="2409267" y="1974599"/>
                </a:lnTo>
                <a:lnTo>
                  <a:pt x="2409267" y="2028204"/>
                </a:lnTo>
                <a:lnTo>
                  <a:pt x="2409267" y="2103016"/>
                </a:lnTo>
                <a:lnTo>
                  <a:pt x="2409267" y="2202568"/>
                </a:lnTo>
                <a:lnTo>
                  <a:pt x="2409267" y="2228498"/>
                </a:lnTo>
                <a:lnTo>
                  <a:pt x="2409267" y="2259749"/>
                </a:lnTo>
                <a:cubicBezTo>
                  <a:pt x="2409267" y="2332346"/>
                  <a:pt x="2350416" y="2391197"/>
                  <a:pt x="2277819" y="2391197"/>
                </a:cubicBezTo>
                <a:lnTo>
                  <a:pt x="131448" y="2391197"/>
                </a:lnTo>
                <a:cubicBezTo>
                  <a:pt x="58851" y="2391197"/>
                  <a:pt x="0" y="2332346"/>
                  <a:pt x="0" y="2259749"/>
                </a:cubicBezTo>
                <a:lnTo>
                  <a:pt x="0" y="2165563"/>
                </a:lnTo>
                <a:lnTo>
                  <a:pt x="0" y="2064343"/>
                </a:lnTo>
                <a:lnTo>
                  <a:pt x="0" y="1900966"/>
                </a:lnTo>
                <a:lnTo>
                  <a:pt x="0" y="1791268"/>
                </a:lnTo>
                <a:lnTo>
                  <a:pt x="0" y="1790326"/>
                </a:lnTo>
                <a:lnTo>
                  <a:pt x="0" y="1784394"/>
                </a:lnTo>
                <a:lnTo>
                  <a:pt x="0" y="1768780"/>
                </a:lnTo>
                <a:lnTo>
                  <a:pt x="0" y="1738796"/>
                </a:lnTo>
                <a:lnTo>
                  <a:pt x="0" y="1733975"/>
                </a:lnTo>
                <a:lnTo>
                  <a:pt x="0" y="1689752"/>
                </a:lnTo>
                <a:cubicBezTo>
                  <a:pt x="0" y="1629613"/>
                  <a:pt x="0" y="1533849"/>
                  <a:pt x="0" y="1381355"/>
                </a:cubicBezTo>
                <a:close/>
                <a:moveTo>
                  <a:pt x="0" y="861743"/>
                </a:moveTo>
                <a:lnTo>
                  <a:pt x="2409267" y="861743"/>
                </a:lnTo>
                <a:lnTo>
                  <a:pt x="2409267" y="1271657"/>
                </a:lnTo>
                <a:lnTo>
                  <a:pt x="0" y="1271657"/>
                </a:lnTo>
                <a:close/>
                <a:moveTo>
                  <a:pt x="1147259" y="18"/>
                </a:moveTo>
                <a:cubicBezTo>
                  <a:pt x="1157038" y="-196"/>
                  <a:pt x="1166904" y="1432"/>
                  <a:pt x="1176250" y="4689"/>
                </a:cubicBezTo>
                <a:cubicBezTo>
                  <a:pt x="1194943" y="11199"/>
                  <a:pt x="1211557" y="24219"/>
                  <a:pt x="1221251" y="42039"/>
                </a:cubicBezTo>
                <a:cubicBezTo>
                  <a:pt x="1221258" y="42054"/>
                  <a:pt x="1221420" y="42356"/>
                  <a:pt x="1224363" y="47865"/>
                </a:cubicBezTo>
                <a:lnTo>
                  <a:pt x="1246172" y="88642"/>
                </a:lnTo>
                <a:cubicBezTo>
                  <a:pt x="1262789" y="127021"/>
                  <a:pt x="1248943" y="170881"/>
                  <a:pt x="1210171" y="187331"/>
                </a:cubicBezTo>
                <a:cubicBezTo>
                  <a:pt x="1210120" y="187355"/>
                  <a:pt x="1203278" y="190563"/>
                  <a:pt x="321238" y="604016"/>
                </a:cubicBezTo>
                <a:cubicBezTo>
                  <a:pt x="321293" y="604016"/>
                  <a:pt x="331972" y="604016"/>
                  <a:pt x="2334498" y="604016"/>
                </a:cubicBezTo>
                <a:cubicBezTo>
                  <a:pt x="2376037" y="604016"/>
                  <a:pt x="2409267" y="636911"/>
                  <a:pt x="2409267" y="678033"/>
                </a:cubicBezTo>
                <a:lnTo>
                  <a:pt x="2409267" y="752049"/>
                </a:lnTo>
                <a:cubicBezTo>
                  <a:pt x="2367728" y="752049"/>
                  <a:pt x="36001" y="752049"/>
                  <a:pt x="0" y="752049"/>
                </a:cubicBezTo>
                <a:cubicBezTo>
                  <a:pt x="0" y="752005"/>
                  <a:pt x="0" y="749460"/>
                  <a:pt x="0" y="604016"/>
                </a:cubicBezTo>
                <a:cubicBezTo>
                  <a:pt x="0" y="562894"/>
                  <a:pt x="30463" y="513550"/>
                  <a:pt x="66464" y="497104"/>
                </a:cubicBezTo>
                <a:cubicBezTo>
                  <a:pt x="66527" y="497075"/>
                  <a:pt x="74637" y="493292"/>
                  <a:pt x="1118786" y="6402"/>
                </a:cubicBezTo>
                <a:cubicBezTo>
                  <a:pt x="1127787" y="2288"/>
                  <a:pt x="1137480" y="232"/>
                  <a:pt x="1147259" y="18"/>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latin typeface="Meiryo UI" panose="020B0604030504040204" pitchFamily="50" charset="-128"/>
              <a:ea typeface="Meiryo UI" panose="020B0604030504040204" pitchFamily="50" charset="-128"/>
            </a:endParaRPr>
          </a:p>
        </p:txBody>
      </p:sp>
      <p:pic>
        <p:nvPicPr>
          <p:cNvPr id="5" name="グラフィックス 4" descr="コピー機">
            <a:extLst>
              <a:ext uri="{FF2B5EF4-FFF2-40B4-BE49-F238E27FC236}">
                <a16:creationId xmlns:a16="http://schemas.microsoft.com/office/drawing/2014/main" id="{AB8016F9-737A-8741-6633-730C6E6D84B4}"/>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702412" y="2761419"/>
            <a:ext cx="1115777" cy="1115777"/>
          </a:xfrm>
          <a:prstGeom prst="rect">
            <a:avLst/>
          </a:prstGeom>
        </p:spPr>
      </p:pic>
      <p:grpSp>
        <p:nvGrpSpPr>
          <p:cNvPr id="131" name="グループ化 130">
            <a:extLst>
              <a:ext uri="{FF2B5EF4-FFF2-40B4-BE49-F238E27FC236}">
                <a16:creationId xmlns:a16="http://schemas.microsoft.com/office/drawing/2014/main" id="{398EA66B-E02F-A7DC-F91E-7CF406917456}"/>
              </a:ext>
            </a:extLst>
          </p:cNvPr>
          <p:cNvGrpSpPr/>
          <p:nvPr/>
        </p:nvGrpSpPr>
        <p:grpSpPr>
          <a:xfrm>
            <a:off x="6105128" y="1532713"/>
            <a:ext cx="974274" cy="1108358"/>
            <a:chOff x="2312408" y="3963374"/>
            <a:chExt cx="759976" cy="864567"/>
          </a:xfrm>
        </p:grpSpPr>
        <p:grpSp>
          <p:nvGrpSpPr>
            <p:cNvPr id="132" name="グループ化 131">
              <a:extLst>
                <a:ext uri="{FF2B5EF4-FFF2-40B4-BE49-F238E27FC236}">
                  <a16:creationId xmlns:a16="http://schemas.microsoft.com/office/drawing/2014/main" id="{418E2E64-4401-12A7-E429-D379928CE185}"/>
                </a:ext>
              </a:extLst>
            </p:cNvPr>
            <p:cNvGrpSpPr/>
            <p:nvPr/>
          </p:nvGrpSpPr>
          <p:grpSpPr>
            <a:xfrm>
              <a:off x="2312408" y="3963374"/>
              <a:ext cx="698923" cy="863248"/>
              <a:chOff x="2312408" y="3963374"/>
              <a:chExt cx="698923" cy="863248"/>
            </a:xfrm>
          </p:grpSpPr>
          <p:grpSp>
            <p:nvGrpSpPr>
              <p:cNvPr id="134" name="グループ化 133">
                <a:extLst>
                  <a:ext uri="{FF2B5EF4-FFF2-40B4-BE49-F238E27FC236}">
                    <a16:creationId xmlns:a16="http://schemas.microsoft.com/office/drawing/2014/main" id="{3FBAD1CE-D28A-D54E-66D9-55FE80479A6B}"/>
                  </a:ext>
                </a:extLst>
              </p:cNvPr>
              <p:cNvGrpSpPr>
                <a:grpSpLocks noChangeAspect="1"/>
              </p:cNvGrpSpPr>
              <p:nvPr/>
            </p:nvGrpSpPr>
            <p:grpSpPr>
              <a:xfrm>
                <a:off x="2312408" y="3963374"/>
                <a:ext cx="447750" cy="808433"/>
                <a:chOff x="2743201" y="3695701"/>
                <a:chExt cx="1371600" cy="2476499"/>
              </a:xfrm>
              <a:solidFill>
                <a:schemeClr val="tx1"/>
              </a:solidFill>
            </p:grpSpPr>
            <p:sp>
              <p:nvSpPr>
                <p:cNvPr id="143" name="Freeform 17">
                  <a:extLst>
                    <a:ext uri="{FF2B5EF4-FFF2-40B4-BE49-F238E27FC236}">
                      <a16:creationId xmlns:a16="http://schemas.microsoft.com/office/drawing/2014/main" id="{4046783D-412C-A9A1-943C-50505ECBD009}"/>
                    </a:ext>
                  </a:extLst>
                </p:cNvPr>
                <p:cNvSpPr>
                  <a:spLocks noEditPoints="1"/>
                </p:cNvSpPr>
                <p:nvPr/>
              </p:nvSpPr>
              <p:spPr bwMode="auto">
                <a:xfrm>
                  <a:off x="2743201" y="3695701"/>
                  <a:ext cx="1371600" cy="2476499"/>
                </a:xfrm>
                <a:custGeom>
                  <a:avLst/>
                  <a:gdLst>
                    <a:gd name="T0" fmla="*/ 1151 w 1248"/>
                    <a:gd name="T1" fmla="*/ 0 h 2260"/>
                    <a:gd name="T2" fmla="*/ 97 w 1248"/>
                    <a:gd name="T3" fmla="*/ 0 h 2260"/>
                    <a:gd name="T4" fmla="*/ 0 w 1248"/>
                    <a:gd name="T5" fmla="*/ 97 h 2260"/>
                    <a:gd name="T6" fmla="*/ 0 w 1248"/>
                    <a:gd name="T7" fmla="*/ 2163 h 2260"/>
                    <a:gd name="T8" fmla="*/ 97 w 1248"/>
                    <a:gd name="T9" fmla="*/ 2260 h 2260"/>
                    <a:gd name="T10" fmla="*/ 1151 w 1248"/>
                    <a:gd name="T11" fmla="*/ 2260 h 2260"/>
                    <a:gd name="T12" fmla="*/ 1248 w 1248"/>
                    <a:gd name="T13" fmla="*/ 2163 h 2260"/>
                    <a:gd name="T14" fmla="*/ 1248 w 1248"/>
                    <a:gd name="T15" fmla="*/ 97 h 2260"/>
                    <a:gd name="T16" fmla="*/ 1151 w 1248"/>
                    <a:gd name="T17" fmla="*/ 0 h 2260"/>
                    <a:gd name="T18" fmla="*/ 590 w 1248"/>
                    <a:gd name="T19" fmla="*/ 1383 h 2260"/>
                    <a:gd name="T20" fmla="*/ 169 w 1248"/>
                    <a:gd name="T21" fmla="*/ 1383 h 2260"/>
                    <a:gd name="T22" fmla="*/ 169 w 1248"/>
                    <a:gd name="T23" fmla="*/ 1248 h 2260"/>
                    <a:gd name="T24" fmla="*/ 590 w 1248"/>
                    <a:gd name="T25" fmla="*/ 1248 h 2260"/>
                    <a:gd name="T26" fmla="*/ 590 w 1248"/>
                    <a:gd name="T27" fmla="*/ 1383 h 2260"/>
                    <a:gd name="T28" fmla="*/ 590 w 1248"/>
                    <a:gd name="T29" fmla="*/ 1181 h 2260"/>
                    <a:gd name="T30" fmla="*/ 169 w 1248"/>
                    <a:gd name="T31" fmla="*/ 1181 h 2260"/>
                    <a:gd name="T32" fmla="*/ 169 w 1248"/>
                    <a:gd name="T33" fmla="*/ 1046 h 2260"/>
                    <a:gd name="T34" fmla="*/ 590 w 1248"/>
                    <a:gd name="T35" fmla="*/ 1046 h 2260"/>
                    <a:gd name="T36" fmla="*/ 590 w 1248"/>
                    <a:gd name="T37" fmla="*/ 1181 h 2260"/>
                    <a:gd name="T38" fmla="*/ 902 w 1248"/>
                    <a:gd name="T39" fmla="*/ 1366 h 2260"/>
                    <a:gd name="T40" fmla="*/ 742 w 1248"/>
                    <a:gd name="T41" fmla="*/ 1206 h 2260"/>
                    <a:gd name="T42" fmla="*/ 902 w 1248"/>
                    <a:gd name="T43" fmla="*/ 1046 h 2260"/>
                    <a:gd name="T44" fmla="*/ 1062 w 1248"/>
                    <a:gd name="T45" fmla="*/ 1206 h 2260"/>
                    <a:gd name="T46" fmla="*/ 902 w 1248"/>
                    <a:gd name="T47" fmla="*/ 1366 h 2260"/>
                    <a:gd name="T48" fmla="*/ 1079 w 1248"/>
                    <a:gd name="T49" fmla="*/ 899 h 2260"/>
                    <a:gd name="T50" fmla="*/ 1050 w 1248"/>
                    <a:gd name="T51" fmla="*/ 928 h 2260"/>
                    <a:gd name="T52" fmla="*/ 198 w 1248"/>
                    <a:gd name="T53" fmla="*/ 928 h 2260"/>
                    <a:gd name="T54" fmla="*/ 169 w 1248"/>
                    <a:gd name="T55" fmla="*/ 899 h 2260"/>
                    <a:gd name="T56" fmla="*/ 169 w 1248"/>
                    <a:gd name="T57" fmla="*/ 704 h 2260"/>
                    <a:gd name="T58" fmla="*/ 198 w 1248"/>
                    <a:gd name="T59" fmla="*/ 675 h 2260"/>
                    <a:gd name="T60" fmla="*/ 1050 w 1248"/>
                    <a:gd name="T61" fmla="*/ 675 h 2260"/>
                    <a:gd name="T62" fmla="*/ 1079 w 1248"/>
                    <a:gd name="T63" fmla="*/ 704 h 2260"/>
                    <a:gd name="T64" fmla="*/ 1079 w 1248"/>
                    <a:gd name="T65" fmla="*/ 899 h 2260"/>
                    <a:gd name="T66" fmla="*/ 1048 w 1248"/>
                    <a:gd name="T67" fmla="*/ 340 h 2260"/>
                    <a:gd name="T68" fmla="*/ 205 w 1248"/>
                    <a:gd name="T69" fmla="*/ 340 h 2260"/>
                    <a:gd name="T70" fmla="*/ 172 w 1248"/>
                    <a:gd name="T71" fmla="*/ 307 h 2260"/>
                    <a:gd name="T72" fmla="*/ 205 w 1248"/>
                    <a:gd name="T73" fmla="*/ 273 h 2260"/>
                    <a:gd name="T74" fmla="*/ 1048 w 1248"/>
                    <a:gd name="T75" fmla="*/ 273 h 2260"/>
                    <a:gd name="T76" fmla="*/ 1082 w 1248"/>
                    <a:gd name="T77" fmla="*/ 307 h 2260"/>
                    <a:gd name="T78" fmla="*/ 1048 w 1248"/>
                    <a:gd name="T79" fmla="*/ 340 h 2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8" h="2260">
                      <a:moveTo>
                        <a:pt x="1151" y="0"/>
                      </a:moveTo>
                      <a:cubicBezTo>
                        <a:pt x="97" y="0"/>
                        <a:pt x="97" y="0"/>
                        <a:pt x="97" y="0"/>
                      </a:cubicBezTo>
                      <a:cubicBezTo>
                        <a:pt x="43" y="0"/>
                        <a:pt x="0" y="44"/>
                        <a:pt x="0" y="97"/>
                      </a:cubicBezTo>
                      <a:cubicBezTo>
                        <a:pt x="0" y="2163"/>
                        <a:pt x="0" y="2163"/>
                        <a:pt x="0" y="2163"/>
                      </a:cubicBezTo>
                      <a:cubicBezTo>
                        <a:pt x="0" y="2216"/>
                        <a:pt x="43" y="2260"/>
                        <a:pt x="97" y="2260"/>
                      </a:cubicBezTo>
                      <a:cubicBezTo>
                        <a:pt x="1151" y="2260"/>
                        <a:pt x="1151" y="2260"/>
                        <a:pt x="1151" y="2260"/>
                      </a:cubicBezTo>
                      <a:cubicBezTo>
                        <a:pt x="1205" y="2260"/>
                        <a:pt x="1248" y="2216"/>
                        <a:pt x="1248" y="2163"/>
                      </a:cubicBezTo>
                      <a:cubicBezTo>
                        <a:pt x="1248" y="97"/>
                        <a:pt x="1248" y="97"/>
                        <a:pt x="1248" y="97"/>
                      </a:cubicBezTo>
                      <a:cubicBezTo>
                        <a:pt x="1248" y="44"/>
                        <a:pt x="1205" y="0"/>
                        <a:pt x="1151" y="0"/>
                      </a:cubicBezTo>
                      <a:close/>
                      <a:moveTo>
                        <a:pt x="590" y="1383"/>
                      </a:moveTo>
                      <a:cubicBezTo>
                        <a:pt x="169" y="1383"/>
                        <a:pt x="169" y="1383"/>
                        <a:pt x="169" y="1383"/>
                      </a:cubicBezTo>
                      <a:cubicBezTo>
                        <a:pt x="169" y="1248"/>
                        <a:pt x="169" y="1248"/>
                        <a:pt x="169" y="1248"/>
                      </a:cubicBezTo>
                      <a:cubicBezTo>
                        <a:pt x="590" y="1248"/>
                        <a:pt x="590" y="1248"/>
                        <a:pt x="590" y="1248"/>
                      </a:cubicBezTo>
                      <a:lnTo>
                        <a:pt x="590" y="1383"/>
                      </a:lnTo>
                      <a:close/>
                      <a:moveTo>
                        <a:pt x="590" y="1181"/>
                      </a:moveTo>
                      <a:cubicBezTo>
                        <a:pt x="169" y="1181"/>
                        <a:pt x="169" y="1181"/>
                        <a:pt x="169" y="1181"/>
                      </a:cubicBezTo>
                      <a:cubicBezTo>
                        <a:pt x="169" y="1046"/>
                        <a:pt x="169" y="1046"/>
                        <a:pt x="169" y="1046"/>
                      </a:cubicBezTo>
                      <a:cubicBezTo>
                        <a:pt x="590" y="1046"/>
                        <a:pt x="590" y="1046"/>
                        <a:pt x="590" y="1046"/>
                      </a:cubicBezTo>
                      <a:lnTo>
                        <a:pt x="590" y="1181"/>
                      </a:lnTo>
                      <a:close/>
                      <a:moveTo>
                        <a:pt x="902" y="1366"/>
                      </a:moveTo>
                      <a:cubicBezTo>
                        <a:pt x="814" y="1366"/>
                        <a:pt x="742" y="1294"/>
                        <a:pt x="742" y="1206"/>
                      </a:cubicBezTo>
                      <a:cubicBezTo>
                        <a:pt x="742" y="1117"/>
                        <a:pt x="814" y="1046"/>
                        <a:pt x="902" y="1046"/>
                      </a:cubicBezTo>
                      <a:cubicBezTo>
                        <a:pt x="991" y="1046"/>
                        <a:pt x="1062" y="1117"/>
                        <a:pt x="1062" y="1206"/>
                      </a:cubicBezTo>
                      <a:cubicBezTo>
                        <a:pt x="1062" y="1294"/>
                        <a:pt x="991" y="1366"/>
                        <a:pt x="902" y="1366"/>
                      </a:cubicBezTo>
                      <a:close/>
                      <a:moveTo>
                        <a:pt x="1079" y="899"/>
                      </a:moveTo>
                      <a:cubicBezTo>
                        <a:pt x="1079" y="915"/>
                        <a:pt x="1066" y="928"/>
                        <a:pt x="1050" y="928"/>
                      </a:cubicBezTo>
                      <a:cubicBezTo>
                        <a:pt x="198" y="928"/>
                        <a:pt x="198" y="928"/>
                        <a:pt x="198" y="928"/>
                      </a:cubicBezTo>
                      <a:cubicBezTo>
                        <a:pt x="182" y="928"/>
                        <a:pt x="169" y="915"/>
                        <a:pt x="169" y="899"/>
                      </a:cubicBezTo>
                      <a:cubicBezTo>
                        <a:pt x="169" y="704"/>
                        <a:pt x="169" y="704"/>
                        <a:pt x="169" y="704"/>
                      </a:cubicBezTo>
                      <a:cubicBezTo>
                        <a:pt x="169" y="688"/>
                        <a:pt x="182" y="675"/>
                        <a:pt x="198" y="675"/>
                      </a:cubicBezTo>
                      <a:cubicBezTo>
                        <a:pt x="1050" y="675"/>
                        <a:pt x="1050" y="675"/>
                        <a:pt x="1050" y="675"/>
                      </a:cubicBezTo>
                      <a:cubicBezTo>
                        <a:pt x="1066" y="675"/>
                        <a:pt x="1079" y="688"/>
                        <a:pt x="1079" y="704"/>
                      </a:cubicBezTo>
                      <a:lnTo>
                        <a:pt x="1079" y="899"/>
                      </a:lnTo>
                      <a:close/>
                      <a:moveTo>
                        <a:pt x="1048" y="340"/>
                      </a:moveTo>
                      <a:cubicBezTo>
                        <a:pt x="205" y="340"/>
                        <a:pt x="205" y="340"/>
                        <a:pt x="205" y="340"/>
                      </a:cubicBezTo>
                      <a:cubicBezTo>
                        <a:pt x="187" y="340"/>
                        <a:pt x="172" y="325"/>
                        <a:pt x="172" y="307"/>
                      </a:cubicBezTo>
                      <a:cubicBezTo>
                        <a:pt x="172" y="288"/>
                        <a:pt x="187" y="273"/>
                        <a:pt x="205" y="273"/>
                      </a:cubicBezTo>
                      <a:cubicBezTo>
                        <a:pt x="1048" y="273"/>
                        <a:pt x="1048" y="273"/>
                        <a:pt x="1048" y="273"/>
                      </a:cubicBezTo>
                      <a:cubicBezTo>
                        <a:pt x="1067" y="273"/>
                        <a:pt x="1082" y="288"/>
                        <a:pt x="1082" y="307"/>
                      </a:cubicBezTo>
                      <a:cubicBezTo>
                        <a:pt x="1082" y="325"/>
                        <a:pt x="1067" y="340"/>
                        <a:pt x="1048" y="3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146" name="Freeform 18">
                  <a:extLst>
                    <a:ext uri="{FF2B5EF4-FFF2-40B4-BE49-F238E27FC236}">
                      <a16:creationId xmlns:a16="http://schemas.microsoft.com/office/drawing/2014/main" id="{94EB3692-656D-DD28-14F1-AF6D0F510B0C}"/>
                    </a:ext>
                  </a:extLst>
                </p:cNvPr>
                <p:cNvSpPr>
                  <a:spLocks/>
                </p:cNvSpPr>
                <p:nvPr/>
              </p:nvSpPr>
              <p:spPr bwMode="auto">
                <a:xfrm>
                  <a:off x="3632201" y="4916488"/>
                  <a:ext cx="204788" cy="209550"/>
                </a:xfrm>
                <a:custGeom>
                  <a:avLst/>
                  <a:gdLst>
                    <a:gd name="T0" fmla="*/ 0 w 186"/>
                    <a:gd name="T1" fmla="*/ 93 h 191"/>
                    <a:gd name="T2" fmla="*/ 93 w 186"/>
                    <a:gd name="T3" fmla="*/ 191 h 191"/>
                    <a:gd name="T4" fmla="*/ 186 w 186"/>
                    <a:gd name="T5" fmla="*/ 93 h 191"/>
                    <a:gd name="T6" fmla="*/ 120 w 186"/>
                    <a:gd name="T7" fmla="*/ 0 h 191"/>
                    <a:gd name="T8" fmla="*/ 120 w 186"/>
                    <a:gd name="T9" fmla="*/ 32 h 191"/>
                    <a:gd name="T10" fmla="*/ 157 w 186"/>
                    <a:gd name="T11" fmla="*/ 93 h 191"/>
                    <a:gd name="T12" fmla="*/ 93 w 186"/>
                    <a:gd name="T13" fmla="*/ 161 h 191"/>
                    <a:gd name="T14" fmla="*/ 29 w 186"/>
                    <a:gd name="T15" fmla="*/ 93 h 191"/>
                    <a:gd name="T16" fmla="*/ 66 w 186"/>
                    <a:gd name="T17" fmla="*/ 32 h 191"/>
                    <a:gd name="T18" fmla="*/ 66 w 186"/>
                    <a:gd name="T19" fmla="*/ 0 h 191"/>
                    <a:gd name="T20" fmla="*/ 0 w 186"/>
                    <a:gd name="T21" fmla="*/ 9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91">
                      <a:moveTo>
                        <a:pt x="0" y="93"/>
                      </a:moveTo>
                      <a:cubicBezTo>
                        <a:pt x="0" y="147"/>
                        <a:pt x="42" y="191"/>
                        <a:pt x="93" y="191"/>
                      </a:cubicBezTo>
                      <a:cubicBezTo>
                        <a:pt x="144" y="191"/>
                        <a:pt x="186" y="147"/>
                        <a:pt x="186" y="93"/>
                      </a:cubicBezTo>
                      <a:cubicBezTo>
                        <a:pt x="186" y="49"/>
                        <a:pt x="158" y="12"/>
                        <a:pt x="120" y="0"/>
                      </a:cubicBezTo>
                      <a:cubicBezTo>
                        <a:pt x="120" y="32"/>
                        <a:pt x="120" y="32"/>
                        <a:pt x="120" y="32"/>
                      </a:cubicBezTo>
                      <a:cubicBezTo>
                        <a:pt x="142" y="43"/>
                        <a:pt x="157" y="66"/>
                        <a:pt x="157" y="93"/>
                      </a:cubicBezTo>
                      <a:cubicBezTo>
                        <a:pt x="157" y="130"/>
                        <a:pt x="129" y="161"/>
                        <a:pt x="93" y="161"/>
                      </a:cubicBezTo>
                      <a:cubicBezTo>
                        <a:pt x="58" y="161"/>
                        <a:pt x="29" y="130"/>
                        <a:pt x="29" y="93"/>
                      </a:cubicBezTo>
                      <a:cubicBezTo>
                        <a:pt x="29" y="66"/>
                        <a:pt x="44" y="43"/>
                        <a:pt x="66" y="32"/>
                      </a:cubicBezTo>
                      <a:cubicBezTo>
                        <a:pt x="66" y="0"/>
                        <a:pt x="66" y="0"/>
                        <a:pt x="66" y="0"/>
                      </a:cubicBezTo>
                      <a:cubicBezTo>
                        <a:pt x="28" y="12"/>
                        <a:pt x="0" y="49"/>
                        <a:pt x="0"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147" name="Rectangle 19">
                  <a:extLst>
                    <a:ext uri="{FF2B5EF4-FFF2-40B4-BE49-F238E27FC236}">
                      <a16:creationId xmlns:a16="http://schemas.microsoft.com/office/drawing/2014/main" id="{A878F3FF-3697-7D00-861B-C27A4EAB9AAA}"/>
                    </a:ext>
                  </a:extLst>
                </p:cNvPr>
                <p:cNvSpPr>
                  <a:spLocks noChangeArrowheads="1"/>
                </p:cNvSpPr>
                <p:nvPr/>
              </p:nvSpPr>
              <p:spPr bwMode="auto">
                <a:xfrm>
                  <a:off x="3722688" y="4886325"/>
                  <a:ext cx="23813" cy="1190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grpSp>
          <p:sp>
            <p:nvSpPr>
              <p:cNvPr id="138" name="円柱 137">
                <a:extLst>
                  <a:ext uri="{FF2B5EF4-FFF2-40B4-BE49-F238E27FC236}">
                    <a16:creationId xmlns:a16="http://schemas.microsoft.com/office/drawing/2014/main" id="{2938A42E-237C-EF10-E79B-29DD9C316CD1}"/>
                  </a:ext>
                </a:extLst>
              </p:cNvPr>
              <p:cNvSpPr/>
              <p:nvPr/>
            </p:nvSpPr>
            <p:spPr bwMode="auto">
              <a:xfrm>
                <a:off x="2643031" y="4376372"/>
                <a:ext cx="368300" cy="450250"/>
              </a:xfrm>
              <a:prstGeom prst="can">
                <a:avLst>
                  <a:gd name="adj" fmla="val 50000"/>
                </a:avLst>
              </a:prstGeom>
              <a:solidFill>
                <a:schemeClr val="tx1"/>
              </a:solidFill>
              <a:ln>
                <a:solidFill>
                  <a:schemeClr val="bg1">
                    <a:lumMod val="95000"/>
                  </a:schemeClr>
                </a:solidFill>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wrap="none"/>
              <a:lstStyle/>
              <a:p>
                <a:pPr algn="ctr" defTabSz="914400">
                  <a:defRPr/>
                </a:pPr>
                <a:endParaRPr lang="ja-JP" altLang="en-US" sz="2400" b="1">
                  <a:latin typeface="Times New Roman" pitchFamily="18" charset="0"/>
                  <a:ea typeface="HGP創英角ｺﾞｼｯｸUB" pitchFamily="50" charset="-128"/>
                </a:endParaRPr>
              </a:p>
            </p:txBody>
          </p:sp>
        </p:grpSp>
        <p:sp>
          <p:nvSpPr>
            <p:cNvPr id="133" name="AutoShape 64">
              <a:extLst>
                <a:ext uri="{FF2B5EF4-FFF2-40B4-BE49-F238E27FC236}">
                  <a16:creationId xmlns:a16="http://schemas.microsoft.com/office/drawing/2014/main" id="{8327AAA2-EA5C-4D9D-DC8F-29F3934E2E0A}"/>
                </a:ext>
              </a:extLst>
            </p:cNvPr>
            <p:cNvSpPr>
              <a:spLocks noChangeArrowheads="1"/>
            </p:cNvSpPr>
            <p:nvPr/>
          </p:nvSpPr>
          <p:spPr bwMode="auto">
            <a:xfrm>
              <a:off x="2578323" y="4519061"/>
              <a:ext cx="494061" cy="308880"/>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square" lIns="90000" tIns="46800" rIns="90000" bIns="46800">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defTabSz="43815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defTabSz="43815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defTabSz="43815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defTabSz="43815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en-US" altLang="ja-JP" sz="1200" dirty="0">
                  <a:solidFill>
                    <a:schemeClr val="bg1"/>
                  </a:solidFill>
                  <a:latin typeface="Meiryo UI" pitchFamily="50" charset="-128"/>
                  <a:ea typeface="Meiryo UI" pitchFamily="50" charset="-128"/>
                  <a:cs typeface="Meiryo UI" pitchFamily="50" charset="-128"/>
                </a:rPr>
                <a:t>DB</a:t>
              </a:r>
              <a:endParaRPr lang="ja-JP" altLang="en-US" sz="1200" dirty="0">
                <a:solidFill>
                  <a:schemeClr val="bg1"/>
                </a:solidFill>
                <a:latin typeface="Meiryo UI" pitchFamily="50" charset="-128"/>
                <a:ea typeface="Meiryo UI" pitchFamily="50" charset="-128"/>
                <a:cs typeface="Meiryo UI" pitchFamily="50" charset="-128"/>
              </a:endParaRPr>
            </a:p>
          </p:txBody>
        </p:sp>
      </p:grpSp>
      <p:sp>
        <p:nvSpPr>
          <p:cNvPr id="6" name="スライド番号プレースホルダー 5">
            <a:extLst>
              <a:ext uri="{FF2B5EF4-FFF2-40B4-BE49-F238E27FC236}">
                <a16:creationId xmlns:a16="http://schemas.microsoft.com/office/drawing/2014/main" id="{DD0CFD02-DAF8-0C97-8A96-D6D06ED4E626}"/>
              </a:ext>
            </a:extLst>
          </p:cNvPr>
          <p:cNvSpPr>
            <a:spLocks noGrp="1"/>
          </p:cNvSpPr>
          <p:nvPr>
            <p:ph type="sldNum" sz="quarter" idx="11"/>
          </p:nvPr>
        </p:nvSpPr>
        <p:spPr/>
        <p:txBody>
          <a:bodyPr/>
          <a:lstStyle/>
          <a:p>
            <a:fld id="{CA6536ED-BD5D-BB4A-995A-A44D28302799}" type="slidenum">
              <a:rPr lang="en-US" altLang="ja-JP" smtClean="0"/>
              <a:pPr/>
              <a:t>25</a:t>
            </a:fld>
            <a:endParaRPr lang="en-US" altLang="ja-JP"/>
          </a:p>
        </p:txBody>
      </p:sp>
    </p:spTree>
    <p:extLst>
      <p:ext uri="{BB962C8B-B14F-4D97-AF65-F5344CB8AC3E}">
        <p14:creationId xmlns:p14="http://schemas.microsoft.com/office/powerpoint/2010/main" val="40969971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1BCDBE93-CE16-4EF4-8DA9-CDABB423E328}"/>
              </a:ext>
            </a:extLst>
          </p:cNvPr>
          <p:cNvPicPr>
            <a:picLocks noChangeAspect="1"/>
          </p:cNvPicPr>
          <p:nvPr/>
        </p:nvPicPr>
        <p:blipFill>
          <a:blip r:embed="rId2"/>
          <a:stretch>
            <a:fillRect/>
          </a:stretch>
        </p:blipFill>
        <p:spPr>
          <a:xfrm>
            <a:off x="4953000" y="2791159"/>
            <a:ext cx="4320480" cy="2791438"/>
          </a:xfrm>
          <a:prstGeom prst="rect">
            <a:avLst/>
          </a:prstGeom>
        </p:spPr>
      </p:pic>
      <p:pic>
        <p:nvPicPr>
          <p:cNvPr id="6" name="図 5" descr="グラフィカル ユーザー インターフェイス, テキスト, アプリケーション&#10;&#10;自動的に生成された説明">
            <a:extLst>
              <a:ext uri="{FF2B5EF4-FFF2-40B4-BE49-F238E27FC236}">
                <a16:creationId xmlns:a16="http://schemas.microsoft.com/office/drawing/2014/main" id="{202C4FFB-A0D6-40D1-A94C-015CB0268A88}"/>
              </a:ext>
            </a:extLst>
          </p:cNvPr>
          <p:cNvPicPr/>
          <p:nvPr/>
        </p:nvPicPr>
        <p:blipFill>
          <a:blip r:embed="rId3">
            <a:extLst>
              <a:ext uri="{28A0092B-C50C-407E-A947-70E740481C1C}">
                <a14:useLocalDpi xmlns:a14="http://schemas.microsoft.com/office/drawing/2010/main" val="0"/>
              </a:ext>
            </a:extLst>
          </a:blip>
          <a:stretch>
            <a:fillRect/>
          </a:stretch>
        </p:blipFill>
        <p:spPr>
          <a:xfrm>
            <a:off x="488504" y="2797802"/>
            <a:ext cx="4032449" cy="2791438"/>
          </a:xfrm>
          <a:prstGeom prst="rect">
            <a:avLst/>
          </a:prstGeom>
        </p:spPr>
      </p:pic>
      <p:sp>
        <p:nvSpPr>
          <p:cNvPr id="3" name="正方形/長方形 2">
            <a:extLst>
              <a:ext uri="{FF2B5EF4-FFF2-40B4-BE49-F238E27FC236}">
                <a16:creationId xmlns:a16="http://schemas.microsoft.com/office/drawing/2014/main" id="{50EFD40C-DDF3-48B7-84B7-1217C380C20F}"/>
              </a:ext>
            </a:extLst>
          </p:cNvPr>
          <p:cNvSpPr/>
          <p:nvPr/>
        </p:nvSpPr>
        <p:spPr bwMode="auto">
          <a:xfrm>
            <a:off x="524508" y="2996952"/>
            <a:ext cx="1368152" cy="390928"/>
          </a:xfrm>
          <a:prstGeom prst="rect">
            <a:avLst/>
          </a:prstGeom>
          <a:noFill/>
          <a:ln w="254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dirty="0">
              <a:ln>
                <a:noFill/>
              </a:ln>
              <a:solidFill>
                <a:schemeClr val="tx1"/>
              </a:solidFill>
              <a:effectLst/>
              <a:latin typeface="UD デジタル 教科書体 NK-R" panose="02020400000000000000" pitchFamily="18" charset="-128"/>
              <a:ea typeface="UD デジタル 教科書体 NK-R" panose="02020400000000000000" pitchFamily="18" charset="-128"/>
            </a:endParaRPr>
          </a:p>
        </p:txBody>
      </p:sp>
      <p:sp>
        <p:nvSpPr>
          <p:cNvPr id="8" name="正方形/長方形 7">
            <a:extLst>
              <a:ext uri="{FF2B5EF4-FFF2-40B4-BE49-F238E27FC236}">
                <a16:creationId xmlns:a16="http://schemas.microsoft.com/office/drawing/2014/main" id="{492BD0CC-09A7-4E7C-A1B9-037EC8230B4E}"/>
              </a:ext>
            </a:extLst>
          </p:cNvPr>
          <p:cNvSpPr/>
          <p:nvPr/>
        </p:nvSpPr>
        <p:spPr bwMode="auto">
          <a:xfrm>
            <a:off x="4953000" y="2780928"/>
            <a:ext cx="2304256" cy="216024"/>
          </a:xfrm>
          <a:prstGeom prst="rect">
            <a:avLst/>
          </a:prstGeom>
          <a:noFill/>
          <a:ln w="254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dirty="0">
              <a:ln>
                <a:noFill/>
              </a:ln>
              <a:solidFill>
                <a:schemeClr val="tx1"/>
              </a:solidFill>
              <a:effectLst/>
              <a:latin typeface="UD デジタル 教科書体 NK-R" panose="02020400000000000000" pitchFamily="18" charset="-128"/>
              <a:ea typeface="UD デジタル 教科書体 NK-R" panose="02020400000000000000" pitchFamily="18" charset="-128"/>
            </a:endParaRPr>
          </a:p>
        </p:txBody>
      </p:sp>
      <p:sp>
        <p:nvSpPr>
          <p:cNvPr id="9" name="コンテンツ プレースホルダー 2">
            <a:extLst>
              <a:ext uri="{FF2B5EF4-FFF2-40B4-BE49-F238E27FC236}">
                <a16:creationId xmlns:a16="http://schemas.microsoft.com/office/drawing/2014/main" id="{E25C7A0B-49B5-4586-8E6D-A38C7F294246}"/>
              </a:ext>
            </a:extLst>
          </p:cNvPr>
          <p:cNvSpPr>
            <a:spLocks noGrp="1"/>
          </p:cNvSpPr>
          <p:nvPr>
            <p:ph idx="1"/>
          </p:nvPr>
        </p:nvSpPr>
        <p:spPr>
          <a:xfrm>
            <a:off x="1496616" y="2324448"/>
            <a:ext cx="2170863" cy="306000"/>
          </a:xfrm>
        </p:spPr>
        <p:txBody>
          <a:bodyPr anchor="ctr">
            <a:noAutofit/>
          </a:bodyPr>
          <a:lstStyle/>
          <a:p>
            <a:pPr marL="0" indent="0">
              <a:buNone/>
            </a:pPr>
            <a:r>
              <a:rPr lang="ja-JP" altLang="en-US" sz="1000" b="1" dirty="0"/>
              <a:t>＜クライアント画面イメージ＞</a:t>
            </a:r>
            <a:endParaRPr kumimoji="1" lang="en-US" altLang="ja-JP" sz="1000" b="1" dirty="0"/>
          </a:p>
        </p:txBody>
      </p:sp>
      <p:sp>
        <p:nvSpPr>
          <p:cNvPr id="10" name="コンテンツ プレースホルダー 2">
            <a:extLst>
              <a:ext uri="{FF2B5EF4-FFF2-40B4-BE49-F238E27FC236}">
                <a16:creationId xmlns:a16="http://schemas.microsoft.com/office/drawing/2014/main" id="{88DA2087-2485-4801-896D-3097DC9D3349}"/>
              </a:ext>
            </a:extLst>
          </p:cNvPr>
          <p:cNvSpPr txBox="1">
            <a:spLocks/>
          </p:cNvSpPr>
          <p:nvPr/>
        </p:nvSpPr>
        <p:spPr bwMode="auto">
          <a:xfrm>
            <a:off x="6327948" y="2330912"/>
            <a:ext cx="1793404"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normAutofit/>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ja-JP" altLang="en-US" sz="1000" b="1" kern="0" dirty="0"/>
              <a:t>＜複合機画面イメージ＞</a:t>
            </a:r>
            <a:endParaRPr lang="en-US" altLang="ja-JP" sz="1000" b="1" kern="0" dirty="0"/>
          </a:p>
        </p:txBody>
      </p:sp>
      <p:sp>
        <p:nvSpPr>
          <p:cNvPr id="11" name="コンテンツ プレースホルダー 2">
            <a:extLst>
              <a:ext uri="{FF2B5EF4-FFF2-40B4-BE49-F238E27FC236}">
                <a16:creationId xmlns:a16="http://schemas.microsoft.com/office/drawing/2014/main" id="{19CA3FD8-495E-43C4-AEDA-E98800AE8D2C}"/>
              </a:ext>
            </a:extLst>
          </p:cNvPr>
          <p:cNvSpPr txBox="1">
            <a:spLocks/>
          </p:cNvSpPr>
          <p:nvPr/>
        </p:nvSpPr>
        <p:spPr bwMode="auto">
          <a:xfrm>
            <a:off x="495300" y="1282849"/>
            <a:ext cx="8555950" cy="671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noAutofit/>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ja-JP" altLang="en-US" sz="1200" kern="0" dirty="0"/>
              <a:t>ユーザ利用機能としてクライアントアプリケーションの印刷情報表示機能および複合機パネルの印刷情報表示画面より</a:t>
            </a:r>
            <a:endParaRPr lang="en-US" altLang="ja-JP" sz="1200" kern="0" dirty="0"/>
          </a:p>
          <a:p>
            <a:pPr marL="0" indent="0">
              <a:buFont typeface="Wingdings" charset="2"/>
              <a:buNone/>
            </a:pPr>
            <a:r>
              <a:rPr lang="ja-JP" altLang="en-US" sz="1200" kern="0" dirty="0"/>
              <a:t>カラー、全体（モノクロ</a:t>
            </a:r>
            <a:r>
              <a:rPr lang="en-US" altLang="ja-JP" sz="1200" kern="0" dirty="0"/>
              <a:t>/</a:t>
            </a:r>
            <a:r>
              <a:rPr lang="ja-JP" altLang="en-US" sz="1200" kern="0" dirty="0"/>
              <a:t>カラー合計）の上限設定と利用状況が閲覧できます。</a:t>
            </a:r>
            <a:endParaRPr lang="en-US" altLang="ja-JP" sz="1200" kern="0" dirty="0"/>
          </a:p>
          <a:p>
            <a:pPr marL="0" indent="0">
              <a:buFont typeface="Wingdings" charset="2"/>
              <a:buNone/>
            </a:pPr>
            <a:r>
              <a:rPr lang="en-US" altLang="ja-JP" sz="1200" kern="0" dirty="0"/>
              <a:t>※</a:t>
            </a:r>
            <a:r>
              <a:rPr lang="ja-JP" altLang="en-US" sz="1200" kern="0" dirty="0"/>
              <a:t>複合機パネルは有償オプション「複合機連携」機能を利用されているお客様のみ利用可能です。</a:t>
            </a:r>
            <a:endParaRPr lang="en-US" altLang="ja-JP" sz="1200" kern="0" dirty="0"/>
          </a:p>
        </p:txBody>
      </p:sp>
      <p:sp>
        <p:nvSpPr>
          <p:cNvPr id="12" name="タイトル 1">
            <a:extLst>
              <a:ext uri="{FF2B5EF4-FFF2-40B4-BE49-F238E27FC236}">
                <a16:creationId xmlns:a16="http://schemas.microsoft.com/office/drawing/2014/main" id="{F6AFC307-708C-9548-A32E-4CA3A91C85B4}"/>
              </a:ext>
            </a:extLst>
          </p:cNvPr>
          <p:cNvSpPr txBox="1">
            <a:spLocks/>
          </p:cNvSpPr>
          <p:nvPr/>
        </p:nvSpPr>
        <p:spPr bwMode="auto">
          <a:xfrm>
            <a:off x="501188" y="300038"/>
            <a:ext cx="8484260" cy="56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45720" rIns="0" bIns="45720" numCol="1" anchor="ctr" anchorCtr="0" compatLnSpc="1">
            <a:prstTxWarp prst="textNoShape">
              <a:avLst/>
            </a:prstTxWarp>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r>
              <a:rPr lang="ja-JP" altLang="en-US" kern="0" dirty="0"/>
              <a:t>　　　　　　　　 </a:t>
            </a:r>
            <a:r>
              <a:rPr lang="ja-JP" altLang="en-US" sz="2400" kern="0" dirty="0"/>
              <a:t>印刷上限アラート機能（ユーザー）</a:t>
            </a:r>
          </a:p>
        </p:txBody>
      </p:sp>
      <p:pic>
        <p:nvPicPr>
          <p:cNvPr id="13" name="図 2">
            <a:extLst>
              <a:ext uri="{FF2B5EF4-FFF2-40B4-BE49-F238E27FC236}">
                <a16:creationId xmlns:a16="http://schemas.microsoft.com/office/drawing/2014/main" id="{EA36E626-4871-3C38-15D3-00AF1F55CEA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2369" y="273091"/>
            <a:ext cx="3076002" cy="462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フッター プレースホルダー 4">
            <a:extLst>
              <a:ext uri="{FF2B5EF4-FFF2-40B4-BE49-F238E27FC236}">
                <a16:creationId xmlns:a16="http://schemas.microsoft.com/office/drawing/2014/main" id="{7EDE8FCF-8F67-0C78-30D4-CDF1A18F1889}"/>
              </a:ext>
            </a:extLst>
          </p:cNvPr>
          <p:cNvSpPr>
            <a:spLocks noGrp="1"/>
          </p:cNvSpPr>
          <p:nvPr>
            <p:ph type="ftr" sz="quarter" idx="3"/>
          </p:nvPr>
        </p:nvSpPr>
        <p:spPr>
          <a:xfrm>
            <a:off x="200472" y="6534000"/>
            <a:ext cx="6033600" cy="306000"/>
          </a:xfrm>
        </p:spPr>
        <p:txBody>
          <a:bodyPr/>
          <a:lstStyle/>
          <a:p>
            <a:pPr>
              <a:defRPr/>
            </a:pPr>
            <a:r>
              <a:rPr lang="en-US" altLang="ja-JP"/>
              <a:t>© Computer Engineering &amp; Consulting Ltd. All rights reserved.</a:t>
            </a:r>
            <a:endParaRPr lang="en-US" altLang="ja-JP" dirty="0"/>
          </a:p>
        </p:txBody>
      </p:sp>
      <p:sp>
        <p:nvSpPr>
          <p:cNvPr id="4" name="スライド番号プレースホルダー 3">
            <a:extLst>
              <a:ext uri="{FF2B5EF4-FFF2-40B4-BE49-F238E27FC236}">
                <a16:creationId xmlns:a16="http://schemas.microsoft.com/office/drawing/2014/main" id="{0E3F4C2E-CF7C-C5DA-E3B2-987AB19EFA2C}"/>
              </a:ext>
            </a:extLst>
          </p:cNvPr>
          <p:cNvSpPr>
            <a:spLocks noGrp="1"/>
          </p:cNvSpPr>
          <p:nvPr>
            <p:ph type="sldNum" sz="quarter" idx="11"/>
          </p:nvPr>
        </p:nvSpPr>
        <p:spPr/>
        <p:txBody>
          <a:bodyPr/>
          <a:lstStyle/>
          <a:p>
            <a:fld id="{CA6536ED-BD5D-BB4A-995A-A44D28302799}" type="slidenum">
              <a:rPr lang="en-US" altLang="ja-JP" smtClean="0"/>
              <a:pPr/>
              <a:t>26</a:t>
            </a:fld>
            <a:endParaRPr lang="en-US" altLang="ja-JP"/>
          </a:p>
        </p:txBody>
      </p:sp>
    </p:spTree>
    <p:extLst>
      <p:ext uri="{BB962C8B-B14F-4D97-AF65-F5344CB8AC3E}">
        <p14:creationId xmlns:p14="http://schemas.microsoft.com/office/powerpoint/2010/main" val="34018916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2217EE-4B27-D723-7E55-D0D930637688}"/>
              </a:ext>
            </a:extLst>
          </p:cNvPr>
          <p:cNvSpPr>
            <a:spLocks noGrp="1"/>
          </p:cNvSpPr>
          <p:nvPr>
            <p:ph type="title"/>
          </p:nvPr>
        </p:nvSpPr>
        <p:spPr/>
        <p:txBody>
          <a:bodyPr/>
          <a:lstStyle/>
          <a:p>
            <a:r>
              <a:rPr kumimoji="1" lang="ja-JP" altLang="en-US" dirty="0"/>
              <a:t>ログ管理機能（標準機能）</a:t>
            </a:r>
          </a:p>
        </p:txBody>
      </p:sp>
      <p:sp>
        <p:nvSpPr>
          <p:cNvPr id="5" name="フッター プレースホルダー 4">
            <a:extLst>
              <a:ext uri="{FF2B5EF4-FFF2-40B4-BE49-F238E27FC236}">
                <a16:creationId xmlns:a16="http://schemas.microsoft.com/office/drawing/2014/main" id="{B24435B0-3FB7-BD81-B58E-CCE131114BBB}"/>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pic>
        <p:nvPicPr>
          <p:cNvPr id="3" name="図 2">
            <a:extLst>
              <a:ext uri="{FF2B5EF4-FFF2-40B4-BE49-F238E27FC236}">
                <a16:creationId xmlns:a16="http://schemas.microsoft.com/office/drawing/2014/main" id="{4C40400E-4571-2D83-4B7C-0E7BC979886B}"/>
              </a:ext>
            </a:extLst>
          </p:cNvPr>
          <p:cNvPicPr>
            <a:picLocks noChangeAspect="1"/>
          </p:cNvPicPr>
          <p:nvPr/>
        </p:nvPicPr>
        <p:blipFill>
          <a:blip r:embed="rId2"/>
          <a:stretch>
            <a:fillRect/>
          </a:stretch>
        </p:blipFill>
        <p:spPr>
          <a:xfrm>
            <a:off x="2773558" y="3265649"/>
            <a:ext cx="2947973" cy="2210980"/>
          </a:xfrm>
          <a:prstGeom prst="rect">
            <a:avLst/>
          </a:prstGeom>
        </p:spPr>
      </p:pic>
      <p:pic>
        <p:nvPicPr>
          <p:cNvPr id="27" name="図 26">
            <a:extLst>
              <a:ext uri="{FF2B5EF4-FFF2-40B4-BE49-F238E27FC236}">
                <a16:creationId xmlns:a16="http://schemas.microsoft.com/office/drawing/2014/main" id="{CB5CF9C4-274E-E0F3-DB28-6BE8E2A6DF00}"/>
              </a:ext>
            </a:extLst>
          </p:cNvPr>
          <p:cNvPicPr>
            <a:picLocks noChangeAspect="1"/>
          </p:cNvPicPr>
          <p:nvPr/>
        </p:nvPicPr>
        <p:blipFill>
          <a:blip r:embed="rId3"/>
          <a:stretch>
            <a:fillRect/>
          </a:stretch>
        </p:blipFill>
        <p:spPr>
          <a:xfrm>
            <a:off x="348007" y="5254484"/>
            <a:ext cx="851411" cy="967877"/>
          </a:xfrm>
          <a:prstGeom prst="rect">
            <a:avLst/>
          </a:prstGeom>
        </p:spPr>
      </p:pic>
      <p:pic>
        <p:nvPicPr>
          <p:cNvPr id="28" name="図 27">
            <a:extLst>
              <a:ext uri="{FF2B5EF4-FFF2-40B4-BE49-F238E27FC236}">
                <a16:creationId xmlns:a16="http://schemas.microsoft.com/office/drawing/2014/main" id="{660BFDD4-6988-96CD-2741-30CB84967224}"/>
              </a:ext>
            </a:extLst>
          </p:cNvPr>
          <p:cNvPicPr>
            <a:picLocks noChangeAspect="1"/>
          </p:cNvPicPr>
          <p:nvPr/>
        </p:nvPicPr>
        <p:blipFill>
          <a:blip r:embed="rId4"/>
          <a:stretch>
            <a:fillRect/>
          </a:stretch>
        </p:blipFill>
        <p:spPr>
          <a:xfrm>
            <a:off x="246165" y="3061599"/>
            <a:ext cx="2385691" cy="1789268"/>
          </a:xfrm>
          <a:prstGeom prst="rect">
            <a:avLst/>
          </a:prstGeom>
        </p:spPr>
      </p:pic>
      <p:sp>
        <p:nvSpPr>
          <p:cNvPr id="29" name="テキスト ボックス 28">
            <a:extLst>
              <a:ext uri="{FF2B5EF4-FFF2-40B4-BE49-F238E27FC236}">
                <a16:creationId xmlns:a16="http://schemas.microsoft.com/office/drawing/2014/main" id="{A2C2CDE0-1CB4-0C38-DCC5-7019A13DFE11}"/>
              </a:ext>
            </a:extLst>
          </p:cNvPr>
          <p:cNvSpPr txBox="1"/>
          <p:nvPr/>
        </p:nvSpPr>
        <p:spPr>
          <a:xfrm>
            <a:off x="5889104" y="2425274"/>
            <a:ext cx="3239864" cy="280336"/>
          </a:xfrm>
          <a:prstGeom prst="rect">
            <a:avLst/>
          </a:prstGeom>
          <a:noFill/>
        </p:spPr>
        <p:txBody>
          <a:bodyPr wrap="square" lIns="0" rIns="0" rtlCol="0" anchor="t" anchorCtr="0">
            <a:noAutofit/>
          </a:bodyPr>
          <a:lstStyle/>
          <a:p>
            <a:pPr marL="228600" indent="-228600">
              <a:lnSpc>
                <a:spcPct val="110000"/>
              </a:lnSpc>
              <a:spcBef>
                <a:spcPts val="100"/>
              </a:spcBef>
              <a:buClr>
                <a:schemeClr val="accent2"/>
              </a:buClr>
              <a:buFont typeface="Wingdings" panose="05000000000000000000" pitchFamily="2" charset="2"/>
              <a:buChar char="l"/>
            </a:pPr>
            <a:r>
              <a:rPr lang="ja-JP" altLang="en-US" sz="1200" b="1" dirty="0">
                <a:latin typeface="メイリオ" panose="020B0604030504040204" pitchFamily="50" charset="-128"/>
                <a:ea typeface="メイリオ" panose="020B0604030504040204" pitchFamily="50" charset="-128"/>
                <a:cs typeface="Verdana" panose="020B0604030504040204" pitchFamily="34" charset="0"/>
              </a:rPr>
              <a:t>履歴項目</a:t>
            </a:r>
            <a:endParaRPr lang="ja-JP" altLang="en-US" sz="1000" dirty="0">
              <a:latin typeface="メイリオ" panose="020B0604030504040204" pitchFamily="50" charset="-128"/>
              <a:ea typeface="メイリオ" panose="020B0604030504040204" pitchFamily="50" charset="-128"/>
              <a:cs typeface="Verdana" panose="020B0604030504040204" pitchFamily="34" charset="0"/>
            </a:endParaRPr>
          </a:p>
        </p:txBody>
      </p:sp>
      <p:sp>
        <p:nvSpPr>
          <p:cNvPr id="30" name="テキスト ボックス 29">
            <a:extLst>
              <a:ext uri="{FF2B5EF4-FFF2-40B4-BE49-F238E27FC236}">
                <a16:creationId xmlns:a16="http://schemas.microsoft.com/office/drawing/2014/main" id="{06524B75-C4D8-B3FE-F6DE-0F32D4A82BBF}"/>
              </a:ext>
            </a:extLst>
          </p:cNvPr>
          <p:cNvSpPr txBox="1"/>
          <p:nvPr/>
        </p:nvSpPr>
        <p:spPr>
          <a:xfrm>
            <a:off x="244492" y="2564904"/>
            <a:ext cx="2363394" cy="504056"/>
          </a:xfrm>
          <a:prstGeom prst="rect">
            <a:avLst/>
          </a:prstGeom>
          <a:noFill/>
        </p:spPr>
        <p:txBody>
          <a:bodyPr wrap="square" lIns="0" rIns="0" rtlCol="0" anchor="t" anchorCtr="0">
            <a:noAutofit/>
          </a:bodyPr>
          <a:lstStyle/>
          <a:p>
            <a:pPr marL="228600" indent="-228600">
              <a:lnSpc>
                <a:spcPct val="110000"/>
              </a:lnSpc>
              <a:spcBef>
                <a:spcPts val="100"/>
              </a:spcBef>
              <a:buClr>
                <a:schemeClr val="accent2"/>
              </a:buClr>
              <a:buFont typeface="Wingdings" panose="05000000000000000000" pitchFamily="2" charset="2"/>
              <a:buChar char="l"/>
            </a:pPr>
            <a:r>
              <a:rPr lang="ja-JP" altLang="en-US" sz="1200" b="1" dirty="0">
                <a:latin typeface="メイリオ" panose="020B0604030504040204" pitchFamily="50" charset="-128"/>
                <a:ea typeface="メイリオ" panose="020B0604030504040204" pitchFamily="50" charset="-128"/>
                <a:cs typeface="Verdana" panose="020B0604030504040204" pitchFamily="34" charset="0"/>
              </a:rPr>
              <a:t>印刷履歴</a:t>
            </a:r>
            <a:endParaRPr lang="en-US" altLang="ja-JP" sz="1200" b="1" dirty="0">
              <a:latin typeface="メイリオ" panose="020B0604030504040204" pitchFamily="50" charset="-128"/>
              <a:ea typeface="メイリオ" panose="020B0604030504040204" pitchFamily="50" charset="-128"/>
              <a:cs typeface="Verdana" panose="020B0604030504040204" pitchFamily="34" charset="0"/>
            </a:endParaRPr>
          </a:p>
          <a:p>
            <a:pPr>
              <a:lnSpc>
                <a:spcPct val="110000"/>
              </a:lnSpc>
              <a:spcBef>
                <a:spcPts val="100"/>
              </a:spcBef>
              <a:buClr>
                <a:schemeClr val="accent2"/>
              </a:buClr>
            </a:pPr>
            <a:r>
              <a:rPr lang="ja-JP" altLang="en-US" sz="1200" b="1" dirty="0">
                <a:latin typeface="メイリオ" panose="020B0604030504040204" pitchFamily="50" charset="-128"/>
                <a:ea typeface="メイリオ" panose="020B0604030504040204" pitchFamily="50" charset="-128"/>
                <a:cs typeface="Verdana" panose="020B0604030504040204" pitchFamily="34" charset="0"/>
              </a:rPr>
              <a:t>　 </a:t>
            </a:r>
            <a:r>
              <a:rPr lang="ja-JP" altLang="en-US" sz="1050" dirty="0">
                <a:latin typeface="メイリオ" panose="020B0604030504040204" pitchFamily="50" charset="-128"/>
                <a:ea typeface="メイリオ" panose="020B0604030504040204" pitchFamily="50" charset="-128"/>
                <a:cs typeface="Verdana" panose="020B0604030504040204" pitchFamily="34" charset="0"/>
              </a:rPr>
              <a:t>複数条件で絞込検索可能</a:t>
            </a:r>
            <a:endParaRPr lang="ja-JP" altLang="en-US" sz="1000" dirty="0">
              <a:latin typeface="メイリオ" panose="020B0604030504040204" pitchFamily="50" charset="-128"/>
              <a:ea typeface="メイリオ" panose="020B0604030504040204" pitchFamily="50" charset="-128"/>
              <a:cs typeface="Verdana" panose="020B0604030504040204" pitchFamily="34" charset="0"/>
            </a:endParaRPr>
          </a:p>
        </p:txBody>
      </p:sp>
      <p:sp>
        <p:nvSpPr>
          <p:cNvPr id="31" name="Rectangle 25">
            <a:extLst>
              <a:ext uri="{FF2B5EF4-FFF2-40B4-BE49-F238E27FC236}">
                <a16:creationId xmlns:a16="http://schemas.microsoft.com/office/drawing/2014/main" id="{9B7F7F7A-B137-A7BC-842D-40A085A16BD1}"/>
              </a:ext>
            </a:extLst>
          </p:cNvPr>
          <p:cNvSpPr>
            <a:spLocks noChangeArrowheads="1"/>
          </p:cNvSpPr>
          <p:nvPr/>
        </p:nvSpPr>
        <p:spPr bwMode="auto">
          <a:xfrm>
            <a:off x="93505" y="3438349"/>
            <a:ext cx="1312862" cy="1295400"/>
          </a:xfrm>
          <a:prstGeom prst="rect">
            <a:avLst/>
          </a:prstGeom>
          <a:solidFill>
            <a:srgbClr val="FFFFFF">
              <a:alpha val="80000"/>
            </a:srgbClr>
          </a:solidFill>
          <a:ln w="9525" algn="ctr">
            <a:solidFill>
              <a:schemeClr val="tx1"/>
            </a:solidFill>
            <a:miter lim="800000"/>
            <a:headEnd/>
            <a:tailEnd/>
          </a:ln>
        </p:spPr>
        <p:txBody>
          <a:bodyPr wrap="none"/>
          <a:lstStyle/>
          <a:p>
            <a:pPr algn="l"/>
            <a:r>
              <a:rPr lang="en-US" altLang="ja-JP" sz="1000" b="1" dirty="0">
                <a:latin typeface="メイリオ" panose="020B0604030504040204" pitchFamily="50" charset="-128"/>
                <a:ea typeface="メイリオ" panose="020B0604030504040204" pitchFamily="50" charset="-128"/>
                <a:cs typeface="Meiryo UI" pitchFamily="50" charset="-128"/>
              </a:rPr>
              <a:t>【</a:t>
            </a:r>
            <a:r>
              <a:rPr lang="ja-JP" altLang="en-US" sz="1000" b="1" dirty="0">
                <a:latin typeface="メイリオ" panose="020B0604030504040204" pitchFamily="50" charset="-128"/>
                <a:ea typeface="メイリオ" panose="020B0604030504040204" pitchFamily="50" charset="-128"/>
                <a:cs typeface="Meiryo UI" pitchFamily="50" charset="-128"/>
              </a:rPr>
              <a:t>検索可能条件</a:t>
            </a:r>
            <a:r>
              <a:rPr lang="en-US" altLang="ja-JP" sz="1000" b="1" dirty="0">
                <a:latin typeface="メイリオ" panose="020B0604030504040204" pitchFamily="50" charset="-128"/>
                <a:ea typeface="メイリオ" panose="020B0604030504040204" pitchFamily="50" charset="-128"/>
                <a:cs typeface="Meiryo UI" pitchFamily="50" charset="-128"/>
              </a:rPr>
              <a:t>】</a:t>
            </a:r>
          </a:p>
          <a:p>
            <a:pPr algn="l"/>
            <a:r>
              <a:rPr lang="en-US" altLang="ja-JP" sz="1000" dirty="0">
                <a:latin typeface="メイリオ" panose="020B0604030504040204" pitchFamily="50" charset="-128"/>
                <a:ea typeface="メイリオ" panose="020B0604030504040204" pitchFamily="50" charset="-128"/>
                <a:cs typeface="Meiryo UI" pitchFamily="50" charset="-128"/>
              </a:rPr>
              <a:t>●</a:t>
            </a:r>
            <a:r>
              <a:rPr lang="ja-JP" altLang="en-US" sz="1000" dirty="0">
                <a:latin typeface="メイリオ" panose="020B0604030504040204" pitchFamily="50" charset="-128"/>
                <a:ea typeface="メイリオ" panose="020B0604030504040204" pitchFamily="50" charset="-128"/>
                <a:cs typeface="Meiryo UI" pitchFamily="50" charset="-128"/>
              </a:rPr>
              <a:t> 印刷状態</a:t>
            </a:r>
            <a:endParaRPr lang="en-US" altLang="ja-JP" sz="1000" dirty="0">
              <a:latin typeface="メイリオ" panose="020B0604030504040204" pitchFamily="50" charset="-128"/>
              <a:ea typeface="メイリオ" panose="020B0604030504040204" pitchFamily="50" charset="-128"/>
              <a:cs typeface="Meiryo UI" pitchFamily="50" charset="-128"/>
            </a:endParaRPr>
          </a:p>
          <a:p>
            <a:pPr algn="l"/>
            <a:r>
              <a:rPr lang="en-US" altLang="ja-JP" sz="1000" dirty="0">
                <a:latin typeface="メイリオ" panose="020B0604030504040204" pitchFamily="50" charset="-128"/>
                <a:ea typeface="メイリオ" panose="020B0604030504040204" pitchFamily="50" charset="-128"/>
                <a:cs typeface="Meiryo UI" pitchFamily="50" charset="-128"/>
              </a:rPr>
              <a:t>●</a:t>
            </a:r>
            <a:r>
              <a:rPr lang="ja-JP" altLang="en-US" sz="1000" dirty="0">
                <a:latin typeface="メイリオ" panose="020B0604030504040204" pitchFamily="50" charset="-128"/>
                <a:ea typeface="メイリオ" panose="020B0604030504040204" pitchFamily="50" charset="-128"/>
                <a:cs typeface="Meiryo UI" pitchFamily="50" charset="-128"/>
              </a:rPr>
              <a:t> 期間</a:t>
            </a:r>
            <a:endParaRPr lang="en-US" altLang="ja-JP" sz="1000" dirty="0">
              <a:latin typeface="メイリオ" panose="020B0604030504040204" pitchFamily="50" charset="-128"/>
              <a:ea typeface="メイリオ" panose="020B0604030504040204" pitchFamily="50" charset="-128"/>
              <a:cs typeface="Meiryo UI" pitchFamily="50" charset="-128"/>
            </a:endParaRPr>
          </a:p>
          <a:p>
            <a:pPr algn="l"/>
            <a:r>
              <a:rPr lang="en-US" altLang="ja-JP" sz="1000" dirty="0">
                <a:latin typeface="メイリオ" panose="020B0604030504040204" pitchFamily="50" charset="-128"/>
                <a:ea typeface="メイリオ" panose="020B0604030504040204" pitchFamily="50" charset="-128"/>
                <a:cs typeface="Meiryo UI" pitchFamily="50" charset="-128"/>
              </a:rPr>
              <a:t>●</a:t>
            </a:r>
            <a:r>
              <a:rPr lang="ja-JP" altLang="en-US" sz="1000" dirty="0">
                <a:latin typeface="メイリオ" panose="020B0604030504040204" pitchFamily="50" charset="-128"/>
                <a:ea typeface="メイリオ" panose="020B0604030504040204" pitchFamily="50" charset="-128"/>
                <a:cs typeface="Meiryo UI" pitchFamily="50" charset="-128"/>
              </a:rPr>
              <a:t> 文書名</a:t>
            </a:r>
            <a:endParaRPr lang="en-US" altLang="ja-JP" sz="1000" dirty="0">
              <a:latin typeface="メイリオ" panose="020B0604030504040204" pitchFamily="50" charset="-128"/>
              <a:ea typeface="メイリオ" panose="020B0604030504040204" pitchFamily="50" charset="-128"/>
              <a:cs typeface="Meiryo UI" pitchFamily="50" charset="-128"/>
            </a:endParaRPr>
          </a:p>
          <a:p>
            <a:pPr algn="l"/>
            <a:r>
              <a:rPr lang="en-US" altLang="ja-JP" sz="1000" dirty="0">
                <a:latin typeface="メイリオ" panose="020B0604030504040204" pitchFamily="50" charset="-128"/>
                <a:ea typeface="メイリオ" panose="020B0604030504040204" pitchFamily="50" charset="-128"/>
                <a:cs typeface="Meiryo UI" pitchFamily="50" charset="-128"/>
              </a:rPr>
              <a:t>●</a:t>
            </a:r>
            <a:r>
              <a:rPr lang="ja-JP" altLang="en-US" sz="1000" dirty="0">
                <a:latin typeface="メイリオ" panose="020B0604030504040204" pitchFamily="50" charset="-128"/>
                <a:ea typeface="メイリオ" panose="020B0604030504040204" pitchFamily="50" charset="-128"/>
                <a:cs typeface="Meiryo UI" pitchFamily="50" charset="-128"/>
              </a:rPr>
              <a:t> ユーザ情報</a:t>
            </a:r>
            <a:endParaRPr lang="en-US" altLang="ja-JP" sz="1000" dirty="0">
              <a:latin typeface="メイリオ" panose="020B0604030504040204" pitchFamily="50" charset="-128"/>
              <a:ea typeface="メイリオ" panose="020B0604030504040204" pitchFamily="50" charset="-128"/>
              <a:cs typeface="Meiryo UI" pitchFamily="50" charset="-128"/>
            </a:endParaRPr>
          </a:p>
          <a:p>
            <a:pPr algn="l"/>
            <a:r>
              <a:rPr lang="en-US" altLang="ja-JP" sz="1000" dirty="0">
                <a:latin typeface="メイリオ" panose="020B0604030504040204" pitchFamily="50" charset="-128"/>
                <a:ea typeface="メイリオ" panose="020B0604030504040204" pitchFamily="50" charset="-128"/>
                <a:cs typeface="Meiryo UI" pitchFamily="50" charset="-128"/>
              </a:rPr>
              <a:t>●</a:t>
            </a:r>
            <a:r>
              <a:rPr lang="ja-JP" altLang="en-US" sz="1000" dirty="0">
                <a:latin typeface="メイリオ" panose="020B0604030504040204" pitchFamily="50" charset="-128"/>
                <a:ea typeface="メイリオ" panose="020B0604030504040204" pitchFamily="50" charset="-128"/>
                <a:cs typeface="Meiryo UI" pitchFamily="50" charset="-128"/>
              </a:rPr>
              <a:t> プリンタ情報</a:t>
            </a:r>
            <a:endParaRPr lang="en-US" altLang="ja-JP" sz="1000" dirty="0">
              <a:latin typeface="メイリオ" panose="020B0604030504040204" pitchFamily="50" charset="-128"/>
              <a:ea typeface="メイリオ" panose="020B0604030504040204" pitchFamily="50" charset="-128"/>
              <a:cs typeface="Meiryo UI" pitchFamily="50" charset="-128"/>
            </a:endParaRPr>
          </a:p>
          <a:p>
            <a:pPr algn="l"/>
            <a:r>
              <a:rPr lang="en-US" altLang="ja-JP" sz="1000" dirty="0">
                <a:latin typeface="メイリオ" panose="020B0604030504040204" pitchFamily="50" charset="-128"/>
                <a:ea typeface="メイリオ" panose="020B0604030504040204" pitchFamily="50" charset="-128"/>
                <a:cs typeface="Meiryo UI" pitchFamily="50" charset="-128"/>
              </a:rPr>
              <a:t>●</a:t>
            </a:r>
            <a:r>
              <a:rPr lang="ja-JP" altLang="en-US" sz="1000" dirty="0">
                <a:latin typeface="メイリオ" panose="020B0604030504040204" pitchFamily="50" charset="-128"/>
                <a:ea typeface="メイリオ" panose="020B0604030504040204" pitchFamily="50" charset="-128"/>
                <a:cs typeface="Meiryo UI" pitchFamily="50" charset="-128"/>
              </a:rPr>
              <a:t> 印刷情報</a:t>
            </a:r>
            <a:endParaRPr lang="en-US" altLang="ja-JP" sz="1000" dirty="0">
              <a:latin typeface="メイリオ" panose="020B0604030504040204" pitchFamily="50" charset="-128"/>
              <a:ea typeface="メイリオ" panose="020B0604030504040204" pitchFamily="50" charset="-128"/>
              <a:cs typeface="Meiryo UI" pitchFamily="50" charset="-128"/>
            </a:endParaRPr>
          </a:p>
          <a:p>
            <a:pPr algn="l"/>
            <a:r>
              <a:rPr lang="ja-JP" altLang="en-US" sz="1000" dirty="0">
                <a:latin typeface="メイリオ" panose="020B0604030504040204" pitchFamily="50" charset="-128"/>
                <a:ea typeface="メイリオ" panose="020B0604030504040204" pitchFamily="50" charset="-128"/>
                <a:cs typeface="Meiryo UI" pitchFamily="50" charset="-128"/>
              </a:rPr>
              <a:t>　など</a:t>
            </a:r>
            <a:endParaRPr lang="en-US" altLang="ja-JP" sz="1000" dirty="0">
              <a:latin typeface="メイリオ" panose="020B0604030504040204" pitchFamily="50" charset="-128"/>
              <a:ea typeface="メイリオ" panose="020B0604030504040204" pitchFamily="50" charset="-128"/>
              <a:cs typeface="Meiryo UI" pitchFamily="50" charset="-128"/>
            </a:endParaRPr>
          </a:p>
        </p:txBody>
      </p:sp>
      <p:sp>
        <p:nvSpPr>
          <p:cNvPr id="32" name="Rectangle 25">
            <a:extLst>
              <a:ext uri="{FF2B5EF4-FFF2-40B4-BE49-F238E27FC236}">
                <a16:creationId xmlns:a16="http://schemas.microsoft.com/office/drawing/2014/main" id="{B4006134-1F96-8A51-D5D4-DB336F8C34D3}"/>
              </a:ext>
            </a:extLst>
          </p:cNvPr>
          <p:cNvSpPr>
            <a:spLocks noChangeArrowheads="1"/>
          </p:cNvSpPr>
          <p:nvPr/>
        </p:nvSpPr>
        <p:spPr bwMode="auto">
          <a:xfrm>
            <a:off x="2727009" y="3968402"/>
            <a:ext cx="1279525" cy="1135526"/>
          </a:xfrm>
          <a:prstGeom prst="rect">
            <a:avLst/>
          </a:prstGeom>
          <a:solidFill>
            <a:srgbClr val="FFFFFF">
              <a:alpha val="80000"/>
            </a:srgbClr>
          </a:solidFill>
          <a:ln w="9525" algn="ctr">
            <a:solidFill>
              <a:schemeClr val="tx1"/>
            </a:solidFill>
            <a:miter lim="800000"/>
            <a:headEnd/>
            <a:tailEnd/>
          </a:ln>
        </p:spPr>
        <p:txBody>
          <a:bodyPr wrap="none"/>
          <a:lstStyle/>
          <a:p>
            <a:pPr algn="l"/>
            <a:r>
              <a:rPr lang="en-US" altLang="ja-JP" sz="1000" b="1" dirty="0">
                <a:latin typeface="メイリオ" panose="020B0604030504040204" pitchFamily="50" charset="-128"/>
                <a:ea typeface="メイリオ" panose="020B0604030504040204" pitchFamily="50" charset="-128"/>
                <a:cs typeface="Meiryo UI" pitchFamily="50" charset="-128"/>
              </a:rPr>
              <a:t>【</a:t>
            </a:r>
            <a:r>
              <a:rPr lang="ja-JP" altLang="en-US" sz="1000" b="1" dirty="0">
                <a:latin typeface="メイリオ" panose="020B0604030504040204" pitchFamily="50" charset="-128"/>
                <a:ea typeface="メイリオ" panose="020B0604030504040204" pitchFamily="50" charset="-128"/>
                <a:cs typeface="Meiryo UI" pitchFamily="50" charset="-128"/>
              </a:rPr>
              <a:t>集計可能条件</a:t>
            </a:r>
            <a:r>
              <a:rPr lang="en-US" altLang="ja-JP" sz="1000" b="1" dirty="0">
                <a:latin typeface="メイリオ" panose="020B0604030504040204" pitchFamily="50" charset="-128"/>
                <a:ea typeface="メイリオ" panose="020B0604030504040204" pitchFamily="50" charset="-128"/>
                <a:cs typeface="Meiryo UI" pitchFamily="50" charset="-128"/>
              </a:rPr>
              <a:t>】</a:t>
            </a:r>
          </a:p>
          <a:p>
            <a:pPr algn="l"/>
            <a:r>
              <a:rPr lang="en-US" altLang="ja-JP" sz="1000" dirty="0">
                <a:latin typeface="メイリオ" panose="020B0604030504040204" pitchFamily="50" charset="-128"/>
                <a:ea typeface="メイリオ" panose="020B0604030504040204" pitchFamily="50" charset="-128"/>
                <a:cs typeface="Meiryo UI" pitchFamily="50" charset="-128"/>
              </a:rPr>
              <a:t>●</a:t>
            </a:r>
            <a:r>
              <a:rPr lang="ja-JP" altLang="en-US" sz="1000" dirty="0">
                <a:latin typeface="メイリオ" panose="020B0604030504040204" pitchFamily="50" charset="-128"/>
                <a:ea typeface="メイリオ" panose="020B0604030504040204" pitchFamily="50" charset="-128"/>
                <a:cs typeface="Meiryo UI" pitchFamily="50" charset="-128"/>
              </a:rPr>
              <a:t> 印刷完了</a:t>
            </a:r>
            <a:endParaRPr lang="en-US" altLang="ja-JP" sz="1000" dirty="0">
              <a:latin typeface="メイリオ" panose="020B0604030504040204" pitchFamily="50" charset="-128"/>
              <a:ea typeface="メイリオ" panose="020B0604030504040204" pitchFamily="50" charset="-128"/>
              <a:cs typeface="Meiryo UI" pitchFamily="50" charset="-128"/>
            </a:endParaRPr>
          </a:p>
          <a:p>
            <a:pPr algn="l"/>
            <a:r>
              <a:rPr lang="en-US" altLang="ja-JP" sz="1000" dirty="0">
                <a:latin typeface="メイリオ" panose="020B0604030504040204" pitchFamily="50" charset="-128"/>
                <a:ea typeface="メイリオ" panose="020B0604030504040204" pitchFamily="50" charset="-128"/>
                <a:cs typeface="Meiryo UI" pitchFamily="50" charset="-128"/>
              </a:rPr>
              <a:t>●</a:t>
            </a:r>
            <a:r>
              <a:rPr lang="ja-JP" altLang="en-US" sz="1000" dirty="0">
                <a:latin typeface="メイリオ" panose="020B0604030504040204" pitchFamily="50" charset="-128"/>
                <a:ea typeface="メイリオ" panose="020B0604030504040204" pitchFamily="50" charset="-128"/>
                <a:cs typeface="Meiryo UI" pitchFamily="50" charset="-128"/>
              </a:rPr>
              <a:t> 印刷キャンセル</a:t>
            </a:r>
            <a:endParaRPr lang="en-US" altLang="ja-JP" sz="1000" dirty="0">
              <a:latin typeface="メイリオ" panose="020B0604030504040204" pitchFamily="50" charset="-128"/>
              <a:ea typeface="メイリオ" panose="020B0604030504040204" pitchFamily="50" charset="-128"/>
              <a:cs typeface="Meiryo UI" pitchFamily="50" charset="-128"/>
            </a:endParaRPr>
          </a:p>
          <a:p>
            <a:pPr algn="l"/>
            <a:r>
              <a:rPr lang="en-US" altLang="ja-JP" sz="1000" dirty="0">
                <a:latin typeface="メイリオ" panose="020B0604030504040204" pitchFamily="50" charset="-128"/>
                <a:ea typeface="メイリオ" panose="020B0604030504040204" pitchFamily="50" charset="-128"/>
                <a:cs typeface="Meiryo UI" pitchFamily="50" charset="-128"/>
              </a:rPr>
              <a:t>●</a:t>
            </a:r>
            <a:r>
              <a:rPr lang="ja-JP" altLang="en-US" sz="1000" dirty="0">
                <a:latin typeface="メイリオ" panose="020B0604030504040204" pitchFamily="50" charset="-128"/>
                <a:ea typeface="メイリオ" panose="020B0604030504040204" pitchFamily="50" charset="-128"/>
                <a:cs typeface="Meiryo UI" pitchFamily="50" charset="-128"/>
              </a:rPr>
              <a:t> 個人別</a:t>
            </a:r>
            <a:endParaRPr lang="en-US" altLang="ja-JP" sz="1000" dirty="0">
              <a:latin typeface="メイリオ" panose="020B0604030504040204" pitchFamily="50" charset="-128"/>
              <a:ea typeface="メイリオ" panose="020B0604030504040204" pitchFamily="50" charset="-128"/>
              <a:cs typeface="Meiryo UI" pitchFamily="50" charset="-128"/>
            </a:endParaRPr>
          </a:p>
          <a:p>
            <a:pPr algn="l"/>
            <a:r>
              <a:rPr lang="en-US" altLang="ja-JP" sz="1000" dirty="0">
                <a:latin typeface="メイリオ" panose="020B0604030504040204" pitchFamily="50" charset="-128"/>
                <a:ea typeface="メイリオ" panose="020B0604030504040204" pitchFamily="50" charset="-128"/>
                <a:cs typeface="Meiryo UI" pitchFamily="50" charset="-128"/>
              </a:rPr>
              <a:t>●</a:t>
            </a:r>
            <a:r>
              <a:rPr lang="ja-JP" altLang="en-US" sz="1000" dirty="0">
                <a:latin typeface="メイリオ" panose="020B0604030504040204" pitchFamily="50" charset="-128"/>
                <a:ea typeface="メイリオ" panose="020B0604030504040204" pitchFamily="50" charset="-128"/>
                <a:cs typeface="Meiryo UI" pitchFamily="50" charset="-128"/>
              </a:rPr>
              <a:t> グループ別</a:t>
            </a:r>
            <a:endParaRPr lang="en-US" altLang="ja-JP" sz="1000" dirty="0">
              <a:latin typeface="メイリオ" panose="020B0604030504040204" pitchFamily="50" charset="-128"/>
              <a:ea typeface="メイリオ" panose="020B0604030504040204" pitchFamily="50" charset="-128"/>
              <a:cs typeface="Meiryo UI" pitchFamily="50" charset="-128"/>
            </a:endParaRPr>
          </a:p>
          <a:p>
            <a:pPr algn="l"/>
            <a:r>
              <a:rPr lang="en-US" altLang="ja-JP" sz="1000" dirty="0">
                <a:latin typeface="メイリオ" panose="020B0604030504040204" pitchFamily="50" charset="-128"/>
                <a:ea typeface="メイリオ" panose="020B0604030504040204" pitchFamily="50" charset="-128"/>
                <a:cs typeface="Meiryo UI" pitchFamily="50" charset="-128"/>
              </a:rPr>
              <a:t>●</a:t>
            </a:r>
            <a:r>
              <a:rPr lang="ja-JP" altLang="en-US" sz="1000" dirty="0">
                <a:latin typeface="メイリオ" panose="020B0604030504040204" pitchFamily="50" charset="-128"/>
                <a:ea typeface="メイリオ" panose="020B0604030504040204" pitchFamily="50" charset="-128"/>
                <a:cs typeface="Meiryo UI" pitchFamily="50" charset="-128"/>
              </a:rPr>
              <a:t> プリンタ別</a:t>
            </a:r>
            <a:endParaRPr lang="en-US" altLang="ja-JP" sz="1000" dirty="0">
              <a:latin typeface="メイリオ" panose="020B0604030504040204" pitchFamily="50" charset="-128"/>
              <a:ea typeface="メイリオ" panose="020B0604030504040204" pitchFamily="50" charset="-128"/>
              <a:cs typeface="Meiryo UI" pitchFamily="50" charset="-128"/>
            </a:endParaRPr>
          </a:p>
          <a:p>
            <a:pPr algn="l"/>
            <a:r>
              <a:rPr lang="ja-JP" altLang="en-US" sz="1000" dirty="0">
                <a:latin typeface="メイリオ" panose="020B0604030504040204" pitchFamily="50" charset="-128"/>
                <a:ea typeface="メイリオ" panose="020B0604030504040204" pitchFamily="50" charset="-128"/>
                <a:cs typeface="Meiryo UI" pitchFamily="50" charset="-128"/>
              </a:rPr>
              <a:t>　など</a:t>
            </a:r>
            <a:endParaRPr lang="en-US" altLang="ja-JP" sz="1000" dirty="0">
              <a:latin typeface="メイリオ" panose="020B0604030504040204" pitchFamily="50" charset="-128"/>
              <a:ea typeface="メイリオ" panose="020B0604030504040204" pitchFamily="50" charset="-128"/>
              <a:cs typeface="Meiryo UI" pitchFamily="50" charset="-128"/>
            </a:endParaRPr>
          </a:p>
        </p:txBody>
      </p:sp>
      <p:sp>
        <p:nvSpPr>
          <p:cNvPr id="33" name="テキスト ボックス 32">
            <a:extLst>
              <a:ext uri="{FF2B5EF4-FFF2-40B4-BE49-F238E27FC236}">
                <a16:creationId xmlns:a16="http://schemas.microsoft.com/office/drawing/2014/main" id="{48F2ADA9-B1E9-8FCE-8C3D-367F50A60626}"/>
              </a:ext>
            </a:extLst>
          </p:cNvPr>
          <p:cNvSpPr txBox="1"/>
          <p:nvPr/>
        </p:nvSpPr>
        <p:spPr>
          <a:xfrm>
            <a:off x="2772628" y="2709368"/>
            <a:ext cx="2209502" cy="508780"/>
          </a:xfrm>
          <a:prstGeom prst="rect">
            <a:avLst/>
          </a:prstGeom>
          <a:noFill/>
        </p:spPr>
        <p:txBody>
          <a:bodyPr wrap="square" lIns="0" rIns="0" rtlCol="0" anchor="t" anchorCtr="0">
            <a:noAutofit/>
          </a:bodyPr>
          <a:lstStyle/>
          <a:p>
            <a:pPr marL="228600" indent="-228600">
              <a:lnSpc>
                <a:spcPct val="110000"/>
              </a:lnSpc>
              <a:spcBef>
                <a:spcPts val="100"/>
              </a:spcBef>
              <a:buClr>
                <a:schemeClr val="accent2"/>
              </a:buClr>
              <a:buFont typeface="Wingdings" panose="05000000000000000000" pitchFamily="2" charset="2"/>
              <a:buChar char="l"/>
            </a:pPr>
            <a:r>
              <a:rPr lang="ja-JP" altLang="en-US" sz="1200" b="1" dirty="0">
                <a:latin typeface="メイリオ" panose="020B0604030504040204" pitchFamily="50" charset="-128"/>
                <a:ea typeface="メイリオ" panose="020B0604030504040204" pitchFamily="50" charset="-128"/>
                <a:cs typeface="Verdana" panose="020B0604030504040204" pitchFamily="34" charset="0"/>
              </a:rPr>
              <a:t>枚数集計</a:t>
            </a:r>
            <a:endParaRPr lang="en-US" altLang="ja-JP" sz="1200" b="1" dirty="0">
              <a:latin typeface="メイリオ" panose="020B0604030504040204" pitchFamily="50" charset="-128"/>
              <a:ea typeface="メイリオ" panose="020B0604030504040204" pitchFamily="50" charset="-128"/>
              <a:cs typeface="Verdana" panose="020B0604030504040204" pitchFamily="34" charset="0"/>
            </a:endParaRPr>
          </a:p>
          <a:p>
            <a:pPr>
              <a:lnSpc>
                <a:spcPct val="110000"/>
              </a:lnSpc>
              <a:spcBef>
                <a:spcPts val="100"/>
              </a:spcBef>
              <a:buClr>
                <a:schemeClr val="accent2"/>
              </a:buClr>
            </a:pPr>
            <a:r>
              <a:rPr lang="ja-JP" altLang="en-US" sz="1200" b="1" dirty="0">
                <a:latin typeface="メイリオ" panose="020B0604030504040204" pitchFamily="50" charset="-128"/>
                <a:ea typeface="メイリオ" panose="020B0604030504040204" pitchFamily="50" charset="-128"/>
                <a:cs typeface="Verdana" panose="020B0604030504040204" pitchFamily="34" charset="0"/>
              </a:rPr>
              <a:t>　 </a:t>
            </a:r>
            <a:r>
              <a:rPr lang="ja-JP" altLang="en-US" sz="1050" dirty="0">
                <a:latin typeface="メイリオ" panose="020B0604030504040204" pitchFamily="50" charset="-128"/>
                <a:ea typeface="メイリオ" panose="020B0604030504040204" pitchFamily="50" charset="-128"/>
                <a:cs typeface="Verdana" panose="020B0604030504040204" pitchFamily="34" charset="0"/>
              </a:rPr>
              <a:t>部門</a:t>
            </a:r>
            <a:r>
              <a:rPr lang="en-US" altLang="ja-JP" sz="1050" dirty="0">
                <a:latin typeface="メイリオ" panose="020B0604030504040204" pitchFamily="50" charset="-128"/>
                <a:ea typeface="メイリオ" panose="020B0604030504040204" pitchFamily="50" charset="-128"/>
                <a:cs typeface="Verdana" panose="020B0604030504040204" pitchFamily="34" charset="0"/>
              </a:rPr>
              <a:t>/</a:t>
            </a:r>
            <a:r>
              <a:rPr lang="ja-JP" altLang="en-US" sz="1050" dirty="0">
                <a:latin typeface="メイリオ" panose="020B0604030504040204" pitchFamily="50" charset="-128"/>
                <a:ea typeface="メイリオ" panose="020B0604030504040204" pitchFamily="50" charset="-128"/>
                <a:cs typeface="Verdana" panose="020B0604030504040204" pitchFamily="34" charset="0"/>
              </a:rPr>
              <a:t>個人</a:t>
            </a:r>
            <a:r>
              <a:rPr lang="en-US" altLang="ja-JP" sz="1050" dirty="0">
                <a:latin typeface="メイリオ" panose="020B0604030504040204" pitchFamily="50" charset="-128"/>
                <a:ea typeface="メイリオ" panose="020B0604030504040204" pitchFamily="50" charset="-128"/>
                <a:cs typeface="Verdana" panose="020B0604030504040204" pitchFamily="34" charset="0"/>
              </a:rPr>
              <a:t>/</a:t>
            </a:r>
            <a:r>
              <a:rPr lang="ja-JP" altLang="en-US" sz="1050" dirty="0">
                <a:latin typeface="メイリオ" panose="020B0604030504040204" pitchFamily="50" charset="-128"/>
                <a:ea typeface="メイリオ" panose="020B0604030504040204" pitchFamily="50" charset="-128"/>
                <a:cs typeface="Verdana" panose="020B0604030504040204" pitchFamily="34" charset="0"/>
              </a:rPr>
              <a:t>プリンタ別に集計可能</a:t>
            </a:r>
            <a:endParaRPr lang="ja-JP" altLang="en-US" sz="1000" dirty="0">
              <a:latin typeface="メイリオ" panose="020B0604030504040204" pitchFamily="50" charset="-128"/>
              <a:ea typeface="メイリオ" panose="020B0604030504040204" pitchFamily="50" charset="-128"/>
              <a:cs typeface="Verdana" panose="020B0604030504040204" pitchFamily="34" charset="0"/>
            </a:endParaRPr>
          </a:p>
        </p:txBody>
      </p:sp>
      <p:grpSp>
        <p:nvGrpSpPr>
          <p:cNvPr id="34" name="グループ化 33">
            <a:extLst>
              <a:ext uri="{FF2B5EF4-FFF2-40B4-BE49-F238E27FC236}">
                <a16:creationId xmlns:a16="http://schemas.microsoft.com/office/drawing/2014/main" id="{0FC282AB-B347-37CA-D43A-B37CDBAD55AF}"/>
              </a:ext>
            </a:extLst>
          </p:cNvPr>
          <p:cNvGrpSpPr>
            <a:grpSpLocks noChangeAspect="1"/>
          </p:cNvGrpSpPr>
          <p:nvPr/>
        </p:nvGrpSpPr>
        <p:grpSpPr>
          <a:xfrm>
            <a:off x="1970831" y="5728244"/>
            <a:ext cx="428317" cy="410752"/>
            <a:chOff x="-2501900" y="2571750"/>
            <a:chExt cx="1509712" cy="1447800"/>
          </a:xfrm>
          <a:solidFill>
            <a:schemeClr val="accent1">
              <a:lumMod val="50000"/>
            </a:schemeClr>
          </a:solidFill>
        </p:grpSpPr>
        <p:sp>
          <p:nvSpPr>
            <p:cNvPr id="35" name="Freeform 25">
              <a:extLst>
                <a:ext uri="{FF2B5EF4-FFF2-40B4-BE49-F238E27FC236}">
                  <a16:creationId xmlns:a16="http://schemas.microsoft.com/office/drawing/2014/main" id="{C281AAE2-7CA8-FBA2-655B-51E7DF260D41}"/>
                </a:ext>
              </a:extLst>
            </p:cNvPr>
            <p:cNvSpPr>
              <a:spLocks/>
            </p:cNvSpPr>
            <p:nvPr/>
          </p:nvSpPr>
          <p:spPr bwMode="auto">
            <a:xfrm>
              <a:off x="-1978025" y="2959100"/>
              <a:ext cx="596900" cy="433388"/>
            </a:xfrm>
            <a:custGeom>
              <a:avLst/>
              <a:gdLst>
                <a:gd name="T0" fmla="*/ 2 w 40"/>
                <a:gd name="T1" fmla="*/ 16 h 29"/>
                <a:gd name="T2" fmla="*/ 12 w 40"/>
                <a:gd name="T3" fmla="*/ 23 h 29"/>
                <a:gd name="T4" fmla="*/ 18 w 40"/>
                <a:gd name="T5" fmla="*/ 29 h 29"/>
                <a:gd name="T6" fmla="*/ 24 w 40"/>
                <a:gd name="T7" fmla="*/ 23 h 29"/>
                <a:gd name="T8" fmla="*/ 24 w 40"/>
                <a:gd name="T9" fmla="*/ 22 h 29"/>
                <a:gd name="T10" fmla="*/ 39 w 40"/>
                <a:gd name="T11" fmla="*/ 5 h 29"/>
                <a:gd name="T12" fmla="*/ 39 w 40"/>
                <a:gd name="T13" fmla="*/ 1 h 29"/>
                <a:gd name="T14" fmla="*/ 36 w 40"/>
                <a:gd name="T15" fmla="*/ 1 h 29"/>
                <a:gd name="T16" fmla="*/ 21 w 40"/>
                <a:gd name="T17" fmla="*/ 17 h 29"/>
                <a:gd name="T18" fmla="*/ 18 w 40"/>
                <a:gd name="T19" fmla="*/ 16 h 29"/>
                <a:gd name="T20" fmla="*/ 15 w 40"/>
                <a:gd name="T21" fmla="*/ 17 h 29"/>
                <a:gd name="T22" fmla="*/ 5 w 40"/>
                <a:gd name="T23" fmla="*/ 10 h 29"/>
                <a:gd name="T24" fmla="*/ 1 w 40"/>
                <a:gd name="T25" fmla="*/ 11 h 29"/>
                <a:gd name="T26" fmla="*/ 2 w 40"/>
                <a:gd name="T27"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29">
                  <a:moveTo>
                    <a:pt x="2" y="16"/>
                  </a:moveTo>
                  <a:cubicBezTo>
                    <a:pt x="12" y="23"/>
                    <a:pt x="12" y="23"/>
                    <a:pt x="12" y="23"/>
                  </a:cubicBezTo>
                  <a:cubicBezTo>
                    <a:pt x="12" y="27"/>
                    <a:pt x="15" y="29"/>
                    <a:pt x="18" y="29"/>
                  </a:cubicBezTo>
                  <a:cubicBezTo>
                    <a:pt x="22" y="29"/>
                    <a:pt x="24" y="26"/>
                    <a:pt x="24" y="23"/>
                  </a:cubicBezTo>
                  <a:cubicBezTo>
                    <a:pt x="24" y="22"/>
                    <a:pt x="24" y="22"/>
                    <a:pt x="24" y="22"/>
                  </a:cubicBezTo>
                  <a:cubicBezTo>
                    <a:pt x="39" y="5"/>
                    <a:pt x="39" y="5"/>
                    <a:pt x="39" y="5"/>
                  </a:cubicBezTo>
                  <a:cubicBezTo>
                    <a:pt x="40" y="4"/>
                    <a:pt x="40" y="2"/>
                    <a:pt x="39" y="1"/>
                  </a:cubicBezTo>
                  <a:cubicBezTo>
                    <a:pt x="38" y="0"/>
                    <a:pt x="37" y="0"/>
                    <a:pt x="36" y="1"/>
                  </a:cubicBezTo>
                  <a:cubicBezTo>
                    <a:pt x="21" y="17"/>
                    <a:pt x="21" y="17"/>
                    <a:pt x="21" y="17"/>
                  </a:cubicBezTo>
                  <a:cubicBezTo>
                    <a:pt x="20" y="17"/>
                    <a:pt x="19" y="16"/>
                    <a:pt x="18" y="16"/>
                  </a:cubicBezTo>
                  <a:cubicBezTo>
                    <a:pt x="17" y="16"/>
                    <a:pt x="16" y="17"/>
                    <a:pt x="15" y="17"/>
                  </a:cubicBezTo>
                  <a:cubicBezTo>
                    <a:pt x="5" y="10"/>
                    <a:pt x="5" y="10"/>
                    <a:pt x="5" y="10"/>
                  </a:cubicBezTo>
                  <a:cubicBezTo>
                    <a:pt x="4" y="10"/>
                    <a:pt x="2" y="10"/>
                    <a:pt x="1" y="11"/>
                  </a:cubicBezTo>
                  <a:cubicBezTo>
                    <a:pt x="0" y="13"/>
                    <a:pt x="0" y="15"/>
                    <a:pt x="2" y="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6" name="Freeform 26">
              <a:extLst>
                <a:ext uri="{FF2B5EF4-FFF2-40B4-BE49-F238E27FC236}">
                  <a16:creationId xmlns:a16="http://schemas.microsoft.com/office/drawing/2014/main" id="{E0CEAF16-9D49-4ADD-0E96-C69AE8171428}"/>
                </a:ext>
              </a:extLst>
            </p:cNvPr>
            <p:cNvSpPr>
              <a:spLocks/>
            </p:cNvSpPr>
            <p:nvPr/>
          </p:nvSpPr>
          <p:spPr bwMode="auto">
            <a:xfrm>
              <a:off x="-2501900" y="2571750"/>
              <a:ext cx="1509712" cy="1447800"/>
            </a:xfrm>
            <a:custGeom>
              <a:avLst/>
              <a:gdLst>
                <a:gd name="T0" fmla="*/ 87 w 101"/>
                <a:gd name="T1" fmla="*/ 14 h 97"/>
                <a:gd name="T2" fmla="*/ 53 w 101"/>
                <a:gd name="T3" fmla="*/ 0 h 97"/>
                <a:gd name="T4" fmla="*/ 53 w 101"/>
                <a:gd name="T5" fmla="*/ 12 h 97"/>
                <a:gd name="T6" fmla="*/ 79 w 101"/>
                <a:gd name="T7" fmla="*/ 23 h 97"/>
                <a:gd name="T8" fmla="*/ 90 w 101"/>
                <a:gd name="T9" fmla="*/ 49 h 97"/>
                <a:gd name="T10" fmla="*/ 79 w 101"/>
                <a:gd name="T11" fmla="*/ 75 h 97"/>
                <a:gd name="T12" fmla="*/ 53 w 101"/>
                <a:gd name="T13" fmla="*/ 85 h 97"/>
                <a:gd name="T14" fmla="*/ 27 w 101"/>
                <a:gd name="T15" fmla="*/ 75 h 97"/>
                <a:gd name="T16" fmla="*/ 16 w 101"/>
                <a:gd name="T17" fmla="*/ 49 h 97"/>
                <a:gd name="T18" fmla="*/ 18 w 101"/>
                <a:gd name="T19" fmla="*/ 39 h 97"/>
                <a:gd name="T20" fmla="*/ 22 w 101"/>
                <a:gd name="T21" fmla="*/ 42 h 97"/>
                <a:gd name="T22" fmla="*/ 24 w 101"/>
                <a:gd name="T23" fmla="*/ 42 h 97"/>
                <a:gd name="T24" fmla="*/ 25 w 101"/>
                <a:gd name="T25" fmla="*/ 41 h 97"/>
                <a:gd name="T26" fmla="*/ 28 w 101"/>
                <a:gd name="T27" fmla="*/ 14 h 97"/>
                <a:gd name="T28" fmla="*/ 26 w 101"/>
                <a:gd name="T29" fmla="*/ 12 h 97"/>
                <a:gd name="T30" fmla="*/ 24 w 101"/>
                <a:gd name="T31" fmla="*/ 12 h 97"/>
                <a:gd name="T32" fmla="*/ 1 w 101"/>
                <a:gd name="T33" fmla="*/ 25 h 97"/>
                <a:gd name="T34" fmla="*/ 0 w 101"/>
                <a:gd name="T35" fmla="*/ 27 h 97"/>
                <a:gd name="T36" fmla="*/ 1 w 101"/>
                <a:gd name="T37" fmla="*/ 29 h 97"/>
                <a:gd name="T38" fmla="*/ 7 w 101"/>
                <a:gd name="T39" fmla="*/ 33 h 97"/>
                <a:gd name="T40" fmla="*/ 5 w 101"/>
                <a:gd name="T41" fmla="*/ 49 h 97"/>
                <a:gd name="T42" fmla="*/ 19 w 101"/>
                <a:gd name="T43" fmla="*/ 83 h 97"/>
                <a:gd name="T44" fmla="*/ 53 w 101"/>
                <a:gd name="T45" fmla="*/ 97 h 97"/>
                <a:gd name="T46" fmla="*/ 87 w 101"/>
                <a:gd name="T47" fmla="*/ 83 h 97"/>
                <a:gd name="T48" fmla="*/ 101 w 101"/>
                <a:gd name="T49" fmla="*/ 49 h 97"/>
                <a:gd name="T50" fmla="*/ 87 w 101"/>
                <a:gd name="T51" fmla="*/ 1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1" h="97">
                  <a:moveTo>
                    <a:pt x="87" y="14"/>
                  </a:moveTo>
                  <a:cubicBezTo>
                    <a:pt x="79" y="6"/>
                    <a:pt x="66" y="0"/>
                    <a:pt x="53" y="0"/>
                  </a:cubicBezTo>
                  <a:cubicBezTo>
                    <a:pt x="53" y="12"/>
                    <a:pt x="53" y="12"/>
                    <a:pt x="53" y="12"/>
                  </a:cubicBezTo>
                  <a:cubicBezTo>
                    <a:pt x="63" y="12"/>
                    <a:pt x="72" y="16"/>
                    <a:pt x="79" y="23"/>
                  </a:cubicBezTo>
                  <a:cubicBezTo>
                    <a:pt x="86" y="29"/>
                    <a:pt x="90" y="38"/>
                    <a:pt x="90" y="49"/>
                  </a:cubicBezTo>
                  <a:cubicBezTo>
                    <a:pt x="90" y="59"/>
                    <a:pt x="86" y="68"/>
                    <a:pt x="79" y="75"/>
                  </a:cubicBezTo>
                  <a:cubicBezTo>
                    <a:pt x="72" y="81"/>
                    <a:pt x="63" y="85"/>
                    <a:pt x="53" y="85"/>
                  </a:cubicBezTo>
                  <a:cubicBezTo>
                    <a:pt x="43" y="85"/>
                    <a:pt x="34" y="81"/>
                    <a:pt x="27" y="75"/>
                  </a:cubicBezTo>
                  <a:cubicBezTo>
                    <a:pt x="20" y="68"/>
                    <a:pt x="16" y="59"/>
                    <a:pt x="16" y="49"/>
                  </a:cubicBezTo>
                  <a:cubicBezTo>
                    <a:pt x="16" y="45"/>
                    <a:pt x="17" y="42"/>
                    <a:pt x="18" y="39"/>
                  </a:cubicBezTo>
                  <a:cubicBezTo>
                    <a:pt x="22" y="42"/>
                    <a:pt x="22" y="42"/>
                    <a:pt x="22" y="42"/>
                  </a:cubicBezTo>
                  <a:cubicBezTo>
                    <a:pt x="23" y="42"/>
                    <a:pt x="24" y="42"/>
                    <a:pt x="24" y="42"/>
                  </a:cubicBezTo>
                  <a:cubicBezTo>
                    <a:pt x="25" y="42"/>
                    <a:pt x="25" y="41"/>
                    <a:pt x="25" y="41"/>
                  </a:cubicBezTo>
                  <a:cubicBezTo>
                    <a:pt x="28" y="14"/>
                    <a:pt x="28" y="14"/>
                    <a:pt x="28" y="14"/>
                  </a:cubicBezTo>
                  <a:cubicBezTo>
                    <a:pt x="28" y="13"/>
                    <a:pt x="27" y="12"/>
                    <a:pt x="26" y="12"/>
                  </a:cubicBezTo>
                  <a:cubicBezTo>
                    <a:pt x="26" y="11"/>
                    <a:pt x="25" y="11"/>
                    <a:pt x="24" y="12"/>
                  </a:cubicBezTo>
                  <a:cubicBezTo>
                    <a:pt x="1" y="25"/>
                    <a:pt x="1" y="25"/>
                    <a:pt x="1" y="25"/>
                  </a:cubicBezTo>
                  <a:cubicBezTo>
                    <a:pt x="0" y="26"/>
                    <a:pt x="0" y="26"/>
                    <a:pt x="0" y="27"/>
                  </a:cubicBezTo>
                  <a:cubicBezTo>
                    <a:pt x="0" y="28"/>
                    <a:pt x="1" y="28"/>
                    <a:pt x="1" y="29"/>
                  </a:cubicBezTo>
                  <a:cubicBezTo>
                    <a:pt x="7" y="33"/>
                    <a:pt x="7" y="33"/>
                    <a:pt x="7" y="33"/>
                  </a:cubicBezTo>
                  <a:cubicBezTo>
                    <a:pt x="6" y="38"/>
                    <a:pt x="5" y="43"/>
                    <a:pt x="5" y="49"/>
                  </a:cubicBezTo>
                  <a:cubicBezTo>
                    <a:pt x="5" y="62"/>
                    <a:pt x="10" y="74"/>
                    <a:pt x="19" y="83"/>
                  </a:cubicBezTo>
                  <a:cubicBezTo>
                    <a:pt x="28" y="92"/>
                    <a:pt x="40" y="97"/>
                    <a:pt x="53" y="97"/>
                  </a:cubicBezTo>
                  <a:cubicBezTo>
                    <a:pt x="66" y="97"/>
                    <a:pt x="79" y="92"/>
                    <a:pt x="87" y="83"/>
                  </a:cubicBezTo>
                  <a:cubicBezTo>
                    <a:pt x="96" y="74"/>
                    <a:pt x="101" y="62"/>
                    <a:pt x="101" y="49"/>
                  </a:cubicBezTo>
                  <a:cubicBezTo>
                    <a:pt x="101" y="35"/>
                    <a:pt x="96" y="23"/>
                    <a:pt x="87"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grpSp>
      <p:sp>
        <p:nvSpPr>
          <p:cNvPr id="37" name="テキスト ボックス 36">
            <a:extLst>
              <a:ext uri="{FF2B5EF4-FFF2-40B4-BE49-F238E27FC236}">
                <a16:creationId xmlns:a16="http://schemas.microsoft.com/office/drawing/2014/main" id="{76D3597C-C032-F522-1CC7-92BCB1611330}"/>
              </a:ext>
            </a:extLst>
          </p:cNvPr>
          <p:cNvSpPr txBox="1"/>
          <p:nvPr/>
        </p:nvSpPr>
        <p:spPr>
          <a:xfrm>
            <a:off x="2476055" y="5703414"/>
            <a:ext cx="3267247" cy="504056"/>
          </a:xfrm>
          <a:prstGeom prst="rect">
            <a:avLst/>
          </a:prstGeom>
          <a:noFill/>
        </p:spPr>
        <p:txBody>
          <a:bodyPr wrap="square" lIns="0" rIns="0" rtlCol="0" anchor="t" anchorCtr="0">
            <a:noAutofit/>
          </a:bodyPr>
          <a:lstStyle/>
          <a:p>
            <a:pPr>
              <a:lnSpc>
                <a:spcPct val="110000"/>
              </a:lnSpc>
              <a:spcBef>
                <a:spcPts val="100"/>
              </a:spcBef>
              <a:buClr>
                <a:schemeClr val="accent2"/>
              </a:buClr>
            </a:pPr>
            <a:r>
              <a:rPr lang="ja-JP" altLang="en-US" sz="1200" b="1" dirty="0">
                <a:latin typeface="メイリオ" panose="020B0604030504040204" pitchFamily="50" charset="-128"/>
                <a:ea typeface="メイリオ" panose="020B0604030504040204" pitchFamily="50" charset="-128"/>
                <a:cs typeface="Verdana" panose="020B0604030504040204" pitchFamily="34" charset="0"/>
              </a:rPr>
              <a:t>バッチ出力機能によりスケジュール出力が可能</a:t>
            </a:r>
            <a:endParaRPr lang="en-US" altLang="ja-JP" sz="1200" b="1" dirty="0">
              <a:latin typeface="メイリオ" panose="020B0604030504040204" pitchFamily="50" charset="-128"/>
              <a:ea typeface="メイリオ" panose="020B0604030504040204" pitchFamily="50" charset="-128"/>
              <a:cs typeface="Verdana" panose="020B0604030504040204" pitchFamily="34" charset="0"/>
            </a:endParaRPr>
          </a:p>
          <a:p>
            <a:pPr>
              <a:lnSpc>
                <a:spcPct val="110000"/>
              </a:lnSpc>
              <a:spcBef>
                <a:spcPts val="100"/>
              </a:spcBef>
              <a:buClr>
                <a:schemeClr val="accent2"/>
              </a:buClr>
            </a:pPr>
            <a:r>
              <a:rPr lang="ja-JP" altLang="en-US" sz="1000" dirty="0">
                <a:latin typeface="メイリオ" panose="020B0604030504040204" pitchFamily="50" charset="-128"/>
                <a:ea typeface="メイリオ" panose="020B0604030504040204" pitchFamily="50" charset="-128"/>
                <a:cs typeface="Verdana" panose="020B0604030504040204" pitchFamily="34" charset="0"/>
              </a:rPr>
              <a:t>登録スケジュール毎に実行→</a:t>
            </a:r>
            <a:r>
              <a:rPr lang="en-US" altLang="ja-JP" sz="1000" dirty="0">
                <a:latin typeface="メイリオ" panose="020B0604030504040204" pitchFamily="50" charset="-128"/>
                <a:ea typeface="メイリオ" panose="020B0604030504040204" pitchFamily="50" charset="-128"/>
                <a:cs typeface="Verdana" panose="020B0604030504040204" pitchFamily="34" charset="0"/>
              </a:rPr>
              <a:t>CSV</a:t>
            </a:r>
            <a:r>
              <a:rPr lang="ja-JP" altLang="en-US" sz="1000" dirty="0">
                <a:latin typeface="メイリオ" panose="020B0604030504040204" pitchFamily="50" charset="-128"/>
                <a:ea typeface="メイリオ" panose="020B0604030504040204" pitchFamily="50" charset="-128"/>
                <a:cs typeface="Verdana" panose="020B0604030504040204" pitchFamily="34" charset="0"/>
              </a:rPr>
              <a:t>出力</a:t>
            </a:r>
          </a:p>
        </p:txBody>
      </p:sp>
      <p:grpSp>
        <p:nvGrpSpPr>
          <p:cNvPr id="6" name="グループ化 5">
            <a:extLst>
              <a:ext uri="{FF2B5EF4-FFF2-40B4-BE49-F238E27FC236}">
                <a16:creationId xmlns:a16="http://schemas.microsoft.com/office/drawing/2014/main" id="{1004C674-1965-A246-024C-F441C1295884}"/>
              </a:ext>
            </a:extLst>
          </p:cNvPr>
          <p:cNvGrpSpPr/>
          <p:nvPr/>
        </p:nvGrpSpPr>
        <p:grpSpPr>
          <a:xfrm>
            <a:off x="1262367" y="4850869"/>
            <a:ext cx="1345519" cy="882835"/>
            <a:chOff x="1262367" y="4796120"/>
            <a:chExt cx="1345519" cy="882835"/>
          </a:xfrm>
        </p:grpSpPr>
        <p:sp>
          <p:nvSpPr>
            <p:cNvPr id="38" name="正方形/長方形 37">
              <a:extLst>
                <a:ext uri="{FF2B5EF4-FFF2-40B4-BE49-F238E27FC236}">
                  <a16:creationId xmlns:a16="http://schemas.microsoft.com/office/drawing/2014/main" id="{468BC6CF-0CFC-9492-3D00-A61FFE035A06}"/>
                </a:ext>
              </a:extLst>
            </p:cNvPr>
            <p:cNvSpPr/>
            <p:nvPr/>
          </p:nvSpPr>
          <p:spPr bwMode="auto">
            <a:xfrm rot="5400000">
              <a:off x="2130480" y="5009983"/>
              <a:ext cx="691269" cy="263543"/>
            </a:xfrm>
            <a:prstGeom prst="rect">
              <a:avLst/>
            </a:prstGeom>
            <a:solidFill>
              <a:schemeClr val="bg2"/>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9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39" name="正方形/長方形 38">
              <a:extLst>
                <a:ext uri="{FF2B5EF4-FFF2-40B4-BE49-F238E27FC236}">
                  <a16:creationId xmlns:a16="http://schemas.microsoft.com/office/drawing/2014/main" id="{3CA973E1-28B7-E8A1-92AA-E144160E4281}"/>
                </a:ext>
              </a:extLst>
            </p:cNvPr>
            <p:cNvSpPr/>
            <p:nvPr/>
          </p:nvSpPr>
          <p:spPr bwMode="auto">
            <a:xfrm>
              <a:off x="1540331" y="5329417"/>
              <a:ext cx="1067555" cy="229388"/>
            </a:xfrm>
            <a:prstGeom prst="rect">
              <a:avLst/>
            </a:prstGeom>
            <a:solidFill>
              <a:schemeClr val="bg2"/>
            </a:solidFill>
            <a:ln>
              <a:noFill/>
            </a:ln>
            <a:effectLst/>
          </p:spPr>
          <p:txBody>
            <a:bodyPr vert="horz" wrap="square" lIns="0" tIns="18000" rIns="0" bIns="0" numCol="1" rtlCol="0" anchor="ctr" anchorCtr="0" compatLnSpc="1">
              <a:prstTxWarp prst="textNoShape">
                <a:avLst/>
              </a:prstTxWarp>
            </a:bodyPr>
            <a:lstStyle/>
            <a:p>
              <a:pPr algn="ctr">
                <a:lnSpc>
                  <a:spcPct val="90000"/>
                </a:lnSpc>
                <a:spcBef>
                  <a:spcPts val="0"/>
                </a:spcBef>
                <a:buClr>
                  <a:srgbClr val="5330C1"/>
                </a:buClr>
              </a:pPr>
              <a:r>
                <a:rPr lang="ja-JP" altLang="en-US" sz="900" b="1" dirty="0">
                  <a:solidFill>
                    <a:schemeClr val="bg1"/>
                  </a:solidFill>
                  <a:latin typeface="メイリオ" panose="020B0604030504040204" pitchFamily="50" charset="-128"/>
                  <a:ea typeface="メイリオ" panose="020B0604030504040204" pitchFamily="50" charset="-128"/>
                </a:rPr>
                <a:t>ドキュメント表示</a:t>
              </a:r>
            </a:p>
          </p:txBody>
        </p:sp>
        <p:sp>
          <p:nvSpPr>
            <p:cNvPr id="40" name="二等辺三角形 39">
              <a:extLst>
                <a:ext uri="{FF2B5EF4-FFF2-40B4-BE49-F238E27FC236}">
                  <a16:creationId xmlns:a16="http://schemas.microsoft.com/office/drawing/2014/main" id="{786A669E-AE3E-28DD-94D2-4EEACF480948}"/>
                </a:ext>
              </a:extLst>
            </p:cNvPr>
            <p:cNvSpPr/>
            <p:nvPr/>
          </p:nvSpPr>
          <p:spPr bwMode="auto">
            <a:xfrm rot="16200000">
              <a:off x="1170548" y="5299136"/>
              <a:ext cx="471638" cy="288000"/>
            </a:xfrm>
            <a:prstGeom prst="triangle">
              <a:avLst/>
            </a:prstGeom>
            <a:solidFill>
              <a:schemeClr val="bg2"/>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grpSp>
      <p:sp>
        <p:nvSpPr>
          <p:cNvPr id="41" name="テキスト ボックス 40">
            <a:extLst>
              <a:ext uri="{FF2B5EF4-FFF2-40B4-BE49-F238E27FC236}">
                <a16:creationId xmlns:a16="http://schemas.microsoft.com/office/drawing/2014/main" id="{F9A2FFD5-B8A1-7DAC-D447-B5722EF470BB}"/>
              </a:ext>
            </a:extLst>
          </p:cNvPr>
          <p:cNvSpPr txBox="1"/>
          <p:nvPr/>
        </p:nvSpPr>
        <p:spPr>
          <a:xfrm>
            <a:off x="244492" y="4974739"/>
            <a:ext cx="1628387" cy="347598"/>
          </a:xfrm>
          <a:prstGeom prst="rect">
            <a:avLst/>
          </a:prstGeom>
          <a:noFill/>
        </p:spPr>
        <p:txBody>
          <a:bodyPr wrap="square" lIns="0" rIns="0" rtlCol="0" anchor="t" anchorCtr="0">
            <a:noAutofit/>
          </a:bodyPr>
          <a:lstStyle/>
          <a:p>
            <a:pPr marL="228600" indent="-228600">
              <a:lnSpc>
                <a:spcPct val="110000"/>
              </a:lnSpc>
              <a:spcBef>
                <a:spcPts val="100"/>
              </a:spcBef>
              <a:buClr>
                <a:schemeClr val="accent2"/>
              </a:buClr>
              <a:buFont typeface="Wingdings" panose="05000000000000000000" pitchFamily="2" charset="2"/>
              <a:buChar char="l"/>
            </a:pPr>
            <a:r>
              <a:rPr lang="ja-JP" altLang="en-US" sz="1200" b="1" dirty="0">
                <a:latin typeface="メイリオ" panose="020B0604030504040204" pitchFamily="50" charset="-128"/>
                <a:ea typeface="メイリオ" panose="020B0604030504040204" pitchFamily="50" charset="-128"/>
                <a:cs typeface="Verdana" panose="020B0604030504040204" pitchFamily="34" charset="0"/>
              </a:rPr>
              <a:t>イメージデータ画面</a:t>
            </a:r>
            <a:endParaRPr lang="ja-JP" altLang="en-US" sz="1000" dirty="0">
              <a:latin typeface="メイリオ" panose="020B0604030504040204" pitchFamily="50" charset="-128"/>
              <a:ea typeface="メイリオ" panose="020B0604030504040204" pitchFamily="50" charset="-128"/>
              <a:cs typeface="Verdana" panose="020B0604030504040204" pitchFamily="34" charset="0"/>
            </a:endParaRPr>
          </a:p>
        </p:txBody>
      </p:sp>
      <p:graphicFrame>
        <p:nvGraphicFramePr>
          <p:cNvPr id="42" name="表 41">
            <a:extLst>
              <a:ext uri="{FF2B5EF4-FFF2-40B4-BE49-F238E27FC236}">
                <a16:creationId xmlns:a16="http://schemas.microsoft.com/office/drawing/2014/main" id="{603C563E-B173-0A98-BDBD-2031D79DE414}"/>
              </a:ext>
            </a:extLst>
          </p:cNvPr>
          <p:cNvGraphicFramePr>
            <a:graphicFrameLocks noGrp="1"/>
          </p:cNvGraphicFramePr>
          <p:nvPr>
            <p:extLst>
              <p:ext uri="{D42A27DB-BD31-4B8C-83A1-F6EECF244321}">
                <p14:modId xmlns:p14="http://schemas.microsoft.com/office/powerpoint/2010/main" val="1405571193"/>
              </p:ext>
            </p:extLst>
          </p:nvPr>
        </p:nvGraphicFramePr>
        <p:xfrm>
          <a:off x="5928471" y="2693881"/>
          <a:ext cx="3633040" cy="3687447"/>
        </p:xfrm>
        <a:graphic>
          <a:graphicData uri="http://schemas.openxmlformats.org/drawingml/2006/table">
            <a:tbl>
              <a:tblPr firstRow="1" bandRow="1">
                <a:tableStyleId>{5940675A-B579-460E-94D1-54222C63F5DA}</a:tableStyleId>
              </a:tblPr>
              <a:tblGrid>
                <a:gridCol w="280235">
                  <a:extLst>
                    <a:ext uri="{9D8B030D-6E8A-4147-A177-3AD203B41FA5}">
                      <a16:colId xmlns:a16="http://schemas.microsoft.com/office/drawing/2014/main" val="3886875872"/>
                    </a:ext>
                  </a:extLst>
                </a:gridCol>
                <a:gridCol w="1264574">
                  <a:extLst>
                    <a:ext uri="{9D8B030D-6E8A-4147-A177-3AD203B41FA5}">
                      <a16:colId xmlns:a16="http://schemas.microsoft.com/office/drawing/2014/main" val="20001"/>
                    </a:ext>
                  </a:extLst>
                </a:gridCol>
                <a:gridCol w="2088231">
                  <a:extLst>
                    <a:ext uri="{9D8B030D-6E8A-4147-A177-3AD203B41FA5}">
                      <a16:colId xmlns:a16="http://schemas.microsoft.com/office/drawing/2014/main" val="20002"/>
                    </a:ext>
                  </a:extLst>
                </a:gridCol>
              </a:tblGrid>
              <a:tr h="200181">
                <a:tc>
                  <a:txBody>
                    <a:bodyPr/>
                    <a:lstStyle/>
                    <a:p>
                      <a:r>
                        <a:rPr kumimoji="1" lang="en-US" altLang="ja-JP"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No</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2">
                        <a:lumMod val="60000"/>
                        <a:lumOff val="40000"/>
                      </a:schemeClr>
                    </a:solidFill>
                  </a:tcPr>
                </a:tc>
                <a:tc>
                  <a:txBody>
                    <a:bodyPr/>
                    <a:lstStyle/>
                    <a:p>
                      <a:r>
                        <a:rPr kumimoji="1" lang="ja-JP" altLang="en-US" sz="800" dirty="0">
                          <a:latin typeface="メイリオ" panose="020B0604030504040204" pitchFamily="50" charset="-128"/>
                          <a:ea typeface="メイリオ" panose="020B0604030504040204" pitchFamily="50" charset="-128"/>
                          <a:cs typeface="Meiryo UI" panose="020B0604030504040204" pitchFamily="50" charset="-128"/>
                        </a:rPr>
                        <a:t>履歴項目</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2">
                        <a:lumMod val="60000"/>
                        <a:lumOff val="40000"/>
                      </a:schemeClr>
                    </a:solidFill>
                  </a:tcPr>
                </a:tc>
                <a:tc>
                  <a:txBody>
                    <a:bodyPr/>
                    <a:lstStyle/>
                    <a:p>
                      <a:r>
                        <a:rPr kumimoji="1" lang="ja-JP" altLang="en-US" sz="800" dirty="0">
                          <a:latin typeface="メイリオ" panose="020B0604030504040204" pitchFamily="50" charset="-128"/>
                          <a:ea typeface="メイリオ" panose="020B0604030504040204" pitchFamily="50" charset="-128"/>
                          <a:cs typeface="Meiryo UI" panose="020B0604030504040204" pitchFamily="50" charset="-128"/>
                        </a:rPr>
                        <a:t>備考</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2">
                        <a:lumMod val="60000"/>
                        <a:lumOff val="40000"/>
                      </a:schemeClr>
                    </a:solidFill>
                  </a:tcPr>
                </a:tc>
                <a:extLst>
                  <a:ext uri="{0D108BD9-81ED-4DB2-BD59-A6C34878D82A}">
                    <a16:rowId xmlns:a16="http://schemas.microsoft.com/office/drawing/2014/main" val="10000"/>
                  </a:ext>
                </a:extLst>
              </a:tr>
              <a:tr h="200181">
                <a:tc>
                  <a:txBody>
                    <a:bodyPr/>
                    <a:lstStyle/>
                    <a:p>
                      <a:r>
                        <a:rPr kumimoji="1" lang="en-US" altLang="ja-JP"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1</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tc>
                  <a:txBody>
                    <a:bodyPr/>
                    <a:lstStyle/>
                    <a:p>
                      <a:r>
                        <a:rPr kumimoji="1" lang="ja-JP" altLang="en-US" sz="800" dirty="0">
                          <a:latin typeface="メイリオ" panose="020B0604030504040204" pitchFamily="50" charset="-128"/>
                          <a:ea typeface="メイリオ" panose="020B0604030504040204" pitchFamily="50" charset="-128"/>
                          <a:cs typeface="Meiryo UI" panose="020B0604030504040204" pitchFamily="50" charset="-128"/>
                        </a:rPr>
                        <a:t>ドキュメント名</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tc>
                  <a:txBody>
                    <a:bodyPr/>
                    <a:lstStyle/>
                    <a:p>
                      <a:r>
                        <a:rPr kumimoji="1" lang="ja-JP" altLang="en-US" sz="800" dirty="0">
                          <a:latin typeface="メイリオ" panose="020B0604030504040204" pitchFamily="50" charset="-128"/>
                          <a:ea typeface="メイリオ" panose="020B0604030504040204" pitchFamily="50" charset="-128"/>
                          <a:cs typeface="Meiryo UI" panose="020B0604030504040204" pitchFamily="50" charset="-128"/>
                        </a:rPr>
                        <a:t>印刷したファイル名やＵＲＬ</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extLst>
                  <a:ext uri="{0D108BD9-81ED-4DB2-BD59-A6C34878D82A}">
                    <a16:rowId xmlns:a16="http://schemas.microsoft.com/office/drawing/2014/main" val="10001"/>
                  </a:ext>
                </a:extLst>
              </a:tr>
              <a:tr h="200181">
                <a:tc>
                  <a:txBody>
                    <a:bodyPr/>
                    <a:lstStyle/>
                    <a:p>
                      <a:r>
                        <a:rPr kumimoji="1" lang="en-US" altLang="ja-JP"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2</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tc>
                  <a:txBody>
                    <a:bodyPr/>
                    <a:lstStyle/>
                    <a:p>
                      <a:r>
                        <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状態</a:t>
                      </a:r>
                    </a:p>
                  </a:txBody>
                  <a:tcPr marL="72000" marR="72000" marT="36000" marB="36000">
                    <a:solidFill>
                      <a:schemeClr val="bg1"/>
                    </a:solidFill>
                  </a:tcPr>
                </a:tc>
                <a:tc>
                  <a:txBody>
                    <a:bodyPr/>
                    <a:lstStyle/>
                    <a:p>
                      <a:r>
                        <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印刷完了、長時間経過キャンセル</a:t>
                      </a:r>
                      <a:r>
                        <a:rPr kumimoji="1" lang="en-US" altLang="ja-JP"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extLst>
                  <a:ext uri="{0D108BD9-81ED-4DB2-BD59-A6C34878D82A}">
                    <a16:rowId xmlns:a16="http://schemas.microsoft.com/office/drawing/2014/main" val="407383933"/>
                  </a:ext>
                </a:extLst>
              </a:tr>
              <a:tr h="200181">
                <a:tc>
                  <a:txBody>
                    <a:bodyPr/>
                    <a:lstStyle/>
                    <a:p>
                      <a:r>
                        <a:rPr kumimoji="1" lang="en-US" altLang="ja-JP"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3</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tc>
                  <a:txBody>
                    <a:bodyPr/>
                    <a:lstStyle/>
                    <a:p>
                      <a:r>
                        <a:rPr kumimoji="1" lang="ja-JP" altLang="en-US" sz="800" dirty="0">
                          <a:latin typeface="メイリオ" panose="020B0604030504040204" pitchFamily="50" charset="-128"/>
                          <a:ea typeface="メイリオ" panose="020B0604030504040204" pitchFamily="50" charset="-128"/>
                          <a:cs typeface="Meiryo UI" panose="020B0604030504040204" pitchFamily="50" charset="-128"/>
                        </a:rPr>
                        <a:t>ユーザーグループ名</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tc>
                  <a:txBody>
                    <a:bodyPr/>
                    <a:lstStyle/>
                    <a:p>
                      <a:r>
                        <a:rPr kumimoji="1" lang="ja-JP" altLang="en-US" sz="800" dirty="0">
                          <a:latin typeface="メイリオ" panose="020B0604030504040204" pitchFamily="50" charset="-128"/>
                          <a:ea typeface="メイリオ" panose="020B0604030504040204" pitchFamily="50" charset="-128"/>
                          <a:cs typeface="Meiryo UI" panose="020B0604030504040204" pitchFamily="50" charset="-128"/>
                        </a:rPr>
                        <a:t>印刷ユーザーの所属グループ名</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extLst>
                  <a:ext uri="{0D108BD9-81ED-4DB2-BD59-A6C34878D82A}">
                    <a16:rowId xmlns:a16="http://schemas.microsoft.com/office/drawing/2014/main" val="10002"/>
                  </a:ext>
                </a:extLst>
              </a:tr>
              <a:tr h="200181">
                <a:tc>
                  <a:txBody>
                    <a:bodyPr/>
                    <a:lstStyle/>
                    <a:p>
                      <a:r>
                        <a:rPr kumimoji="1" lang="en-US" altLang="ja-JP"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4</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tc>
                  <a:txBody>
                    <a:bodyPr/>
                    <a:lstStyle/>
                    <a:p>
                      <a:r>
                        <a:rPr kumimoji="1" lang="ja-JP" altLang="en-US" sz="800" dirty="0">
                          <a:latin typeface="メイリオ" panose="020B0604030504040204" pitchFamily="50" charset="-128"/>
                          <a:ea typeface="メイリオ" panose="020B0604030504040204" pitchFamily="50" charset="-128"/>
                          <a:cs typeface="Meiryo UI" panose="020B0604030504040204" pitchFamily="50" charset="-128"/>
                        </a:rPr>
                        <a:t>ユーザー名</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tc>
                  <a:txBody>
                    <a:bodyPr/>
                    <a:lstStyle/>
                    <a:p>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extLst>
                  <a:ext uri="{0D108BD9-81ED-4DB2-BD59-A6C34878D82A}">
                    <a16:rowId xmlns:a16="http://schemas.microsoft.com/office/drawing/2014/main" val="10003"/>
                  </a:ext>
                </a:extLst>
              </a:tr>
              <a:tr h="200181">
                <a:tc>
                  <a:txBody>
                    <a:bodyPr/>
                    <a:lstStyle/>
                    <a:p>
                      <a:r>
                        <a:rPr kumimoji="1" lang="en-US" altLang="ja-JP"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5</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tc>
                  <a:txBody>
                    <a:bodyPr/>
                    <a:lstStyle/>
                    <a:p>
                      <a:r>
                        <a:rPr kumimoji="1" lang="ja-JP" altLang="en-US" sz="800" dirty="0">
                          <a:latin typeface="メイリオ" panose="020B0604030504040204" pitchFamily="50" charset="-128"/>
                          <a:ea typeface="メイリオ" panose="020B0604030504040204" pitchFamily="50" charset="-128"/>
                          <a:cs typeface="Meiryo UI" panose="020B0604030504040204" pitchFamily="50" charset="-128"/>
                        </a:rPr>
                        <a:t>プリンター名</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tc>
                  <a:txBody>
                    <a:bodyPr/>
                    <a:lstStyle/>
                    <a:p>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extLst>
                  <a:ext uri="{0D108BD9-81ED-4DB2-BD59-A6C34878D82A}">
                    <a16:rowId xmlns:a16="http://schemas.microsoft.com/office/drawing/2014/main" val="10004"/>
                  </a:ext>
                </a:extLst>
              </a:tr>
              <a:tr h="200181">
                <a:tc>
                  <a:txBody>
                    <a:bodyPr/>
                    <a:lstStyle/>
                    <a:p>
                      <a:r>
                        <a:rPr kumimoji="1" lang="en-US" altLang="ja-JP"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6</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tc>
                  <a:txBody>
                    <a:bodyPr/>
                    <a:lstStyle/>
                    <a:p>
                      <a:r>
                        <a:rPr kumimoji="1" lang="ja-JP" altLang="en-US" sz="800" dirty="0">
                          <a:latin typeface="メイリオ" panose="020B0604030504040204" pitchFamily="50" charset="-128"/>
                          <a:ea typeface="メイリオ" panose="020B0604030504040204" pitchFamily="50" charset="-128"/>
                          <a:cs typeface="Meiryo UI" panose="020B0604030504040204" pitchFamily="50" charset="-128"/>
                        </a:rPr>
                        <a:t>受付日時</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tc>
                  <a:txBody>
                    <a:bodyPr/>
                    <a:lstStyle/>
                    <a:p>
                      <a:r>
                        <a:rPr kumimoji="1" lang="ja-JP" altLang="en-US" sz="800" dirty="0">
                          <a:latin typeface="メイリオ" panose="020B0604030504040204" pitchFamily="50" charset="-128"/>
                          <a:ea typeface="メイリオ" panose="020B0604030504040204" pitchFamily="50" charset="-128"/>
                          <a:cs typeface="Meiryo UI" panose="020B0604030504040204" pitchFamily="50" charset="-128"/>
                        </a:rPr>
                        <a:t>印刷依頼した時間</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extLst>
                  <a:ext uri="{0D108BD9-81ED-4DB2-BD59-A6C34878D82A}">
                    <a16:rowId xmlns:a16="http://schemas.microsoft.com/office/drawing/2014/main" val="10005"/>
                  </a:ext>
                </a:extLst>
              </a:tr>
              <a:tr h="200181">
                <a:tc>
                  <a:txBody>
                    <a:bodyPr/>
                    <a:lstStyle/>
                    <a:p>
                      <a:r>
                        <a:rPr kumimoji="1" lang="en-US" altLang="ja-JP"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7</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tc>
                  <a:txBody>
                    <a:bodyPr/>
                    <a:lstStyle/>
                    <a:p>
                      <a:r>
                        <a:rPr kumimoji="1" lang="ja-JP" altLang="en-US" sz="800" dirty="0">
                          <a:latin typeface="メイリオ" panose="020B0604030504040204" pitchFamily="50" charset="-128"/>
                          <a:ea typeface="メイリオ" panose="020B0604030504040204" pitchFamily="50" charset="-128"/>
                          <a:cs typeface="Meiryo UI" panose="020B0604030504040204" pitchFamily="50" charset="-128"/>
                        </a:rPr>
                        <a:t>更新日時</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tc>
                  <a:txBody>
                    <a:bodyPr/>
                    <a:lstStyle/>
                    <a:p>
                      <a:r>
                        <a:rPr kumimoji="1" lang="ja-JP" altLang="en-US" sz="800" dirty="0">
                          <a:latin typeface="メイリオ" panose="020B0604030504040204" pitchFamily="50" charset="-128"/>
                          <a:ea typeface="メイリオ" panose="020B0604030504040204" pitchFamily="50" charset="-128"/>
                          <a:cs typeface="Meiryo UI" panose="020B0604030504040204" pitchFamily="50" charset="-128"/>
                        </a:rPr>
                        <a:t>印刷出力した時間</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extLst>
                  <a:ext uri="{0D108BD9-81ED-4DB2-BD59-A6C34878D82A}">
                    <a16:rowId xmlns:a16="http://schemas.microsoft.com/office/drawing/2014/main" val="10006"/>
                  </a:ext>
                </a:extLst>
              </a:tr>
              <a:tr h="200181">
                <a:tc>
                  <a:txBody>
                    <a:bodyPr/>
                    <a:lstStyle/>
                    <a:p>
                      <a:r>
                        <a:rPr kumimoji="1" lang="en-US" altLang="ja-JP"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8</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tc>
                  <a:txBody>
                    <a:bodyPr/>
                    <a:lstStyle/>
                    <a:p>
                      <a:r>
                        <a:rPr kumimoji="1" lang="ja-JP" altLang="en-US" sz="800" dirty="0">
                          <a:latin typeface="メイリオ" panose="020B0604030504040204" pitchFamily="50" charset="-128"/>
                          <a:ea typeface="メイリオ" panose="020B0604030504040204" pitchFamily="50" charset="-128"/>
                          <a:cs typeface="Meiryo UI" panose="020B0604030504040204" pitchFamily="50" charset="-128"/>
                        </a:rPr>
                        <a:t>用紙サイズ</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tc>
                  <a:txBody>
                    <a:bodyPr/>
                    <a:lstStyle/>
                    <a:p>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extLst>
                  <a:ext uri="{0D108BD9-81ED-4DB2-BD59-A6C34878D82A}">
                    <a16:rowId xmlns:a16="http://schemas.microsoft.com/office/drawing/2014/main" val="10007"/>
                  </a:ext>
                </a:extLst>
              </a:tr>
              <a:tr h="200181">
                <a:tc>
                  <a:txBody>
                    <a:bodyPr/>
                    <a:lstStyle/>
                    <a:p>
                      <a:r>
                        <a:rPr kumimoji="1" lang="en-US" altLang="ja-JP"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9</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tc>
                  <a:txBody>
                    <a:bodyPr/>
                    <a:lstStyle/>
                    <a:p>
                      <a:r>
                        <a:rPr kumimoji="1" lang="ja-JP" altLang="en-US" sz="800" dirty="0">
                          <a:latin typeface="メイリオ" panose="020B0604030504040204" pitchFamily="50" charset="-128"/>
                          <a:ea typeface="メイリオ" panose="020B0604030504040204" pitchFamily="50" charset="-128"/>
                          <a:cs typeface="Meiryo UI" panose="020B0604030504040204" pitchFamily="50" charset="-128"/>
                        </a:rPr>
                        <a:t>カラー</a:t>
                      </a:r>
                      <a:r>
                        <a:rPr kumimoji="1" lang="en-US" altLang="ja-JP" sz="800" dirty="0">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800" dirty="0">
                          <a:latin typeface="メイリオ" panose="020B0604030504040204" pitchFamily="50" charset="-128"/>
                          <a:ea typeface="メイリオ" panose="020B0604030504040204" pitchFamily="50" charset="-128"/>
                          <a:cs typeface="Meiryo UI" panose="020B0604030504040204" pitchFamily="50" charset="-128"/>
                        </a:rPr>
                        <a:t>モノクロ</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tc>
                  <a:txBody>
                    <a:bodyPr/>
                    <a:lstStyle/>
                    <a:p>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extLst>
                  <a:ext uri="{0D108BD9-81ED-4DB2-BD59-A6C34878D82A}">
                    <a16:rowId xmlns:a16="http://schemas.microsoft.com/office/drawing/2014/main" val="10008"/>
                  </a:ext>
                </a:extLst>
              </a:tr>
              <a:tr h="200181">
                <a:tc>
                  <a:txBody>
                    <a:bodyPr/>
                    <a:lstStyle/>
                    <a:p>
                      <a:r>
                        <a:rPr kumimoji="1" lang="en-US" altLang="ja-JP"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10</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tc>
                  <a:txBody>
                    <a:bodyPr/>
                    <a:lstStyle/>
                    <a:p>
                      <a:r>
                        <a:rPr kumimoji="1" lang="ja-JP" altLang="en-US" sz="800" dirty="0">
                          <a:latin typeface="メイリオ" panose="020B0604030504040204" pitchFamily="50" charset="-128"/>
                          <a:ea typeface="メイリオ" panose="020B0604030504040204" pitchFamily="50" charset="-128"/>
                          <a:cs typeface="Meiryo UI" panose="020B0604030504040204" pitchFamily="50" charset="-128"/>
                        </a:rPr>
                        <a:t>片面</a:t>
                      </a:r>
                      <a:r>
                        <a:rPr kumimoji="1" lang="en-US" altLang="ja-JP" sz="800" dirty="0">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800" dirty="0">
                          <a:latin typeface="メイリオ" panose="020B0604030504040204" pitchFamily="50" charset="-128"/>
                          <a:ea typeface="メイリオ" panose="020B0604030504040204" pitchFamily="50" charset="-128"/>
                          <a:cs typeface="Meiryo UI" panose="020B0604030504040204" pitchFamily="50" charset="-128"/>
                        </a:rPr>
                        <a:t>両面</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tc>
                  <a:txBody>
                    <a:bodyPr/>
                    <a:lstStyle/>
                    <a:p>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extLst>
                  <a:ext uri="{0D108BD9-81ED-4DB2-BD59-A6C34878D82A}">
                    <a16:rowId xmlns:a16="http://schemas.microsoft.com/office/drawing/2014/main" val="10009"/>
                  </a:ext>
                </a:extLst>
              </a:tr>
              <a:tr h="200181">
                <a:tc>
                  <a:txBody>
                    <a:bodyPr/>
                    <a:lstStyle/>
                    <a:p>
                      <a:r>
                        <a:rPr kumimoji="1" lang="en-US" altLang="ja-JP"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11</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tc>
                  <a:txBody>
                    <a:bodyPr/>
                    <a:lstStyle/>
                    <a:p>
                      <a:r>
                        <a:rPr kumimoji="1" lang="ja-JP" altLang="en-US" sz="800" dirty="0">
                          <a:latin typeface="メイリオ" panose="020B0604030504040204" pitchFamily="50" charset="-128"/>
                          <a:ea typeface="メイリオ" panose="020B0604030504040204" pitchFamily="50" charset="-128"/>
                          <a:cs typeface="Meiryo UI" panose="020B0604030504040204" pitchFamily="50" charset="-128"/>
                        </a:rPr>
                        <a:t>ページ割付</a:t>
                      </a:r>
                      <a:r>
                        <a:rPr kumimoji="1" lang="en-US" altLang="ja-JP" sz="800" dirty="0">
                          <a:latin typeface="メイリオ" panose="020B0604030504040204" pitchFamily="50" charset="-128"/>
                          <a:ea typeface="メイリオ" panose="020B0604030504040204" pitchFamily="50" charset="-128"/>
                          <a:cs typeface="Meiryo UI" panose="020B0604030504040204" pitchFamily="50" charset="-128"/>
                        </a:rPr>
                        <a:t>(※)</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tc>
                  <a:txBody>
                    <a:bodyPr/>
                    <a:lstStyle/>
                    <a:p>
                      <a:r>
                        <a:rPr kumimoji="1" lang="ja-JP" altLang="en-US" sz="800" dirty="0">
                          <a:latin typeface="メイリオ" panose="020B0604030504040204" pitchFamily="50" charset="-128"/>
                          <a:ea typeface="メイリオ" panose="020B0604030504040204" pitchFamily="50" charset="-128"/>
                          <a:cs typeface="Meiryo UI" panose="020B0604030504040204" pitchFamily="50" charset="-128"/>
                        </a:rPr>
                        <a:t>１分割、２分割、</a:t>
                      </a:r>
                      <a:r>
                        <a:rPr kumimoji="1" lang="en-US" altLang="ja-JP" sz="600" dirty="0">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600" dirty="0">
                          <a:latin typeface="メイリオ" panose="020B0604030504040204" pitchFamily="50" charset="-128"/>
                          <a:ea typeface="メイリオ" panose="020B0604030504040204" pitchFamily="50" charset="-128"/>
                          <a:cs typeface="Meiryo UI" panose="020B0604030504040204" pitchFamily="50" charset="-128"/>
                        </a:rPr>
                        <a:t>ここからプリント時は空白</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extLst>
                  <a:ext uri="{0D108BD9-81ED-4DB2-BD59-A6C34878D82A}">
                    <a16:rowId xmlns:a16="http://schemas.microsoft.com/office/drawing/2014/main" val="10010"/>
                  </a:ext>
                </a:extLst>
              </a:tr>
              <a:tr h="214378">
                <a:tc>
                  <a:txBody>
                    <a:bodyPr/>
                    <a:lstStyle/>
                    <a:p>
                      <a:r>
                        <a:rPr kumimoji="1" lang="en-US" altLang="ja-JP"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12</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tc>
                  <a:txBody>
                    <a:bodyPr/>
                    <a:lstStyle/>
                    <a:p>
                      <a:r>
                        <a:rPr kumimoji="1" lang="ja-JP" altLang="en-US" sz="800" dirty="0">
                          <a:latin typeface="メイリオ" panose="020B0604030504040204" pitchFamily="50" charset="-128"/>
                          <a:ea typeface="メイリオ" panose="020B0604030504040204" pitchFamily="50" charset="-128"/>
                          <a:cs typeface="Meiryo UI" panose="020B0604030504040204" pitchFamily="50" charset="-128"/>
                        </a:rPr>
                        <a:t>綴じ方向</a:t>
                      </a:r>
                      <a:r>
                        <a:rPr kumimoji="1" lang="en-US" altLang="ja-JP" sz="800" dirty="0">
                          <a:latin typeface="メイリオ" panose="020B0604030504040204" pitchFamily="50" charset="-128"/>
                          <a:ea typeface="メイリオ" panose="020B0604030504040204" pitchFamily="50" charset="-128"/>
                          <a:cs typeface="Meiryo UI" panose="020B0604030504040204" pitchFamily="50" charset="-128"/>
                        </a:rPr>
                        <a:t>(※)</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tc>
                  <a:txBody>
                    <a:bodyPr/>
                    <a:lstStyle/>
                    <a:p>
                      <a:r>
                        <a:rPr kumimoji="1" lang="ja-JP" altLang="en-US" sz="800" dirty="0">
                          <a:latin typeface="メイリオ" panose="020B0604030504040204" pitchFamily="50" charset="-128"/>
                          <a:ea typeface="メイリオ" panose="020B0604030504040204" pitchFamily="50" charset="-128"/>
                          <a:cs typeface="Meiryo UI" panose="020B0604030504040204" pitchFamily="50" charset="-128"/>
                        </a:rPr>
                        <a:t>長辺綴じ、短辺綴じ</a:t>
                      </a:r>
                      <a:r>
                        <a:rPr kumimoji="1" lang="en-US" altLang="ja-JP" sz="600" dirty="0">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600" dirty="0">
                          <a:latin typeface="メイリオ" panose="020B0604030504040204" pitchFamily="50" charset="-128"/>
                          <a:ea typeface="メイリオ" panose="020B0604030504040204" pitchFamily="50" charset="-128"/>
                          <a:cs typeface="Meiryo UI" panose="020B0604030504040204" pitchFamily="50" charset="-128"/>
                        </a:rPr>
                        <a:t>ここからプリント時は空白</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extLst>
                  <a:ext uri="{0D108BD9-81ED-4DB2-BD59-A6C34878D82A}">
                    <a16:rowId xmlns:a16="http://schemas.microsoft.com/office/drawing/2014/main" val="10011"/>
                  </a:ext>
                </a:extLst>
              </a:tr>
              <a:tr h="200181">
                <a:tc>
                  <a:txBody>
                    <a:bodyPr/>
                    <a:lstStyle/>
                    <a:p>
                      <a:r>
                        <a:rPr kumimoji="1" lang="en-US" altLang="ja-JP"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13</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tc>
                  <a:txBody>
                    <a:bodyPr/>
                    <a:lstStyle/>
                    <a:p>
                      <a:r>
                        <a:rPr kumimoji="1" lang="ja-JP" altLang="en-US" sz="800" dirty="0">
                          <a:latin typeface="メイリオ" panose="020B0604030504040204" pitchFamily="50" charset="-128"/>
                          <a:ea typeface="メイリオ" panose="020B0604030504040204" pitchFamily="50" charset="-128"/>
                          <a:cs typeface="Meiryo UI" panose="020B0604030504040204" pitchFamily="50" charset="-128"/>
                        </a:rPr>
                        <a:t>ページ数</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tc>
                  <a:txBody>
                    <a:bodyPr/>
                    <a:lstStyle/>
                    <a:p>
                      <a:r>
                        <a:rPr kumimoji="1" lang="ja-JP" altLang="en-US" sz="800" dirty="0">
                          <a:latin typeface="メイリオ" panose="020B0604030504040204" pitchFamily="50" charset="-128"/>
                          <a:ea typeface="メイリオ" panose="020B0604030504040204" pitchFamily="50" charset="-128"/>
                          <a:cs typeface="Meiryo UI" panose="020B0604030504040204" pitchFamily="50" charset="-128"/>
                        </a:rPr>
                        <a:t>元文書のページ数</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extLst>
                  <a:ext uri="{0D108BD9-81ED-4DB2-BD59-A6C34878D82A}">
                    <a16:rowId xmlns:a16="http://schemas.microsoft.com/office/drawing/2014/main" val="10013"/>
                  </a:ext>
                </a:extLst>
              </a:tr>
              <a:tr h="200181">
                <a:tc>
                  <a:txBody>
                    <a:bodyPr/>
                    <a:lstStyle/>
                    <a:p>
                      <a:r>
                        <a:rPr kumimoji="1" lang="en-US" altLang="ja-JP"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14</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tc>
                  <a:txBody>
                    <a:bodyPr/>
                    <a:lstStyle/>
                    <a:p>
                      <a:r>
                        <a:rPr kumimoji="1" lang="ja-JP" altLang="en-US" sz="800" dirty="0">
                          <a:latin typeface="メイリオ" panose="020B0604030504040204" pitchFamily="50" charset="-128"/>
                          <a:ea typeface="メイリオ" panose="020B0604030504040204" pitchFamily="50" charset="-128"/>
                          <a:cs typeface="Meiryo UI" panose="020B0604030504040204" pitchFamily="50" charset="-128"/>
                        </a:rPr>
                        <a:t>部数</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tc>
                  <a:txBody>
                    <a:bodyPr/>
                    <a:lstStyle/>
                    <a:p>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extLst>
                  <a:ext uri="{0D108BD9-81ED-4DB2-BD59-A6C34878D82A}">
                    <a16:rowId xmlns:a16="http://schemas.microsoft.com/office/drawing/2014/main" val="10014"/>
                  </a:ext>
                </a:extLst>
              </a:tr>
              <a:tr h="200181">
                <a:tc>
                  <a:txBody>
                    <a:bodyPr/>
                    <a:lstStyle/>
                    <a:p>
                      <a:r>
                        <a:rPr kumimoji="1" lang="en-US" altLang="ja-JP"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15</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tc>
                  <a:txBody>
                    <a:bodyPr/>
                    <a:lstStyle/>
                    <a:p>
                      <a:r>
                        <a:rPr kumimoji="1" lang="ja-JP" altLang="en-US" sz="800" dirty="0">
                          <a:latin typeface="メイリオ" panose="020B0604030504040204" pitchFamily="50" charset="-128"/>
                          <a:ea typeface="メイリオ" panose="020B0604030504040204" pitchFamily="50" charset="-128"/>
                          <a:cs typeface="Meiryo UI" panose="020B0604030504040204" pitchFamily="50" charset="-128"/>
                        </a:rPr>
                        <a:t>総ページ数</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tc>
                  <a:txBody>
                    <a:bodyPr/>
                    <a:lstStyle/>
                    <a:p>
                      <a:r>
                        <a:rPr kumimoji="1" lang="ja-JP" altLang="en-US" sz="800" dirty="0">
                          <a:latin typeface="メイリオ" panose="020B0604030504040204" pitchFamily="50" charset="-128"/>
                          <a:ea typeface="メイリオ" panose="020B0604030504040204" pitchFamily="50" charset="-128"/>
                          <a:cs typeface="Meiryo UI" panose="020B0604030504040204" pitchFamily="50" charset="-128"/>
                        </a:rPr>
                        <a:t>出力枚数</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extLst>
                  <a:ext uri="{0D108BD9-81ED-4DB2-BD59-A6C34878D82A}">
                    <a16:rowId xmlns:a16="http://schemas.microsoft.com/office/drawing/2014/main" val="10015"/>
                  </a:ext>
                </a:extLst>
              </a:tr>
              <a:tr h="235177">
                <a:tc>
                  <a:txBody>
                    <a:bodyPr/>
                    <a:lstStyle/>
                    <a:p>
                      <a:r>
                        <a:rPr kumimoji="1" lang="en-US" altLang="ja-JP"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16</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tc>
                  <a:txBody>
                    <a:bodyPr/>
                    <a:lstStyle/>
                    <a:p>
                      <a:r>
                        <a:rPr kumimoji="1" lang="ja-JP" altLang="en-US" sz="800" dirty="0">
                          <a:latin typeface="メイリオ" panose="020B0604030504040204" pitchFamily="50" charset="-128"/>
                          <a:ea typeface="メイリオ" panose="020B0604030504040204" pitchFamily="50" charset="-128"/>
                          <a:cs typeface="Meiryo UI" panose="020B0604030504040204" pitchFamily="50" charset="-128"/>
                        </a:rPr>
                        <a:t>通常</a:t>
                      </a:r>
                      <a:r>
                        <a:rPr kumimoji="1" lang="en-US" altLang="ja-JP" sz="800" dirty="0">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800" dirty="0">
                          <a:latin typeface="メイリオ" panose="020B0604030504040204" pitchFamily="50" charset="-128"/>
                          <a:ea typeface="メイリオ" panose="020B0604030504040204" pitchFamily="50" charset="-128"/>
                          <a:cs typeface="Meiryo UI" panose="020B0604030504040204" pitchFamily="50" charset="-128"/>
                        </a:rPr>
                        <a:t>緊急</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tc>
                  <a:txBody>
                    <a:bodyPr/>
                    <a:lstStyle/>
                    <a:p>
                      <a:r>
                        <a:rPr kumimoji="1" lang="ja-JP" altLang="en-US" sz="800" dirty="0">
                          <a:latin typeface="メイリオ" panose="020B0604030504040204" pitchFamily="50" charset="-128"/>
                          <a:ea typeface="メイリオ" panose="020B0604030504040204" pitchFamily="50" charset="-128"/>
                          <a:cs typeface="Meiryo UI" panose="020B0604030504040204" pitchFamily="50" charset="-128"/>
                        </a:rPr>
                        <a:t>通常：認証印刷　緊急：緊急時印刷</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extLst>
                  <a:ext uri="{0D108BD9-81ED-4DB2-BD59-A6C34878D82A}">
                    <a16:rowId xmlns:a16="http://schemas.microsoft.com/office/drawing/2014/main" val="10016"/>
                  </a:ext>
                </a:extLst>
              </a:tr>
              <a:tr h="235177">
                <a:tc>
                  <a:txBody>
                    <a:bodyPr/>
                    <a:lstStyle/>
                    <a:p>
                      <a:r>
                        <a:rPr kumimoji="1" lang="en-US" altLang="ja-JP"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17</a:t>
                      </a:r>
                      <a:endPar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solidFill>
                      <a:schemeClr val="bg1"/>
                    </a:solidFill>
                  </a:tcPr>
                </a:tc>
                <a:tc>
                  <a:txBody>
                    <a:bodyPr/>
                    <a:lstStyle/>
                    <a:p>
                      <a:r>
                        <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印刷種別</a:t>
                      </a:r>
                    </a:p>
                  </a:txBody>
                  <a:tcPr marL="72000" marR="72000" marT="36000" marB="36000">
                    <a:solidFill>
                      <a:schemeClr val="bg1"/>
                    </a:solidFill>
                  </a:tcPr>
                </a:tc>
                <a:tc>
                  <a:txBody>
                    <a:bodyPr/>
                    <a:lstStyle/>
                    <a:p>
                      <a:r>
                        <a:rPr kumimoji="1" lang="ja-JP" altLang="en-US" sz="8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どこプリ、ここプリ</a:t>
                      </a:r>
                    </a:p>
                  </a:txBody>
                  <a:tcPr marL="72000" marR="72000" marT="36000" marB="36000">
                    <a:solidFill>
                      <a:schemeClr val="bg1"/>
                    </a:solidFill>
                  </a:tcPr>
                </a:tc>
                <a:extLst>
                  <a:ext uri="{0D108BD9-81ED-4DB2-BD59-A6C34878D82A}">
                    <a16:rowId xmlns:a16="http://schemas.microsoft.com/office/drawing/2014/main" val="3188408777"/>
                  </a:ext>
                </a:extLst>
              </a:tr>
            </a:tbl>
          </a:graphicData>
        </a:graphic>
      </p:graphicFrame>
      <p:sp>
        <p:nvSpPr>
          <p:cNvPr id="43" name="Rectangle 3">
            <a:extLst>
              <a:ext uri="{FF2B5EF4-FFF2-40B4-BE49-F238E27FC236}">
                <a16:creationId xmlns:a16="http://schemas.microsoft.com/office/drawing/2014/main" id="{C7A17B4C-05B9-1710-719C-34C51560509E}"/>
              </a:ext>
            </a:extLst>
          </p:cNvPr>
          <p:cNvSpPr txBox="1">
            <a:spLocks noChangeArrowheads="1"/>
          </p:cNvSpPr>
          <p:nvPr/>
        </p:nvSpPr>
        <p:spPr bwMode="auto">
          <a:xfrm>
            <a:off x="9563514" y="2908497"/>
            <a:ext cx="342486" cy="3112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104306" tIns="52153" rIns="104306" bIns="52153"/>
          <a:lstStyle>
            <a:lvl1pPr>
              <a:lnSpc>
                <a:spcPct val="110000"/>
              </a:lnSpc>
              <a:spcBef>
                <a:spcPct val="20000"/>
              </a:spcBef>
              <a:buClr>
                <a:srgbClr val="5330C1"/>
              </a:buClr>
              <a:buFont typeface="Wingdings" panose="05000000000000000000" pitchFamily="2" charset="2"/>
              <a:buChar char="n"/>
              <a:defRPr kumimoji="1" sz="2600">
                <a:solidFill>
                  <a:srgbClr val="111111"/>
                </a:solidFill>
                <a:latin typeface="HGS創英角ｺﾞｼｯｸUB" panose="020B0900000000000000" pitchFamily="50" charset="-128"/>
                <a:ea typeface="HGS創英角ｺﾞｼｯｸUB" panose="020B0900000000000000" pitchFamily="50" charset="-128"/>
              </a:defRPr>
            </a:lvl1pPr>
            <a:lvl2pPr marL="742950" indent="-285750">
              <a:lnSpc>
                <a:spcPct val="110000"/>
              </a:lnSpc>
              <a:spcBef>
                <a:spcPct val="20000"/>
              </a:spcBef>
              <a:buClr>
                <a:srgbClr val="5330C1"/>
              </a:buClr>
              <a:buFont typeface="Wingdings" panose="05000000000000000000" pitchFamily="2" charset="2"/>
              <a:buChar char="p"/>
              <a:defRPr kumimoji="1" sz="2400">
                <a:solidFill>
                  <a:srgbClr val="111111"/>
                </a:solidFill>
                <a:latin typeface="HGS創英角ｺﾞｼｯｸUB" panose="020B0900000000000000" pitchFamily="50" charset="-128"/>
                <a:ea typeface="HGS創英角ｺﾞｼｯｸUB" panose="020B0900000000000000" pitchFamily="50" charset="-128"/>
              </a:defRPr>
            </a:lvl2pPr>
            <a:lvl3pPr marL="1143000" indent="-228600">
              <a:lnSpc>
                <a:spcPct val="110000"/>
              </a:lnSpc>
              <a:spcBef>
                <a:spcPct val="20000"/>
              </a:spcBef>
              <a:buClr>
                <a:srgbClr val="5330C1"/>
              </a:buClr>
              <a:buFont typeface="Wingdings" panose="05000000000000000000" pitchFamily="2" charset="2"/>
              <a:buChar char="u"/>
              <a:defRPr kumimoji="1" sz="2200">
                <a:solidFill>
                  <a:srgbClr val="111111"/>
                </a:solidFill>
                <a:latin typeface="HGS創英角ｺﾞｼｯｸUB" panose="020B0900000000000000" pitchFamily="50" charset="-128"/>
                <a:ea typeface="HGS創英角ｺﾞｼｯｸUB" panose="020B0900000000000000" pitchFamily="50" charset="-128"/>
              </a:defRPr>
            </a:lvl3pPr>
            <a:lvl4pPr marL="1600200" indent="-228600">
              <a:lnSpc>
                <a:spcPct val="110000"/>
              </a:lnSpc>
              <a:spcBef>
                <a:spcPct val="20000"/>
              </a:spcBef>
              <a:buClr>
                <a:srgbClr val="5330C1"/>
              </a:buClr>
              <a:buChar char="•"/>
              <a:defRPr sz="2000">
                <a:solidFill>
                  <a:srgbClr val="111111"/>
                </a:solidFill>
                <a:latin typeface="HGS創英角ｺﾞｼｯｸUB" panose="020B0900000000000000" pitchFamily="50" charset="-128"/>
                <a:ea typeface="HGS創英角ｺﾞｼｯｸUB" panose="020B0900000000000000" pitchFamily="50" charset="-128"/>
              </a:defRPr>
            </a:lvl4pPr>
            <a:lvl5pPr marL="2057400" indent="-228600">
              <a:spcBef>
                <a:spcPct val="20000"/>
              </a:spcBef>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5pPr>
            <a:lvl6pPr marL="25146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6pPr>
            <a:lvl7pPr marL="29718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7pPr>
            <a:lvl8pPr marL="34290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8pPr>
            <a:lvl9pPr marL="38862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9pPr>
          </a:lstStyle>
          <a:p>
            <a:pPr eaLnBrk="1" hangingPunct="1">
              <a:lnSpc>
                <a:spcPct val="90000"/>
              </a:lnSpc>
              <a:buFontTx/>
              <a:buNone/>
            </a:pPr>
            <a:r>
              <a:rPr lang="en-US" altLang="ja-JP" sz="600" dirty="0">
                <a:solidFill>
                  <a:schemeClr val="tx1"/>
                </a:solidFill>
                <a:latin typeface="メイリオ" panose="020B0604030504040204" pitchFamily="50" charset="-128"/>
                <a:ea typeface="メイリオ" panose="020B0604030504040204" pitchFamily="50" charset="-128"/>
              </a:rPr>
              <a:t>8</a:t>
            </a:r>
            <a:r>
              <a:rPr lang="ja-JP" altLang="en-US" sz="600" dirty="0">
                <a:solidFill>
                  <a:schemeClr val="tx1"/>
                </a:solidFill>
                <a:latin typeface="メイリオ" panose="020B0604030504040204" pitchFamily="50" charset="-128"/>
                <a:ea typeface="メイリオ" panose="020B0604030504040204" pitchFamily="50" charset="-128"/>
              </a:rPr>
              <a:t>～</a:t>
            </a:r>
            <a:r>
              <a:rPr lang="en-US" altLang="ja-JP" sz="600" dirty="0">
                <a:solidFill>
                  <a:schemeClr val="tx1"/>
                </a:solidFill>
                <a:latin typeface="メイリオ" panose="020B0604030504040204" pitchFamily="50" charset="-128"/>
                <a:ea typeface="メイリオ" panose="020B0604030504040204" pitchFamily="50" charset="-128"/>
              </a:rPr>
              <a:t>15</a:t>
            </a:r>
            <a:r>
              <a:rPr lang="ja-JP" altLang="en-US" sz="600" dirty="0">
                <a:solidFill>
                  <a:schemeClr val="tx1"/>
                </a:solidFill>
                <a:latin typeface="メイリオ" panose="020B0604030504040204" pitchFamily="50" charset="-128"/>
                <a:ea typeface="メイリオ" panose="020B0604030504040204" pitchFamily="50" charset="-128"/>
              </a:rPr>
              <a:t>の項目は、パソコンからの指示ログをプリンタードライバーから取得した値を元にしているため、精度はプリンタードライバーの情報に依存します。</a:t>
            </a:r>
            <a:endParaRPr lang="en-US" altLang="ja-JP" sz="600" dirty="0">
              <a:solidFill>
                <a:schemeClr val="tx1"/>
              </a:solidFill>
              <a:latin typeface="メイリオ" panose="020B0604030504040204" pitchFamily="50" charset="-128"/>
              <a:ea typeface="メイリオ" panose="020B0604030504040204" pitchFamily="50" charset="-128"/>
            </a:endParaRPr>
          </a:p>
          <a:p>
            <a:pPr eaLnBrk="1" hangingPunct="1">
              <a:lnSpc>
                <a:spcPct val="90000"/>
              </a:lnSpc>
              <a:buFontTx/>
              <a:buNone/>
            </a:pPr>
            <a:endParaRPr lang="ja-JP" altLang="en-US" sz="600" dirty="0">
              <a:solidFill>
                <a:schemeClr val="tx1"/>
              </a:solidFill>
              <a:latin typeface="メイリオ" panose="020B0604030504040204" pitchFamily="50" charset="-128"/>
              <a:ea typeface="メイリオ" panose="020B0604030504040204" pitchFamily="50" charset="-128"/>
            </a:endParaRPr>
          </a:p>
        </p:txBody>
      </p:sp>
      <p:sp>
        <p:nvSpPr>
          <p:cNvPr id="44" name="Rectangle 78">
            <a:extLst>
              <a:ext uri="{FF2B5EF4-FFF2-40B4-BE49-F238E27FC236}">
                <a16:creationId xmlns:a16="http://schemas.microsoft.com/office/drawing/2014/main" id="{6619EBF2-B445-E475-D4BE-332DBF31B717}"/>
              </a:ext>
            </a:extLst>
          </p:cNvPr>
          <p:cNvSpPr>
            <a:spLocks noChangeArrowheads="1"/>
          </p:cNvSpPr>
          <p:nvPr/>
        </p:nvSpPr>
        <p:spPr bwMode="auto">
          <a:xfrm>
            <a:off x="534284" y="1065353"/>
            <a:ext cx="3884365" cy="347423"/>
          </a:xfrm>
          <a:prstGeom prst="rect">
            <a:avLst/>
          </a:prstGeom>
          <a:noFill/>
          <a:ln>
            <a:noFill/>
          </a:ln>
        </p:spPr>
        <p:txBody>
          <a:bodyPr lIns="89192" tIns="44596" rIns="89192" bIns="44596"/>
          <a:lstStyle/>
          <a:p>
            <a:pPr eaLnBrk="1" hangingPunct="1">
              <a:lnSpc>
                <a:spcPct val="80000"/>
              </a:lnSpc>
              <a:spcBef>
                <a:spcPct val="20000"/>
              </a:spcBef>
              <a:buClr>
                <a:srgbClr val="FF0000"/>
              </a:buClr>
              <a:buSzPct val="60000"/>
              <a:defRPr/>
            </a:pPr>
            <a:r>
              <a:rPr lang="ja-JP" altLang="en-US" sz="2000" b="1"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プリントログ（標準機能）</a:t>
            </a:r>
            <a:endParaRPr lang="en-US" altLang="ja-JP" sz="200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sp>
        <p:nvSpPr>
          <p:cNvPr id="45" name="正方形/長方形 44">
            <a:extLst>
              <a:ext uri="{FF2B5EF4-FFF2-40B4-BE49-F238E27FC236}">
                <a16:creationId xmlns:a16="http://schemas.microsoft.com/office/drawing/2014/main" id="{E94AE1F2-E90D-E7BE-1B06-FF092B7206A0}"/>
              </a:ext>
            </a:extLst>
          </p:cNvPr>
          <p:cNvSpPr/>
          <p:nvPr/>
        </p:nvSpPr>
        <p:spPr bwMode="auto">
          <a:xfrm>
            <a:off x="-5716" y="1034766"/>
            <a:ext cx="540000" cy="306000"/>
          </a:xfrm>
          <a:prstGeom prst="rect">
            <a:avLst/>
          </a:prstGeom>
          <a:solidFill>
            <a:srgbClr val="568DFC"/>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24869736-E209-7566-806B-2A15AAAE3900}"/>
              </a:ext>
            </a:extLst>
          </p:cNvPr>
          <p:cNvSpPr txBox="1"/>
          <p:nvPr/>
        </p:nvSpPr>
        <p:spPr>
          <a:xfrm>
            <a:off x="534284" y="1340768"/>
            <a:ext cx="9243252" cy="1096454"/>
          </a:xfrm>
          <a:prstGeom prst="rect">
            <a:avLst/>
          </a:prstGeom>
          <a:noFill/>
        </p:spPr>
        <p:txBody>
          <a:bodyPr wrap="square" rtlCol="0">
            <a:spAutoFit/>
          </a:bodyPr>
          <a:lstStyle/>
          <a:p>
            <a:pPr>
              <a:lnSpc>
                <a:spcPct val="150000"/>
              </a:lnSpc>
            </a:pPr>
            <a:r>
              <a:rPr lang="en-US" altLang="ja-JP" sz="1400" dirty="0">
                <a:solidFill>
                  <a:schemeClr val="tx1">
                    <a:lumMod val="85000"/>
                    <a:lumOff val="15000"/>
                  </a:schemeClr>
                </a:solidFill>
                <a:latin typeface="メイリオ" panose="020B0604030504040204" pitchFamily="50" charset="-128"/>
                <a:ea typeface="メイリオ" panose="020B0604030504040204" pitchFamily="50" charset="-128"/>
              </a:rPr>
              <a:t>AD</a:t>
            </a:r>
            <a:r>
              <a:rPr lang="ja-JP" altLang="en-US" sz="1400" dirty="0">
                <a:solidFill>
                  <a:schemeClr val="tx1">
                    <a:lumMod val="85000"/>
                    <a:lumOff val="15000"/>
                  </a:schemeClr>
                </a:solidFill>
                <a:latin typeface="メイリオ" panose="020B0604030504040204" pitchFamily="50" charset="-128"/>
                <a:ea typeface="メイリオ" panose="020B0604030504040204" pitchFamily="50" charset="-128"/>
              </a:rPr>
              <a:t>から、ユーザー情報の自動連携を行うことができます。</a:t>
            </a:r>
            <a:endParaRPr lang="en-US" altLang="ja-JP" sz="1400" dirty="0">
              <a:solidFill>
                <a:schemeClr val="tx1">
                  <a:lumMod val="85000"/>
                  <a:lumOff val="15000"/>
                </a:schemeClr>
              </a:solidFill>
              <a:latin typeface="メイリオ" panose="020B0604030504040204" pitchFamily="50" charset="-128"/>
              <a:ea typeface="メイリオ" panose="020B0604030504040204" pitchFamily="50" charset="-128"/>
            </a:endParaRPr>
          </a:p>
          <a:p>
            <a:pPr marL="285750" indent="-285750">
              <a:lnSpc>
                <a:spcPts val="1800"/>
              </a:lnSpc>
              <a:buFont typeface="Arial" panose="020B0604020202020204" pitchFamily="34" charset="0"/>
              <a:buChar char="•"/>
            </a:pPr>
            <a:r>
              <a:rPr lang="ja-JP" altLang="en-US" sz="1100" dirty="0">
                <a:solidFill>
                  <a:schemeClr val="tx1">
                    <a:lumMod val="85000"/>
                    <a:lumOff val="15000"/>
                  </a:schemeClr>
                </a:solidFill>
                <a:latin typeface="メイリオ" panose="020B0604030504040204" pitchFamily="50" charset="-128"/>
                <a:ea typeface="メイリオ" panose="020B0604030504040204" pitchFamily="50" charset="-128"/>
              </a:rPr>
              <a:t>いつ、誰が、何を、どのプリンタで印刷したか印刷ログを出力・管理。万一の情報漏えいリスクに備えた、トレーサビリティ（証跡）としてセキュリティ対策を強化</a:t>
            </a:r>
          </a:p>
          <a:p>
            <a:pPr marL="285750" indent="-285750">
              <a:lnSpc>
                <a:spcPts val="1800"/>
              </a:lnSpc>
              <a:buFont typeface="Arial" panose="020B0604020202020204" pitchFamily="34" charset="0"/>
              <a:buChar char="•"/>
            </a:pPr>
            <a:r>
              <a:rPr lang="ja-JP" altLang="en-US" sz="1100" dirty="0">
                <a:solidFill>
                  <a:schemeClr val="tx1">
                    <a:lumMod val="85000"/>
                    <a:lumOff val="15000"/>
                  </a:schemeClr>
                </a:solidFill>
                <a:latin typeface="メイリオ" panose="020B0604030504040204" pitchFamily="50" charset="-128"/>
                <a:ea typeface="メイリオ" panose="020B0604030504040204" pitchFamily="50" charset="-128"/>
              </a:rPr>
              <a:t>印刷イメージ保管機能（</a:t>
            </a:r>
            <a:r>
              <a:rPr lang="en-US" altLang="ja-JP" sz="1100" dirty="0">
                <a:solidFill>
                  <a:schemeClr val="tx1">
                    <a:lumMod val="85000"/>
                    <a:lumOff val="15000"/>
                  </a:schemeClr>
                </a:solidFill>
                <a:latin typeface="メイリオ" panose="020B0604030504040204" pitchFamily="50" charset="-128"/>
                <a:ea typeface="メイリオ" panose="020B0604030504040204" pitchFamily="50" charset="-128"/>
              </a:rPr>
              <a:t>※</a:t>
            </a:r>
            <a:r>
              <a:rPr lang="ja-JP" altLang="en-US" sz="1100" dirty="0">
                <a:solidFill>
                  <a:schemeClr val="tx1">
                    <a:lumMod val="85000"/>
                    <a:lumOff val="15000"/>
                  </a:schemeClr>
                </a:solidFill>
                <a:latin typeface="メイリオ" panose="020B0604030504040204" pitchFamily="50" charset="-128"/>
                <a:ea typeface="メイリオ" panose="020B0604030504040204" pitchFamily="50" charset="-128"/>
              </a:rPr>
              <a:t>）で不正印刷に抑止効果を発揮（どこでもプリント時のみの機能です）</a:t>
            </a:r>
          </a:p>
        </p:txBody>
      </p:sp>
      <p:sp>
        <p:nvSpPr>
          <p:cNvPr id="7" name="スライド番号プレースホルダー 6">
            <a:extLst>
              <a:ext uri="{FF2B5EF4-FFF2-40B4-BE49-F238E27FC236}">
                <a16:creationId xmlns:a16="http://schemas.microsoft.com/office/drawing/2014/main" id="{BEB5EC9E-AA7D-AD3D-E880-BFC374C0A278}"/>
              </a:ext>
            </a:extLst>
          </p:cNvPr>
          <p:cNvSpPr>
            <a:spLocks noGrp="1"/>
          </p:cNvSpPr>
          <p:nvPr>
            <p:ph type="sldNum" sz="quarter" idx="11"/>
          </p:nvPr>
        </p:nvSpPr>
        <p:spPr/>
        <p:txBody>
          <a:bodyPr/>
          <a:lstStyle/>
          <a:p>
            <a:fld id="{CA6536ED-BD5D-BB4A-995A-A44D28302799}" type="slidenum">
              <a:rPr lang="en-US" altLang="ja-JP" smtClean="0"/>
              <a:pPr/>
              <a:t>27</a:t>
            </a:fld>
            <a:endParaRPr lang="en-US" altLang="ja-JP"/>
          </a:p>
        </p:txBody>
      </p:sp>
    </p:spTree>
    <p:extLst>
      <p:ext uri="{BB962C8B-B14F-4D97-AF65-F5344CB8AC3E}">
        <p14:creationId xmlns:p14="http://schemas.microsoft.com/office/powerpoint/2010/main" val="27418315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DA8AB77-A1F9-FFDF-0206-C49DBA26E54E}"/>
              </a:ext>
            </a:extLst>
          </p:cNvPr>
          <p:cNvSpPr>
            <a:spLocks noGrp="1"/>
          </p:cNvSpPr>
          <p:nvPr>
            <p:ph type="title"/>
          </p:nvPr>
        </p:nvSpPr>
        <p:spPr/>
        <p:txBody>
          <a:bodyPr/>
          <a:lstStyle/>
          <a:p>
            <a:r>
              <a:rPr kumimoji="1" lang="ja-JP" altLang="en-US" dirty="0"/>
              <a:t>ユーザー登録 ／</a:t>
            </a:r>
            <a:r>
              <a:rPr kumimoji="1" lang="en-US" altLang="ja-JP" dirty="0"/>
              <a:t> </a:t>
            </a:r>
            <a:r>
              <a:rPr kumimoji="1" lang="ja-JP" altLang="en-US" dirty="0"/>
              <a:t>ユーザー管理</a:t>
            </a:r>
          </a:p>
        </p:txBody>
      </p:sp>
      <p:sp>
        <p:nvSpPr>
          <p:cNvPr id="5" name="フッター プレースホルダー 4">
            <a:extLst>
              <a:ext uri="{FF2B5EF4-FFF2-40B4-BE49-F238E27FC236}">
                <a16:creationId xmlns:a16="http://schemas.microsoft.com/office/drawing/2014/main" id="{9CD919BE-F6D6-C818-BA33-CC8740205143}"/>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pic>
        <p:nvPicPr>
          <p:cNvPr id="3" name="図 2">
            <a:extLst>
              <a:ext uri="{FF2B5EF4-FFF2-40B4-BE49-F238E27FC236}">
                <a16:creationId xmlns:a16="http://schemas.microsoft.com/office/drawing/2014/main" id="{A936DB5D-0F5B-61D9-35DC-A8536C5B0D5E}"/>
              </a:ext>
            </a:extLst>
          </p:cNvPr>
          <p:cNvPicPr>
            <a:picLocks noChangeAspect="1"/>
          </p:cNvPicPr>
          <p:nvPr/>
        </p:nvPicPr>
        <p:blipFill>
          <a:blip r:embed="rId2"/>
          <a:stretch>
            <a:fillRect/>
          </a:stretch>
        </p:blipFill>
        <p:spPr>
          <a:xfrm>
            <a:off x="209742" y="3088585"/>
            <a:ext cx="2294161" cy="1546625"/>
          </a:xfrm>
          <a:prstGeom prst="rect">
            <a:avLst/>
          </a:prstGeom>
        </p:spPr>
      </p:pic>
      <p:pic>
        <p:nvPicPr>
          <p:cNvPr id="53" name="図 52">
            <a:extLst>
              <a:ext uri="{FF2B5EF4-FFF2-40B4-BE49-F238E27FC236}">
                <a16:creationId xmlns:a16="http://schemas.microsoft.com/office/drawing/2014/main" id="{5085E069-C99A-405A-7530-B2F332AA2C21}"/>
              </a:ext>
            </a:extLst>
          </p:cNvPr>
          <p:cNvPicPr>
            <a:picLocks noChangeAspect="1"/>
          </p:cNvPicPr>
          <p:nvPr/>
        </p:nvPicPr>
        <p:blipFill>
          <a:blip r:embed="rId3"/>
          <a:stretch>
            <a:fillRect/>
          </a:stretch>
        </p:blipFill>
        <p:spPr>
          <a:xfrm>
            <a:off x="5123157" y="2627446"/>
            <a:ext cx="3638177" cy="2728633"/>
          </a:xfrm>
          <a:prstGeom prst="rect">
            <a:avLst/>
          </a:prstGeom>
        </p:spPr>
      </p:pic>
      <p:sp>
        <p:nvSpPr>
          <p:cNvPr id="54" name="Rectangle 78">
            <a:extLst>
              <a:ext uri="{FF2B5EF4-FFF2-40B4-BE49-F238E27FC236}">
                <a16:creationId xmlns:a16="http://schemas.microsoft.com/office/drawing/2014/main" id="{BEBFE1EF-7CD9-1BA7-E1C7-A25F3AC6435B}"/>
              </a:ext>
            </a:extLst>
          </p:cNvPr>
          <p:cNvSpPr>
            <a:spLocks noChangeArrowheads="1"/>
          </p:cNvSpPr>
          <p:nvPr/>
        </p:nvSpPr>
        <p:spPr bwMode="auto">
          <a:xfrm>
            <a:off x="5530660" y="1091341"/>
            <a:ext cx="3884365" cy="347423"/>
          </a:xfrm>
          <a:prstGeom prst="rect">
            <a:avLst/>
          </a:prstGeom>
          <a:noFill/>
          <a:ln>
            <a:noFill/>
          </a:ln>
        </p:spPr>
        <p:txBody>
          <a:bodyPr lIns="89192" tIns="44596" rIns="89192" bIns="44596"/>
          <a:lstStyle/>
          <a:p>
            <a:pPr eaLnBrk="1" hangingPunct="1">
              <a:lnSpc>
                <a:spcPct val="80000"/>
              </a:lnSpc>
              <a:spcBef>
                <a:spcPct val="20000"/>
              </a:spcBef>
              <a:buClr>
                <a:srgbClr val="FF0000"/>
              </a:buClr>
              <a:buSzPct val="60000"/>
              <a:defRPr/>
            </a:pPr>
            <a:r>
              <a:rPr lang="ja-JP" altLang="en-US" sz="2000" b="1">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ユーザー管理</a:t>
            </a:r>
            <a:endParaRPr lang="en-US" altLang="ja-JP" sz="200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sp>
        <p:nvSpPr>
          <p:cNvPr id="55" name="テキスト ボックス 54">
            <a:extLst>
              <a:ext uri="{FF2B5EF4-FFF2-40B4-BE49-F238E27FC236}">
                <a16:creationId xmlns:a16="http://schemas.microsoft.com/office/drawing/2014/main" id="{17F33042-CA2F-2109-B4C3-D675D5BB89AB}"/>
              </a:ext>
            </a:extLst>
          </p:cNvPr>
          <p:cNvSpPr txBox="1"/>
          <p:nvPr/>
        </p:nvSpPr>
        <p:spPr>
          <a:xfrm>
            <a:off x="5521480" y="1445875"/>
            <a:ext cx="4126120" cy="830997"/>
          </a:xfrm>
          <a:prstGeom prst="rect">
            <a:avLst/>
          </a:prstGeom>
          <a:noFill/>
        </p:spPr>
        <p:txBody>
          <a:bodyPr wrap="square" rtlCol="0">
            <a:spAutoFit/>
          </a:bodyPr>
          <a:lstStyle/>
          <a:p>
            <a:r>
              <a:rPr lang="ja-JP" altLang="en-US" sz="1200" dirty="0">
                <a:solidFill>
                  <a:schemeClr val="tx1">
                    <a:lumMod val="85000"/>
                    <a:lumOff val="15000"/>
                  </a:schemeClr>
                </a:solidFill>
                <a:latin typeface="メイリオ" panose="020B0604030504040204" pitchFamily="50" charset="-128"/>
                <a:ea typeface="メイリオ" panose="020B0604030504040204" pitchFamily="50" charset="-128"/>
              </a:rPr>
              <a:t>階層管理可能なグループ構造で作成できます。</a:t>
            </a:r>
            <a:endParaRPr lang="en-US" altLang="ja-JP" sz="1200" dirty="0">
              <a:solidFill>
                <a:schemeClr val="tx1">
                  <a:lumMod val="85000"/>
                  <a:lumOff val="15000"/>
                </a:schemeClr>
              </a:solidFill>
              <a:latin typeface="メイリオ" panose="020B0604030504040204" pitchFamily="50" charset="-128"/>
              <a:ea typeface="メイリオ" panose="020B0604030504040204" pitchFamily="50" charset="-128"/>
            </a:endParaRPr>
          </a:p>
          <a:p>
            <a:pPr marL="285750" indent="-285750">
              <a:buFont typeface="Arial" panose="020B0604020202020204" pitchFamily="34" charset="0"/>
              <a:buChar char="•"/>
            </a:pPr>
            <a:r>
              <a:rPr lang="ja-JP" altLang="en-US" sz="1200" dirty="0">
                <a:solidFill>
                  <a:schemeClr val="tx1">
                    <a:lumMod val="85000"/>
                    <a:lumOff val="15000"/>
                  </a:schemeClr>
                </a:solidFill>
                <a:latin typeface="メイリオ" panose="020B0604030504040204" pitchFamily="50" charset="-128"/>
                <a:ea typeface="メイリオ" panose="020B0604030504040204" pitchFamily="50" charset="-128"/>
              </a:rPr>
              <a:t>複合機・プリンターの使用可否など、グループ単位でのメンテナンスが可能です。</a:t>
            </a:r>
          </a:p>
          <a:p>
            <a:pPr marL="285750" indent="-285750">
              <a:buFont typeface="Arial" panose="020B0604020202020204" pitchFamily="34" charset="0"/>
              <a:buChar char="•"/>
            </a:pPr>
            <a:r>
              <a:rPr lang="ja-JP" altLang="en-US" sz="1200" dirty="0">
                <a:solidFill>
                  <a:schemeClr val="tx1">
                    <a:lumMod val="85000"/>
                    <a:lumOff val="15000"/>
                  </a:schemeClr>
                </a:solidFill>
                <a:latin typeface="メイリオ" panose="020B0604030504040204" pitchFamily="50" charset="-128"/>
                <a:ea typeface="メイリオ" panose="020B0604030504040204" pitchFamily="50" charset="-128"/>
              </a:rPr>
              <a:t>部署（グループ）単位での集計を可能にします。</a:t>
            </a:r>
          </a:p>
        </p:txBody>
      </p:sp>
      <p:sp>
        <p:nvSpPr>
          <p:cNvPr id="56" name="正方形/長方形 55">
            <a:extLst>
              <a:ext uri="{FF2B5EF4-FFF2-40B4-BE49-F238E27FC236}">
                <a16:creationId xmlns:a16="http://schemas.microsoft.com/office/drawing/2014/main" id="{51384791-3DC7-7471-3888-3F1BC7E4CFDB}"/>
              </a:ext>
            </a:extLst>
          </p:cNvPr>
          <p:cNvSpPr/>
          <p:nvPr/>
        </p:nvSpPr>
        <p:spPr bwMode="auto">
          <a:xfrm>
            <a:off x="4990660" y="1055084"/>
            <a:ext cx="540000" cy="306000"/>
          </a:xfrm>
          <a:prstGeom prst="rect">
            <a:avLst/>
          </a:prstGeom>
          <a:solidFill>
            <a:srgbClr val="568DFC"/>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D3C930D6-6C8E-7131-381A-F665979629C0}"/>
              </a:ext>
            </a:extLst>
          </p:cNvPr>
          <p:cNvSpPr txBox="1"/>
          <p:nvPr/>
        </p:nvSpPr>
        <p:spPr>
          <a:xfrm>
            <a:off x="5339302" y="5346294"/>
            <a:ext cx="2383060" cy="206595"/>
          </a:xfrm>
          <a:prstGeom prst="rect">
            <a:avLst/>
          </a:prstGeom>
          <a:noFill/>
        </p:spPr>
        <p:txBody>
          <a:bodyPr wrap="square" lIns="0" rIns="0" rtlCol="0" anchor="t" anchorCtr="0">
            <a:noAutofit/>
          </a:bodyPr>
          <a:lstStyle/>
          <a:p>
            <a:pPr algn="ctr">
              <a:lnSpc>
                <a:spcPct val="110000"/>
              </a:lnSpc>
              <a:spcBef>
                <a:spcPts val="100"/>
              </a:spcBef>
              <a:buClr>
                <a:schemeClr val="accent2"/>
              </a:buClr>
            </a:pPr>
            <a:r>
              <a:rPr lang="ja-JP" altLang="en-US" sz="1000" dirty="0">
                <a:latin typeface="メイリオ" panose="020B0604030504040204" pitchFamily="50" charset="-128"/>
                <a:ea typeface="メイリオ" panose="020B0604030504040204" pitchFamily="50" charset="-128"/>
                <a:cs typeface="Verdana" panose="020B0604030504040204" pitchFamily="34" charset="0"/>
              </a:rPr>
              <a:t>ユーザ管理画面</a:t>
            </a:r>
            <a:endParaRPr lang="en-US" altLang="ja-JP" sz="1000" dirty="0">
              <a:latin typeface="メイリオ" panose="020B0604030504040204" pitchFamily="50" charset="-128"/>
              <a:ea typeface="メイリオ" panose="020B0604030504040204" pitchFamily="50" charset="-128"/>
              <a:cs typeface="Verdana" panose="020B0604030504040204" pitchFamily="34" charset="0"/>
            </a:endParaRPr>
          </a:p>
        </p:txBody>
      </p:sp>
      <p:sp>
        <p:nvSpPr>
          <p:cNvPr id="58" name="テキスト ボックス 57">
            <a:extLst>
              <a:ext uri="{FF2B5EF4-FFF2-40B4-BE49-F238E27FC236}">
                <a16:creationId xmlns:a16="http://schemas.microsoft.com/office/drawing/2014/main" id="{8A09433F-3EDF-E2FB-9A7D-D65FAD8F0198}"/>
              </a:ext>
            </a:extLst>
          </p:cNvPr>
          <p:cNvSpPr txBox="1"/>
          <p:nvPr/>
        </p:nvSpPr>
        <p:spPr>
          <a:xfrm>
            <a:off x="7627176" y="5621362"/>
            <a:ext cx="1984375" cy="292809"/>
          </a:xfrm>
          <a:prstGeom prst="rect">
            <a:avLst/>
          </a:prstGeom>
          <a:noFill/>
        </p:spPr>
        <p:txBody>
          <a:bodyPr wrap="square" lIns="0" rIns="0" rtlCol="0" anchor="t" anchorCtr="0">
            <a:noAutofit/>
          </a:bodyPr>
          <a:lstStyle/>
          <a:p>
            <a:pPr algn="ctr">
              <a:lnSpc>
                <a:spcPct val="110000"/>
              </a:lnSpc>
              <a:spcBef>
                <a:spcPts val="100"/>
              </a:spcBef>
              <a:buClr>
                <a:schemeClr val="accent2"/>
              </a:buClr>
            </a:pPr>
            <a:r>
              <a:rPr lang="ja-JP" altLang="en-US" sz="900" dirty="0">
                <a:latin typeface="メイリオ" panose="020B0604030504040204" pitchFamily="50" charset="-128"/>
                <a:ea typeface="メイリオ" panose="020B0604030504040204" pitchFamily="50" charset="-128"/>
                <a:cs typeface="Meiryo UI" pitchFamily="50" charset="-128"/>
              </a:rPr>
              <a:t>ユーザ登録画面</a:t>
            </a:r>
            <a:endParaRPr lang="en-US" altLang="ja-JP" sz="900" dirty="0">
              <a:latin typeface="メイリオ" panose="020B0604030504040204" pitchFamily="50" charset="-128"/>
              <a:ea typeface="メイリオ" panose="020B0604030504040204" pitchFamily="50" charset="-128"/>
              <a:cs typeface="Verdana" panose="020B0604030504040204" pitchFamily="34" charset="0"/>
            </a:endParaRPr>
          </a:p>
        </p:txBody>
      </p:sp>
      <p:sp>
        <p:nvSpPr>
          <p:cNvPr id="59" name="Rectangle 78">
            <a:extLst>
              <a:ext uri="{FF2B5EF4-FFF2-40B4-BE49-F238E27FC236}">
                <a16:creationId xmlns:a16="http://schemas.microsoft.com/office/drawing/2014/main" id="{98533D28-9709-10F8-A53A-AC7B7EFB8AF9}"/>
              </a:ext>
            </a:extLst>
          </p:cNvPr>
          <p:cNvSpPr>
            <a:spLocks noChangeArrowheads="1"/>
          </p:cNvSpPr>
          <p:nvPr/>
        </p:nvSpPr>
        <p:spPr bwMode="auto">
          <a:xfrm>
            <a:off x="534284" y="1088993"/>
            <a:ext cx="3884365" cy="347423"/>
          </a:xfrm>
          <a:prstGeom prst="rect">
            <a:avLst/>
          </a:prstGeom>
          <a:noFill/>
          <a:ln>
            <a:noFill/>
          </a:ln>
        </p:spPr>
        <p:txBody>
          <a:bodyPr lIns="89192" tIns="44596" rIns="89192" bIns="44596"/>
          <a:lstStyle/>
          <a:p>
            <a:pPr eaLnBrk="1" hangingPunct="1">
              <a:lnSpc>
                <a:spcPct val="80000"/>
              </a:lnSpc>
              <a:spcBef>
                <a:spcPct val="20000"/>
              </a:spcBef>
              <a:buClr>
                <a:srgbClr val="FF0000"/>
              </a:buClr>
              <a:buSzPct val="60000"/>
              <a:defRPr/>
            </a:pPr>
            <a:r>
              <a:rPr lang="ja-JP" altLang="en-US" sz="2000" b="1"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ユーザー登録</a:t>
            </a:r>
            <a:endParaRPr lang="en-US" altLang="ja-JP" sz="200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sp>
        <p:nvSpPr>
          <p:cNvPr id="60" name="テキスト ボックス 59">
            <a:extLst>
              <a:ext uri="{FF2B5EF4-FFF2-40B4-BE49-F238E27FC236}">
                <a16:creationId xmlns:a16="http://schemas.microsoft.com/office/drawing/2014/main" id="{24123513-2392-69A9-F0FD-9396F27BC022}"/>
              </a:ext>
            </a:extLst>
          </p:cNvPr>
          <p:cNvSpPr txBox="1"/>
          <p:nvPr/>
        </p:nvSpPr>
        <p:spPr>
          <a:xfrm>
            <a:off x="534284" y="1443527"/>
            <a:ext cx="4418716" cy="646331"/>
          </a:xfrm>
          <a:prstGeom prst="rect">
            <a:avLst/>
          </a:prstGeom>
          <a:noFill/>
        </p:spPr>
        <p:txBody>
          <a:bodyPr wrap="square" rtlCol="0">
            <a:spAutoFit/>
          </a:bodyPr>
          <a:lstStyle/>
          <a:p>
            <a:r>
              <a:rPr lang="en-US" altLang="ja-JP" sz="1200" dirty="0">
                <a:solidFill>
                  <a:schemeClr val="tx1">
                    <a:lumMod val="85000"/>
                    <a:lumOff val="15000"/>
                  </a:schemeClr>
                </a:solidFill>
                <a:latin typeface="メイリオ" panose="020B0604030504040204" pitchFamily="50" charset="-128"/>
                <a:ea typeface="メイリオ" panose="020B0604030504040204" pitchFamily="50" charset="-128"/>
              </a:rPr>
              <a:t>AD</a:t>
            </a:r>
            <a:r>
              <a:rPr lang="ja-JP" altLang="en-US" sz="1200" dirty="0">
                <a:solidFill>
                  <a:schemeClr val="tx1">
                    <a:lumMod val="85000"/>
                    <a:lumOff val="15000"/>
                  </a:schemeClr>
                </a:solidFill>
                <a:latin typeface="メイリオ" panose="020B0604030504040204" pitchFamily="50" charset="-128"/>
                <a:ea typeface="メイリオ" panose="020B0604030504040204" pitchFamily="50" charset="-128"/>
              </a:rPr>
              <a:t>から、ユーザー情報の自動連携を行うことができます。</a:t>
            </a:r>
            <a:endParaRPr lang="en-US" altLang="ja-JP" sz="1200" dirty="0">
              <a:solidFill>
                <a:schemeClr val="tx1">
                  <a:lumMod val="85000"/>
                  <a:lumOff val="15000"/>
                </a:schemeClr>
              </a:solidFill>
              <a:latin typeface="メイリオ" panose="020B0604030504040204" pitchFamily="50" charset="-128"/>
              <a:ea typeface="メイリオ" panose="020B0604030504040204" pitchFamily="50" charset="-128"/>
            </a:endParaRPr>
          </a:p>
          <a:p>
            <a:pPr marL="285750" indent="-285750">
              <a:buFont typeface="Arial" panose="020B0604020202020204" pitchFamily="34" charset="0"/>
              <a:buChar char="•"/>
            </a:pPr>
            <a:r>
              <a:rPr lang="en-US" altLang="ja-JP" sz="1200" dirty="0">
                <a:solidFill>
                  <a:schemeClr val="tx1">
                    <a:lumMod val="85000"/>
                    <a:lumOff val="15000"/>
                  </a:schemeClr>
                </a:solidFill>
                <a:latin typeface="メイリオ" panose="020B0604030504040204" pitchFamily="50" charset="-128"/>
                <a:ea typeface="メイリオ" panose="020B0604030504040204" pitchFamily="50" charset="-128"/>
              </a:rPr>
              <a:t>AD</a:t>
            </a:r>
            <a:r>
              <a:rPr lang="ja-JP" altLang="en-US" sz="1200" dirty="0">
                <a:solidFill>
                  <a:schemeClr val="tx1">
                    <a:lumMod val="85000"/>
                    <a:lumOff val="15000"/>
                  </a:schemeClr>
                </a:solidFill>
                <a:latin typeface="メイリオ" panose="020B0604030504040204" pitchFamily="50" charset="-128"/>
                <a:ea typeface="メイリオ" panose="020B0604030504040204" pitchFamily="50" charset="-128"/>
              </a:rPr>
              <a:t>／管理サーバーへの二重登録の手間が省けます。</a:t>
            </a:r>
          </a:p>
          <a:p>
            <a:pPr marL="285750" indent="-285750">
              <a:buFont typeface="Arial" panose="020B0604020202020204" pitchFamily="34" charset="0"/>
              <a:buChar char="•"/>
            </a:pPr>
            <a:r>
              <a:rPr lang="ja-JP" altLang="en-US" sz="1200" dirty="0">
                <a:solidFill>
                  <a:schemeClr val="tx1">
                    <a:lumMod val="85000"/>
                    <a:lumOff val="15000"/>
                  </a:schemeClr>
                </a:solidFill>
                <a:latin typeface="メイリオ" panose="020B0604030504040204" pitchFamily="50" charset="-128"/>
                <a:ea typeface="メイリオ" panose="020B0604030504040204" pitchFamily="50" charset="-128"/>
              </a:rPr>
              <a:t>連携のタイミングは任意の時間設定が可能です。</a:t>
            </a:r>
          </a:p>
        </p:txBody>
      </p:sp>
      <p:sp>
        <p:nvSpPr>
          <p:cNvPr id="61" name="正方形/長方形 60">
            <a:extLst>
              <a:ext uri="{FF2B5EF4-FFF2-40B4-BE49-F238E27FC236}">
                <a16:creationId xmlns:a16="http://schemas.microsoft.com/office/drawing/2014/main" id="{7566C142-15C3-81C1-DED9-8EBF1E12462C}"/>
              </a:ext>
            </a:extLst>
          </p:cNvPr>
          <p:cNvSpPr/>
          <p:nvPr/>
        </p:nvSpPr>
        <p:spPr bwMode="auto">
          <a:xfrm>
            <a:off x="-5716" y="1088993"/>
            <a:ext cx="540000" cy="306000"/>
          </a:xfrm>
          <a:prstGeom prst="rect">
            <a:avLst/>
          </a:prstGeom>
          <a:solidFill>
            <a:srgbClr val="568DFC"/>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cxnSp>
        <p:nvCxnSpPr>
          <p:cNvPr id="62" name="直線コネクタ 61">
            <a:extLst>
              <a:ext uri="{FF2B5EF4-FFF2-40B4-BE49-F238E27FC236}">
                <a16:creationId xmlns:a16="http://schemas.microsoft.com/office/drawing/2014/main" id="{285AB82B-8442-2D1E-72FD-D02730320AC2}"/>
              </a:ext>
            </a:extLst>
          </p:cNvPr>
          <p:cNvCxnSpPr>
            <a:cxnSpLocks/>
          </p:cNvCxnSpPr>
          <p:nvPr/>
        </p:nvCxnSpPr>
        <p:spPr bwMode="auto">
          <a:xfrm flipH="1">
            <a:off x="4953000" y="1107797"/>
            <a:ext cx="37073" cy="5144448"/>
          </a:xfrm>
          <a:prstGeom prst="line">
            <a:avLst/>
          </a:prstGeom>
          <a:ln>
            <a:solidFill>
              <a:srgbClr val="568DFC"/>
            </a:solidFill>
          </a:ln>
        </p:spPr>
        <p:style>
          <a:lnRef idx="1">
            <a:schemeClr val="accent1"/>
          </a:lnRef>
          <a:fillRef idx="0">
            <a:schemeClr val="accent1"/>
          </a:fillRef>
          <a:effectRef idx="0">
            <a:schemeClr val="accent1"/>
          </a:effectRef>
          <a:fontRef idx="minor">
            <a:schemeClr val="tx1"/>
          </a:fontRef>
        </p:style>
      </p:cxnSp>
      <p:cxnSp>
        <p:nvCxnSpPr>
          <p:cNvPr id="63" name="直線矢印コネクタ 16">
            <a:extLst>
              <a:ext uri="{FF2B5EF4-FFF2-40B4-BE49-F238E27FC236}">
                <a16:creationId xmlns:a16="http://schemas.microsoft.com/office/drawing/2014/main" id="{CA7AE0EE-D1F9-20A3-7446-47279E2C74E8}"/>
              </a:ext>
            </a:extLst>
          </p:cNvPr>
          <p:cNvCxnSpPr>
            <a:cxnSpLocks noChangeShapeType="1"/>
            <a:endCxn id="87" idx="38"/>
          </p:cNvCxnSpPr>
          <p:nvPr/>
        </p:nvCxnSpPr>
        <p:spPr bwMode="auto">
          <a:xfrm flipH="1">
            <a:off x="2700602" y="3216404"/>
            <a:ext cx="1870118" cy="856788"/>
          </a:xfrm>
          <a:prstGeom prst="straightConnector1">
            <a:avLst/>
          </a:prstGeom>
          <a:noFill/>
          <a:ln w="76200" algn="ctr">
            <a:solidFill>
              <a:srgbClr val="568DFC"/>
            </a:solidFill>
            <a:round/>
            <a:headEnd/>
            <a:tailEnd type="arrow" w="med" len="med"/>
          </a:ln>
          <a:extLst>
            <a:ext uri="{909E8E84-426E-40DD-AFC4-6F175D3DCCD1}">
              <a14:hiddenFill xmlns:a14="http://schemas.microsoft.com/office/drawing/2010/main">
                <a:noFill/>
              </a14:hiddenFill>
            </a:ext>
          </a:extLst>
        </p:spPr>
      </p:cxnSp>
      <p:sp>
        <p:nvSpPr>
          <p:cNvPr id="64" name="角丸四角形 18">
            <a:extLst>
              <a:ext uri="{FF2B5EF4-FFF2-40B4-BE49-F238E27FC236}">
                <a16:creationId xmlns:a16="http://schemas.microsoft.com/office/drawing/2014/main" id="{40426AE1-9FF1-E2DC-3C40-FE0F695CFC04}"/>
              </a:ext>
            </a:extLst>
          </p:cNvPr>
          <p:cNvSpPr>
            <a:spLocks noChangeArrowheads="1"/>
          </p:cNvSpPr>
          <p:nvPr/>
        </p:nvSpPr>
        <p:spPr bwMode="auto">
          <a:xfrm>
            <a:off x="2925933" y="3277084"/>
            <a:ext cx="1237658" cy="509829"/>
          </a:xfrm>
          <a:prstGeom prst="roundRect">
            <a:avLst>
              <a:gd name="adj" fmla="val 16667"/>
            </a:avLst>
          </a:prstGeom>
          <a:solidFill>
            <a:schemeClr val="bg1"/>
          </a:solidFill>
          <a:ln>
            <a:solidFill>
              <a:srgbClr val="568DFC"/>
            </a:solidFill>
          </a:ln>
        </p:spPr>
        <p:style>
          <a:lnRef idx="1">
            <a:schemeClr val="accent2"/>
          </a:lnRef>
          <a:fillRef idx="3">
            <a:schemeClr val="accent2"/>
          </a:fillRef>
          <a:effectRef idx="2">
            <a:schemeClr val="accent2"/>
          </a:effectRef>
          <a:fontRef idx="minor">
            <a:schemeClr val="lt1"/>
          </a:fontRef>
        </p:style>
        <p:txBody>
          <a:bodyPr wrap="square" lIns="104306" tIns="52153" rIns="104306" bIns="52153">
            <a:spAutoFit/>
          </a:bodyPr>
          <a:lstStyle/>
          <a:p>
            <a:pPr algn="ctr" eaLnBrk="1" hangingPunct="1">
              <a:spcBef>
                <a:spcPct val="20000"/>
              </a:spcBef>
              <a:buClr>
                <a:srgbClr val="5330C1"/>
              </a:buClr>
              <a:defRPr/>
            </a:pPr>
            <a:r>
              <a:rPr lang="ja-JP" altLang="en-US" sz="1050" dirty="0">
                <a:solidFill>
                  <a:srgbClr val="568DFC"/>
                </a:solidFill>
                <a:latin typeface="メイリオ" panose="020B0604030504040204" pitchFamily="50" charset="-128"/>
                <a:ea typeface="メイリオ" panose="020B0604030504040204" pitchFamily="50" charset="-128"/>
                <a:cs typeface="Meiryo UI" pitchFamily="50" charset="-128"/>
              </a:rPr>
              <a:t>設定した時間に</a:t>
            </a:r>
            <a:endParaRPr lang="en-US" altLang="ja-JP" sz="1050" dirty="0">
              <a:solidFill>
                <a:srgbClr val="568DFC"/>
              </a:solidFill>
              <a:latin typeface="メイリオ" panose="020B0604030504040204" pitchFamily="50" charset="-128"/>
              <a:ea typeface="メイリオ" panose="020B0604030504040204" pitchFamily="50" charset="-128"/>
              <a:cs typeface="Meiryo UI" pitchFamily="50" charset="-128"/>
            </a:endParaRPr>
          </a:p>
          <a:p>
            <a:pPr algn="ctr" eaLnBrk="1" hangingPunct="1">
              <a:spcBef>
                <a:spcPct val="20000"/>
              </a:spcBef>
              <a:buClr>
                <a:srgbClr val="5330C1"/>
              </a:buClr>
              <a:defRPr/>
            </a:pPr>
            <a:r>
              <a:rPr lang="ja-JP" altLang="en-US" sz="1050" dirty="0">
                <a:solidFill>
                  <a:srgbClr val="568DFC"/>
                </a:solidFill>
                <a:latin typeface="メイリオ" panose="020B0604030504040204" pitchFamily="50" charset="-128"/>
                <a:ea typeface="メイリオ" panose="020B0604030504040204" pitchFamily="50" charset="-128"/>
                <a:cs typeface="Meiryo UI" pitchFamily="50" charset="-128"/>
              </a:rPr>
              <a:t>自動取り込み</a:t>
            </a:r>
          </a:p>
        </p:txBody>
      </p:sp>
      <p:sp>
        <p:nvSpPr>
          <p:cNvPr id="65" name="Text Box 22">
            <a:extLst>
              <a:ext uri="{FF2B5EF4-FFF2-40B4-BE49-F238E27FC236}">
                <a16:creationId xmlns:a16="http://schemas.microsoft.com/office/drawing/2014/main" id="{4C5E6797-B385-2D65-2E42-962BCD8382D9}"/>
              </a:ext>
            </a:extLst>
          </p:cNvPr>
          <p:cNvSpPr txBox="1">
            <a:spLocks noChangeArrowheads="1"/>
          </p:cNvSpPr>
          <p:nvPr/>
        </p:nvSpPr>
        <p:spPr bwMode="auto">
          <a:xfrm>
            <a:off x="3166496" y="2333626"/>
            <a:ext cx="1371223" cy="243824"/>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104306" tIns="52153" rIns="104306" bIns="52153">
            <a:spAutoFit/>
          </a:bodyPr>
          <a:lstStyle/>
          <a:p>
            <a:pPr eaLnBrk="1" hangingPunct="1">
              <a:spcBef>
                <a:spcPct val="50000"/>
              </a:spcBef>
              <a:buClr>
                <a:srgbClr val="5330C1"/>
              </a:buClr>
              <a:defRPr/>
            </a:pPr>
            <a:r>
              <a:rPr lang="ja-JP" altLang="en-US" sz="900" dirty="0">
                <a:latin typeface="メイリオ" panose="020B0604030504040204" pitchFamily="50" charset="-128"/>
                <a:ea typeface="メイリオ" panose="020B0604030504040204" pitchFamily="50" charset="-128"/>
                <a:cs typeface="Meiryo UI" pitchFamily="50" charset="-128"/>
              </a:rPr>
              <a:t>組織</a:t>
            </a:r>
            <a:r>
              <a:rPr lang="en-US" altLang="ja-JP" sz="900" dirty="0">
                <a:latin typeface="メイリオ" panose="020B0604030504040204" pitchFamily="50" charset="-128"/>
                <a:ea typeface="メイリオ" panose="020B0604030504040204" pitchFamily="50" charset="-128"/>
                <a:cs typeface="Meiryo UI" pitchFamily="50" charset="-128"/>
              </a:rPr>
              <a:t>(</a:t>
            </a:r>
            <a:r>
              <a:rPr lang="ja-JP" altLang="en-US" sz="900" dirty="0">
                <a:latin typeface="メイリオ" panose="020B0604030504040204" pitchFamily="50" charset="-128"/>
                <a:ea typeface="メイリオ" panose="020B0604030504040204" pitchFamily="50" charset="-128"/>
                <a:cs typeface="Meiryo UI" pitchFamily="50" charset="-128"/>
              </a:rPr>
              <a:t>グループ </a:t>
            </a:r>
            <a:r>
              <a:rPr lang="en-US" altLang="ja-JP" sz="900" dirty="0">
                <a:latin typeface="メイリオ" panose="020B0604030504040204" pitchFamily="50" charset="-128"/>
                <a:ea typeface="メイリオ" panose="020B0604030504040204" pitchFamily="50" charset="-128"/>
                <a:cs typeface="Meiryo UI" pitchFamily="50" charset="-128"/>
              </a:rPr>
              <a:t>or OU)</a:t>
            </a:r>
          </a:p>
        </p:txBody>
      </p:sp>
      <p:sp>
        <p:nvSpPr>
          <p:cNvPr id="66" name="Text Box 23">
            <a:extLst>
              <a:ext uri="{FF2B5EF4-FFF2-40B4-BE49-F238E27FC236}">
                <a16:creationId xmlns:a16="http://schemas.microsoft.com/office/drawing/2014/main" id="{CAE0976C-1571-A83A-7386-845B85003E5F}"/>
              </a:ext>
            </a:extLst>
          </p:cNvPr>
          <p:cNvSpPr txBox="1">
            <a:spLocks noChangeArrowheads="1"/>
          </p:cNvSpPr>
          <p:nvPr/>
        </p:nvSpPr>
        <p:spPr bwMode="auto">
          <a:xfrm>
            <a:off x="3350572" y="2544824"/>
            <a:ext cx="672314" cy="243824"/>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104306" tIns="52153" rIns="104306" bIns="52153">
            <a:spAutoFit/>
          </a:bodyPr>
          <a:lstStyle/>
          <a:p>
            <a:pPr eaLnBrk="1" hangingPunct="1">
              <a:spcBef>
                <a:spcPct val="50000"/>
              </a:spcBef>
              <a:buClr>
                <a:srgbClr val="5330C1"/>
              </a:buClr>
              <a:defRPr/>
            </a:pPr>
            <a:r>
              <a:rPr lang="ja-JP" altLang="en-US" sz="900">
                <a:latin typeface="メイリオ" panose="020B0604030504040204" pitchFamily="50" charset="-128"/>
                <a:ea typeface="メイリオ" panose="020B0604030504040204" pitchFamily="50" charset="-128"/>
                <a:cs typeface="Meiryo UI" pitchFamily="50" charset="-128"/>
              </a:rPr>
              <a:t>ユーザー</a:t>
            </a:r>
            <a:endParaRPr lang="en-US" altLang="ja-JP" sz="900">
              <a:latin typeface="メイリオ" panose="020B0604030504040204" pitchFamily="50" charset="-128"/>
              <a:ea typeface="メイリオ" panose="020B0604030504040204" pitchFamily="50" charset="-128"/>
              <a:cs typeface="Meiryo UI" pitchFamily="50" charset="-128"/>
            </a:endParaRPr>
          </a:p>
        </p:txBody>
      </p:sp>
      <p:sp>
        <p:nvSpPr>
          <p:cNvPr id="67" name="Text Box 24">
            <a:extLst>
              <a:ext uri="{FF2B5EF4-FFF2-40B4-BE49-F238E27FC236}">
                <a16:creationId xmlns:a16="http://schemas.microsoft.com/office/drawing/2014/main" id="{72EA2489-360C-6F06-A37C-D4699217B5D0}"/>
              </a:ext>
            </a:extLst>
          </p:cNvPr>
          <p:cNvSpPr txBox="1">
            <a:spLocks noChangeArrowheads="1"/>
          </p:cNvSpPr>
          <p:nvPr/>
        </p:nvSpPr>
        <p:spPr bwMode="auto">
          <a:xfrm>
            <a:off x="3588150" y="2751129"/>
            <a:ext cx="556898" cy="243824"/>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104306" tIns="52153" rIns="104306" bIns="52153">
            <a:spAutoFit/>
          </a:bodyPr>
          <a:lstStyle/>
          <a:p>
            <a:pPr eaLnBrk="1" hangingPunct="1">
              <a:spcBef>
                <a:spcPct val="50000"/>
              </a:spcBef>
              <a:buClr>
                <a:srgbClr val="5330C1"/>
              </a:buClr>
              <a:defRPr/>
            </a:pPr>
            <a:r>
              <a:rPr lang="ja-JP" altLang="en-US" sz="900">
                <a:latin typeface="メイリオ" panose="020B0604030504040204" pitchFamily="50" charset="-128"/>
                <a:ea typeface="メイリオ" panose="020B0604030504040204" pitchFamily="50" charset="-128"/>
                <a:cs typeface="Meiryo UI" pitchFamily="50" charset="-128"/>
              </a:rPr>
              <a:t>カード</a:t>
            </a:r>
            <a:endParaRPr lang="en-US" altLang="ja-JP" sz="900">
              <a:latin typeface="メイリオ" panose="020B0604030504040204" pitchFamily="50" charset="-128"/>
              <a:ea typeface="メイリオ" panose="020B0604030504040204" pitchFamily="50" charset="-128"/>
              <a:cs typeface="Meiryo UI" pitchFamily="50" charset="-128"/>
            </a:endParaRPr>
          </a:p>
        </p:txBody>
      </p:sp>
      <p:cxnSp>
        <p:nvCxnSpPr>
          <p:cNvPr id="68" name="直線矢印コネクタ 32">
            <a:extLst>
              <a:ext uri="{FF2B5EF4-FFF2-40B4-BE49-F238E27FC236}">
                <a16:creationId xmlns:a16="http://schemas.microsoft.com/office/drawing/2014/main" id="{8EAB28C5-E57D-B2AF-3BC8-559604B50625}"/>
              </a:ext>
            </a:extLst>
          </p:cNvPr>
          <p:cNvCxnSpPr>
            <a:cxnSpLocks noChangeShapeType="1"/>
          </p:cNvCxnSpPr>
          <p:nvPr/>
        </p:nvCxnSpPr>
        <p:spPr bwMode="auto">
          <a:xfrm flipH="1" flipV="1">
            <a:off x="2764425" y="4231895"/>
            <a:ext cx="1439965" cy="723945"/>
          </a:xfrm>
          <a:prstGeom prst="straightConnector1">
            <a:avLst/>
          </a:prstGeom>
          <a:noFill/>
          <a:ln w="76200" algn="ctr">
            <a:solidFill>
              <a:srgbClr val="568DFC"/>
            </a:solidFill>
            <a:round/>
            <a:headEnd/>
            <a:tailEnd type="arrow" w="med" len="med"/>
          </a:ln>
          <a:extLst>
            <a:ext uri="{909E8E84-426E-40DD-AFC4-6F175D3DCCD1}">
              <a14:hiddenFill xmlns:a14="http://schemas.microsoft.com/office/drawing/2010/main">
                <a:noFill/>
              </a14:hiddenFill>
            </a:ext>
          </a:extLst>
        </p:spPr>
      </p:cxnSp>
      <p:sp>
        <p:nvSpPr>
          <p:cNvPr id="69" name="角丸四角形 35">
            <a:extLst>
              <a:ext uri="{FF2B5EF4-FFF2-40B4-BE49-F238E27FC236}">
                <a16:creationId xmlns:a16="http://schemas.microsoft.com/office/drawing/2014/main" id="{ED0EDB48-76C0-1DC9-BFD2-EF590581D7AC}"/>
              </a:ext>
            </a:extLst>
          </p:cNvPr>
          <p:cNvSpPr>
            <a:spLocks noChangeArrowheads="1"/>
          </p:cNvSpPr>
          <p:nvPr/>
        </p:nvSpPr>
        <p:spPr bwMode="auto">
          <a:xfrm>
            <a:off x="3116614" y="4308920"/>
            <a:ext cx="1067816" cy="509829"/>
          </a:xfrm>
          <a:prstGeom prst="roundRect">
            <a:avLst>
              <a:gd name="adj" fmla="val 16667"/>
            </a:avLst>
          </a:prstGeom>
          <a:solidFill>
            <a:schemeClr val="bg1"/>
          </a:solidFill>
          <a:ln>
            <a:solidFill>
              <a:srgbClr val="568DFC"/>
            </a:solidFill>
          </a:ln>
        </p:spPr>
        <p:style>
          <a:lnRef idx="1">
            <a:schemeClr val="accent2"/>
          </a:lnRef>
          <a:fillRef idx="3">
            <a:schemeClr val="accent2"/>
          </a:fillRef>
          <a:effectRef idx="2">
            <a:schemeClr val="accent2"/>
          </a:effectRef>
          <a:fontRef idx="minor">
            <a:schemeClr val="lt1"/>
          </a:fontRef>
        </p:style>
        <p:txBody>
          <a:bodyPr wrap="none" lIns="104306" tIns="52153" rIns="104306" bIns="52153">
            <a:spAutoFit/>
          </a:bodyPr>
          <a:lstStyle/>
          <a:p>
            <a:pPr algn="ctr" eaLnBrk="1" hangingPunct="1">
              <a:spcBef>
                <a:spcPct val="20000"/>
              </a:spcBef>
              <a:buClr>
                <a:srgbClr val="5330C1"/>
              </a:buClr>
              <a:defRPr/>
            </a:pPr>
            <a:r>
              <a:rPr lang="ja-JP" altLang="en-US" sz="1050" dirty="0">
                <a:solidFill>
                  <a:srgbClr val="568DFC"/>
                </a:solidFill>
                <a:latin typeface="メイリオ" panose="020B0604030504040204" pitchFamily="50" charset="-128"/>
                <a:ea typeface="メイリオ" panose="020B0604030504040204" pitchFamily="50" charset="-128"/>
                <a:cs typeface="Meiryo UI" pitchFamily="50" charset="-128"/>
              </a:rPr>
              <a:t>カード情報の</a:t>
            </a:r>
            <a:endParaRPr lang="en-US" altLang="ja-JP" sz="1050" dirty="0">
              <a:solidFill>
                <a:srgbClr val="568DFC"/>
              </a:solidFill>
              <a:latin typeface="メイリオ" panose="020B0604030504040204" pitchFamily="50" charset="-128"/>
              <a:ea typeface="メイリオ" panose="020B0604030504040204" pitchFamily="50" charset="-128"/>
              <a:cs typeface="Meiryo UI" pitchFamily="50" charset="-128"/>
            </a:endParaRPr>
          </a:p>
          <a:p>
            <a:pPr algn="ctr" eaLnBrk="1" hangingPunct="1">
              <a:spcBef>
                <a:spcPct val="20000"/>
              </a:spcBef>
              <a:buClr>
                <a:srgbClr val="5330C1"/>
              </a:buClr>
              <a:defRPr/>
            </a:pPr>
            <a:r>
              <a:rPr lang="ja-JP" altLang="en-US" sz="1050" dirty="0">
                <a:solidFill>
                  <a:srgbClr val="568DFC"/>
                </a:solidFill>
                <a:latin typeface="メイリオ" panose="020B0604030504040204" pitchFamily="50" charset="-128"/>
                <a:ea typeface="メイリオ" panose="020B0604030504040204" pitchFamily="50" charset="-128"/>
                <a:cs typeface="Meiryo UI" pitchFamily="50" charset="-128"/>
              </a:rPr>
              <a:t>取り込み</a:t>
            </a:r>
          </a:p>
        </p:txBody>
      </p:sp>
      <p:sp>
        <p:nvSpPr>
          <p:cNvPr id="70" name="テキスト ボックス 11">
            <a:extLst>
              <a:ext uri="{FF2B5EF4-FFF2-40B4-BE49-F238E27FC236}">
                <a16:creationId xmlns:a16="http://schemas.microsoft.com/office/drawing/2014/main" id="{EE3B7D5F-8EC1-7C0F-26D4-43F0C29A111D}"/>
              </a:ext>
            </a:extLst>
          </p:cNvPr>
          <p:cNvSpPr txBox="1">
            <a:spLocks noChangeArrowheads="1"/>
          </p:cNvSpPr>
          <p:nvPr/>
        </p:nvSpPr>
        <p:spPr bwMode="auto">
          <a:xfrm>
            <a:off x="492354" y="5220152"/>
            <a:ext cx="3010792" cy="460807"/>
          </a:xfrm>
          <a:prstGeom prst="rect">
            <a:avLst/>
          </a:prstGeom>
          <a:noFill/>
          <a:ln w="9525">
            <a:noFill/>
            <a:miter lim="800000"/>
            <a:headEnd/>
            <a:tailEnd/>
          </a:ln>
        </p:spPr>
        <p:txBody>
          <a:bodyPr wrap="square" lIns="104306" tIns="52153" rIns="104306" bIns="52153">
            <a:spAutoFit/>
          </a:bodyPr>
          <a:lstStyle/>
          <a:p>
            <a:pPr eaLnBrk="1" hangingPunct="1">
              <a:spcBef>
                <a:spcPct val="20000"/>
              </a:spcBef>
              <a:buClr>
                <a:srgbClr val="5330C1"/>
              </a:buClr>
              <a:defRPr/>
            </a:pPr>
            <a:r>
              <a:rPr lang="ja-JP" altLang="en-US" sz="1050" dirty="0">
                <a:solidFill>
                  <a:schemeClr val="tx1">
                    <a:lumMod val="95000"/>
                    <a:lumOff val="5000"/>
                  </a:schemeClr>
                </a:solidFill>
                <a:latin typeface="メイリオ" panose="020B0604030504040204" pitchFamily="50" charset="-128"/>
                <a:ea typeface="メイリオ" panose="020B0604030504040204" pitchFamily="50" charset="-128"/>
                <a:cs typeface="Meiryo UI" pitchFamily="50" charset="-128"/>
              </a:rPr>
              <a:t>ユーザー情報</a:t>
            </a:r>
            <a:r>
              <a:rPr lang="en-US" altLang="ja-JP" sz="1050" dirty="0">
                <a:solidFill>
                  <a:schemeClr val="tx1">
                    <a:lumMod val="95000"/>
                    <a:lumOff val="5000"/>
                  </a:schemeClr>
                </a:solidFill>
                <a:latin typeface="メイリオ" panose="020B0604030504040204" pitchFamily="50" charset="-128"/>
                <a:ea typeface="メイリオ" panose="020B0604030504040204" pitchFamily="50" charset="-128"/>
                <a:cs typeface="Meiryo UI" pitchFamily="50" charset="-128"/>
              </a:rPr>
              <a:t>/</a:t>
            </a:r>
            <a:r>
              <a:rPr lang="ja-JP" altLang="en-US" sz="1050" dirty="0">
                <a:solidFill>
                  <a:schemeClr val="tx1">
                    <a:lumMod val="95000"/>
                    <a:lumOff val="5000"/>
                  </a:schemeClr>
                </a:solidFill>
                <a:latin typeface="メイリオ" panose="020B0604030504040204" pitchFamily="50" charset="-128"/>
                <a:ea typeface="メイリオ" panose="020B0604030504040204" pitchFamily="50" charset="-128"/>
                <a:cs typeface="Meiryo UI" pitchFamily="50" charset="-128"/>
              </a:rPr>
              <a:t>カード情報を</a:t>
            </a:r>
            <a:r>
              <a:rPr lang="en-US" altLang="ja-JP" sz="1050" dirty="0">
                <a:solidFill>
                  <a:schemeClr val="tx1">
                    <a:lumMod val="95000"/>
                    <a:lumOff val="5000"/>
                  </a:schemeClr>
                </a:solidFill>
                <a:latin typeface="メイリオ" panose="020B0604030504040204" pitchFamily="50" charset="-128"/>
                <a:ea typeface="メイリオ" panose="020B0604030504040204" pitchFamily="50" charset="-128"/>
                <a:cs typeface="Meiryo UI" pitchFamily="50" charset="-128"/>
              </a:rPr>
              <a:t>AD</a:t>
            </a:r>
            <a:r>
              <a:rPr lang="ja-JP" altLang="en-US" sz="1050" dirty="0">
                <a:solidFill>
                  <a:schemeClr val="tx1">
                    <a:lumMod val="95000"/>
                    <a:lumOff val="5000"/>
                  </a:schemeClr>
                </a:solidFill>
                <a:latin typeface="メイリオ" panose="020B0604030504040204" pitchFamily="50" charset="-128"/>
                <a:ea typeface="メイリオ" panose="020B0604030504040204" pitchFamily="50" charset="-128"/>
                <a:cs typeface="Meiryo UI" pitchFamily="50" charset="-128"/>
              </a:rPr>
              <a:t>上で</a:t>
            </a:r>
            <a:endParaRPr lang="en-US" altLang="ja-JP" sz="1050" dirty="0">
              <a:solidFill>
                <a:schemeClr val="tx1">
                  <a:lumMod val="95000"/>
                  <a:lumOff val="5000"/>
                </a:schemeClr>
              </a:solidFill>
              <a:latin typeface="メイリオ" panose="020B0604030504040204" pitchFamily="50" charset="-128"/>
              <a:ea typeface="メイリオ" panose="020B0604030504040204" pitchFamily="50" charset="-128"/>
              <a:cs typeface="Meiryo UI" pitchFamily="50" charset="-128"/>
            </a:endParaRPr>
          </a:p>
          <a:p>
            <a:pPr eaLnBrk="1" hangingPunct="1">
              <a:spcBef>
                <a:spcPct val="20000"/>
              </a:spcBef>
              <a:buClr>
                <a:srgbClr val="5330C1"/>
              </a:buClr>
              <a:defRPr/>
            </a:pPr>
            <a:r>
              <a:rPr lang="ja-JP" altLang="en-US" sz="1050" dirty="0">
                <a:solidFill>
                  <a:schemeClr val="tx1">
                    <a:lumMod val="95000"/>
                    <a:lumOff val="5000"/>
                  </a:schemeClr>
                </a:solidFill>
                <a:latin typeface="メイリオ" panose="020B0604030504040204" pitchFamily="50" charset="-128"/>
                <a:ea typeface="メイリオ" panose="020B0604030504040204" pitchFamily="50" charset="-128"/>
                <a:cs typeface="Meiryo UI" pitchFamily="50" charset="-128"/>
              </a:rPr>
              <a:t>管理していない場合でも対応可能です。</a:t>
            </a:r>
          </a:p>
        </p:txBody>
      </p:sp>
      <p:pic>
        <p:nvPicPr>
          <p:cNvPr id="71" name="図 70">
            <a:extLst>
              <a:ext uri="{FF2B5EF4-FFF2-40B4-BE49-F238E27FC236}">
                <a16:creationId xmlns:a16="http://schemas.microsoft.com/office/drawing/2014/main" id="{E9D2804D-71DD-9E61-47E2-43780B10A6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1863" y="2227787"/>
            <a:ext cx="1208306" cy="1191582"/>
          </a:xfrm>
          <a:prstGeom prst="rect">
            <a:avLst/>
          </a:prstGeom>
        </p:spPr>
      </p:pic>
      <p:grpSp>
        <p:nvGrpSpPr>
          <p:cNvPr id="72" name="グループ化 71">
            <a:extLst>
              <a:ext uri="{FF2B5EF4-FFF2-40B4-BE49-F238E27FC236}">
                <a16:creationId xmlns:a16="http://schemas.microsoft.com/office/drawing/2014/main" id="{8A69FA1C-ACEC-2D9C-3BBC-F4C77F9B3004}"/>
              </a:ext>
            </a:extLst>
          </p:cNvPr>
          <p:cNvGrpSpPr/>
          <p:nvPr/>
        </p:nvGrpSpPr>
        <p:grpSpPr>
          <a:xfrm>
            <a:off x="2946939" y="4810824"/>
            <a:ext cx="1895856" cy="1191582"/>
            <a:chOff x="1992403" y="2492766"/>
            <a:chExt cx="1895856" cy="1191582"/>
          </a:xfrm>
        </p:grpSpPr>
        <p:sp>
          <p:nvSpPr>
            <p:cNvPr id="73" name="Text Box 22">
              <a:extLst>
                <a:ext uri="{FF2B5EF4-FFF2-40B4-BE49-F238E27FC236}">
                  <a16:creationId xmlns:a16="http://schemas.microsoft.com/office/drawing/2014/main" id="{542588B2-27C2-22DD-62E7-8FB10FB56D09}"/>
                </a:ext>
              </a:extLst>
            </p:cNvPr>
            <p:cNvSpPr txBox="1">
              <a:spLocks noChangeArrowheads="1"/>
            </p:cNvSpPr>
            <p:nvPr/>
          </p:nvSpPr>
          <p:spPr bwMode="auto">
            <a:xfrm>
              <a:off x="2517036" y="2598605"/>
              <a:ext cx="1371223" cy="243824"/>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104306" tIns="52153" rIns="104306" bIns="52153">
              <a:spAutoFit/>
            </a:bodyPr>
            <a:lstStyle/>
            <a:p>
              <a:pPr eaLnBrk="1" hangingPunct="1">
                <a:spcBef>
                  <a:spcPct val="50000"/>
                </a:spcBef>
                <a:buClr>
                  <a:srgbClr val="5330C1"/>
                </a:buClr>
                <a:defRPr/>
              </a:pPr>
              <a:r>
                <a:rPr lang="ja-JP" altLang="en-US" sz="900" dirty="0">
                  <a:latin typeface="メイリオ" panose="020B0604030504040204" pitchFamily="50" charset="-128"/>
                  <a:ea typeface="メイリオ" panose="020B0604030504040204" pitchFamily="50" charset="-128"/>
                  <a:cs typeface="Meiryo UI" pitchFamily="50" charset="-128"/>
                </a:rPr>
                <a:t>組織</a:t>
              </a:r>
              <a:r>
                <a:rPr lang="en-US" altLang="ja-JP" sz="900" dirty="0">
                  <a:latin typeface="メイリオ" panose="020B0604030504040204" pitchFamily="50" charset="-128"/>
                  <a:ea typeface="メイリオ" panose="020B0604030504040204" pitchFamily="50" charset="-128"/>
                  <a:cs typeface="Meiryo UI" pitchFamily="50" charset="-128"/>
                </a:rPr>
                <a:t>(</a:t>
              </a:r>
              <a:r>
                <a:rPr lang="ja-JP" altLang="en-US" sz="900" dirty="0">
                  <a:latin typeface="メイリオ" panose="020B0604030504040204" pitchFamily="50" charset="-128"/>
                  <a:ea typeface="メイリオ" panose="020B0604030504040204" pitchFamily="50" charset="-128"/>
                  <a:cs typeface="Meiryo UI" pitchFamily="50" charset="-128"/>
                </a:rPr>
                <a:t>グループ </a:t>
              </a:r>
              <a:r>
                <a:rPr lang="en-US" altLang="ja-JP" sz="900" dirty="0">
                  <a:latin typeface="メイリオ" panose="020B0604030504040204" pitchFamily="50" charset="-128"/>
                  <a:ea typeface="メイリオ" panose="020B0604030504040204" pitchFamily="50" charset="-128"/>
                  <a:cs typeface="Meiryo UI" pitchFamily="50" charset="-128"/>
                </a:rPr>
                <a:t>or OU)</a:t>
              </a:r>
            </a:p>
          </p:txBody>
        </p:sp>
        <p:sp>
          <p:nvSpPr>
            <p:cNvPr id="74" name="Text Box 23">
              <a:extLst>
                <a:ext uri="{FF2B5EF4-FFF2-40B4-BE49-F238E27FC236}">
                  <a16:creationId xmlns:a16="http://schemas.microsoft.com/office/drawing/2014/main" id="{052240BD-CB9D-C17E-D489-11BCD3811664}"/>
                </a:ext>
              </a:extLst>
            </p:cNvPr>
            <p:cNvSpPr txBox="1">
              <a:spLocks noChangeArrowheads="1"/>
            </p:cNvSpPr>
            <p:nvPr/>
          </p:nvSpPr>
          <p:spPr bwMode="auto">
            <a:xfrm>
              <a:off x="2701112" y="2809803"/>
              <a:ext cx="672314" cy="243824"/>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104306" tIns="52153" rIns="104306" bIns="52153">
              <a:spAutoFit/>
            </a:bodyPr>
            <a:lstStyle/>
            <a:p>
              <a:pPr eaLnBrk="1" hangingPunct="1">
                <a:spcBef>
                  <a:spcPct val="50000"/>
                </a:spcBef>
                <a:buClr>
                  <a:srgbClr val="5330C1"/>
                </a:buClr>
                <a:defRPr/>
              </a:pPr>
              <a:r>
                <a:rPr lang="ja-JP" altLang="en-US" sz="900" dirty="0">
                  <a:latin typeface="メイリオ" panose="020B0604030504040204" pitchFamily="50" charset="-128"/>
                  <a:ea typeface="メイリオ" panose="020B0604030504040204" pitchFamily="50" charset="-128"/>
                  <a:cs typeface="Meiryo UI" pitchFamily="50" charset="-128"/>
                </a:rPr>
                <a:t>ユーザー</a:t>
              </a:r>
              <a:endParaRPr lang="en-US" altLang="ja-JP" sz="900" dirty="0">
                <a:latin typeface="メイリオ" panose="020B0604030504040204" pitchFamily="50" charset="-128"/>
                <a:ea typeface="メイリオ" panose="020B0604030504040204" pitchFamily="50" charset="-128"/>
                <a:cs typeface="Meiryo UI" pitchFamily="50" charset="-128"/>
              </a:endParaRPr>
            </a:p>
          </p:txBody>
        </p:sp>
        <p:sp>
          <p:nvSpPr>
            <p:cNvPr id="75" name="Text Box 24">
              <a:extLst>
                <a:ext uri="{FF2B5EF4-FFF2-40B4-BE49-F238E27FC236}">
                  <a16:creationId xmlns:a16="http://schemas.microsoft.com/office/drawing/2014/main" id="{0D29CF0C-A14A-370E-4B37-12BF7F078FFA}"/>
                </a:ext>
              </a:extLst>
            </p:cNvPr>
            <p:cNvSpPr txBox="1">
              <a:spLocks noChangeArrowheads="1"/>
            </p:cNvSpPr>
            <p:nvPr/>
          </p:nvSpPr>
          <p:spPr bwMode="auto">
            <a:xfrm>
              <a:off x="2938690" y="3016108"/>
              <a:ext cx="556898" cy="243824"/>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104306" tIns="52153" rIns="104306" bIns="52153">
              <a:spAutoFit/>
            </a:bodyPr>
            <a:lstStyle/>
            <a:p>
              <a:pPr eaLnBrk="1" hangingPunct="1">
                <a:spcBef>
                  <a:spcPct val="50000"/>
                </a:spcBef>
                <a:buClr>
                  <a:srgbClr val="5330C1"/>
                </a:buClr>
                <a:defRPr/>
              </a:pPr>
              <a:r>
                <a:rPr lang="ja-JP" altLang="en-US" sz="900">
                  <a:latin typeface="メイリオ" panose="020B0604030504040204" pitchFamily="50" charset="-128"/>
                  <a:ea typeface="メイリオ" panose="020B0604030504040204" pitchFamily="50" charset="-128"/>
                  <a:cs typeface="Meiryo UI" pitchFamily="50" charset="-128"/>
                </a:rPr>
                <a:t>カード</a:t>
              </a:r>
              <a:endParaRPr lang="en-US" altLang="ja-JP" sz="900">
                <a:latin typeface="メイリオ" panose="020B0604030504040204" pitchFamily="50" charset="-128"/>
                <a:ea typeface="メイリオ" panose="020B0604030504040204" pitchFamily="50" charset="-128"/>
                <a:cs typeface="Meiryo UI" pitchFamily="50" charset="-128"/>
              </a:endParaRPr>
            </a:p>
          </p:txBody>
        </p:sp>
        <p:pic>
          <p:nvPicPr>
            <p:cNvPr id="76" name="図 75">
              <a:extLst>
                <a:ext uri="{FF2B5EF4-FFF2-40B4-BE49-F238E27FC236}">
                  <a16:creationId xmlns:a16="http://schemas.microsoft.com/office/drawing/2014/main" id="{A645065A-3611-647B-C4BF-2464AFD693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92403" y="2492766"/>
              <a:ext cx="1208306" cy="1191582"/>
            </a:xfrm>
            <a:prstGeom prst="rect">
              <a:avLst/>
            </a:prstGeom>
          </p:spPr>
        </p:pic>
      </p:grpSp>
      <p:grpSp>
        <p:nvGrpSpPr>
          <p:cNvPr id="77" name="グループ化 76">
            <a:extLst>
              <a:ext uri="{FF2B5EF4-FFF2-40B4-BE49-F238E27FC236}">
                <a16:creationId xmlns:a16="http://schemas.microsoft.com/office/drawing/2014/main" id="{DB63BBA1-C16E-23BC-4B3E-AC04E6EAC013}"/>
              </a:ext>
            </a:extLst>
          </p:cNvPr>
          <p:cNvGrpSpPr>
            <a:grpSpLocks noChangeAspect="1"/>
          </p:cNvGrpSpPr>
          <p:nvPr/>
        </p:nvGrpSpPr>
        <p:grpSpPr>
          <a:xfrm>
            <a:off x="4296675" y="2753853"/>
            <a:ext cx="447750" cy="808433"/>
            <a:chOff x="2743201" y="3695701"/>
            <a:chExt cx="1371600" cy="2476499"/>
          </a:xfrm>
          <a:solidFill>
            <a:schemeClr val="tx1"/>
          </a:solidFill>
        </p:grpSpPr>
        <p:sp>
          <p:nvSpPr>
            <p:cNvPr id="78" name="Freeform 17">
              <a:extLst>
                <a:ext uri="{FF2B5EF4-FFF2-40B4-BE49-F238E27FC236}">
                  <a16:creationId xmlns:a16="http://schemas.microsoft.com/office/drawing/2014/main" id="{E5A17346-DFCF-A1AD-18D3-9FA1C373AE8C}"/>
                </a:ext>
              </a:extLst>
            </p:cNvPr>
            <p:cNvSpPr>
              <a:spLocks noEditPoints="1"/>
            </p:cNvSpPr>
            <p:nvPr/>
          </p:nvSpPr>
          <p:spPr bwMode="auto">
            <a:xfrm>
              <a:off x="2743201" y="3695701"/>
              <a:ext cx="1371600" cy="2476499"/>
            </a:xfrm>
            <a:custGeom>
              <a:avLst/>
              <a:gdLst>
                <a:gd name="T0" fmla="*/ 1151 w 1248"/>
                <a:gd name="T1" fmla="*/ 0 h 2260"/>
                <a:gd name="T2" fmla="*/ 97 w 1248"/>
                <a:gd name="T3" fmla="*/ 0 h 2260"/>
                <a:gd name="T4" fmla="*/ 0 w 1248"/>
                <a:gd name="T5" fmla="*/ 97 h 2260"/>
                <a:gd name="T6" fmla="*/ 0 w 1248"/>
                <a:gd name="T7" fmla="*/ 2163 h 2260"/>
                <a:gd name="T8" fmla="*/ 97 w 1248"/>
                <a:gd name="T9" fmla="*/ 2260 h 2260"/>
                <a:gd name="T10" fmla="*/ 1151 w 1248"/>
                <a:gd name="T11" fmla="*/ 2260 h 2260"/>
                <a:gd name="T12" fmla="*/ 1248 w 1248"/>
                <a:gd name="T13" fmla="*/ 2163 h 2260"/>
                <a:gd name="T14" fmla="*/ 1248 w 1248"/>
                <a:gd name="T15" fmla="*/ 97 h 2260"/>
                <a:gd name="T16" fmla="*/ 1151 w 1248"/>
                <a:gd name="T17" fmla="*/ 0 h 2260"/>
                <a:gd name="T18" fmla="*/ 590 w 1248"/>
                <a:gd name="T19" fmla="*/ 1383 h 2260"/>
                <a:gd name="T20" fmla="*/ 169 w 1248"/>
                <a:gd name="T21" fmla="*/ 1383 h 2260"/>
                <a:gd name="T22" fmla="*/ 169 w 1248"/>
                <a:gd name="T23" fmla="*/ 1248 h 2260"/>
                <a:gd name="T24" fmla="*/ 590 w 1248"/>
                <a:gd name="T25" fmla="*/ 1248 h 2260"/>
                <a:gd name="T26" fmla="*/ 590 w 1248"/>
                <a:gd name="T27" fmla="*/ 1383 h 2260"/>
                <a:gd name="T28" fmla="*/ 590 w 1248"/>
                <a:gd name="T29" fmla="*/ 1181 h 2260"/>
                <a:gd name="T30" fmla="*/ 169 w 1248"/>
                <a:gd name="T31" fmla="*/ 1181 h 2260"/>
                <a:gd name="T32" fmla="*/ 169 w 1248"/>
                <a:gd name="T33" fmla="*/ 1046 h 2260"/>
                <a:gd name="T34" fmla="*/ 590 w 1248"/>
                <a:gd name="T35" fmla="*/ 1046 h 2260"/>
                <a:gd name="T36" fmla="*/ 590 w 1248"/>
                <a:gd name="T37" fmla="*/ 1181 h 2260"/>
                <a:gd name="T38" fmla="*/ 902 w 1248"/>
                <a:gd name="T39" fmla="*/ 1366 h 2260"/>
                <a:gd name="T40" fmla="*/ 742 w 1248"/>
                <a:gd name="T41" fmla="*/ 1206 h 2260"/>
                <a:gd name="T42" fmla="*/ 902 w 1248"/>
                <a:gd name="T43" fmla="*/ 1046 h 2260"/>
                <a:gd name="T44" fmla="*/ 1062 w 1248"/>
                <a:gd name="T45" fmla="*/ 1206 h 2260"/>
                <a:gd name="T46" fmla="*/ 902 w 1248"/>
                <a:gd name="T47" fmla="*/ 1366 h 2260"/>
                <a:gd name="T48" fmla="*/ 1079 w 1248"/>
                <a:gd name="T49" fmla="*/ 899 h 2260"/>
                <a:gd name="T50" fmla="*/ 1050 w 1248"/>
                <a:gd name="T51" fmla="*/ 928 h 2260"/>
                <a:gd name="T52" fmla="*/ 198 w 1248"/>
                <a:gd name="T53" fmla="*/ 928 h 2260"/>
                <a:gd name="T54" fmla="*/ 169 w 1248"/>
                <a:gd name="T55" fmla="*/ 899 h 2260"/>
                <a:gd name="T56" fmla="*/ 169 w 1248"/>
                <a:gd name="T57" fmla="*/ 704 h 2260"/>
                <a:gd name="T58" fmla="*/ 198 w 1248"/>
                <a:gd name="T59" fmla="*/ 675 h 2260"/>
                <a:gd name="T60" fmla="*/ 1050 w 1248"/>
                <a:gd name="T61" fmla="*/ 675 h 2260"/>
                <a:gd name="T62" fmla="*/ 1079 w 1248"/>
                <a:gd name="T63" fmla="*/ 704 h 2260"/>
                <a:gd name="T64" fmla="*/ 1079 w 1248"/>
                <a:gd name="T65" fmla="*/ 899 h 2260"/>
                <a:gd name="T66" fmla="*/ 1048 w 1248"/>
                <a:gd name="T67" fmla="*/ 340 h 2260"/>
                <a:gd name="T68" fmla="*/ 205 w 1248"/>
                <a:gd name="T69" fmla="*/ 340 h 2260"/>
                <a:gd name="T70" fmla="*/ 172 w 1248"/>
                <a:gd name="T71" fmla="*/ 307 h 2260"/>
                <a:gd name="T72" fmla="*/ 205 w 1248"/>
                <a:gd name="T73" fmla="*/ 273 h 2260"/>
                <a:gd name="T74" fmla="*/ 1048 w 1248"/>
                <a:gd name="T75" fmla="*/ 273 h 2260"/>
                <a:gd name="T76" fmla="*/ 1082 w 1248"/>
                <a:gd name="T77" fmla="*/ 307 h 2260"/>
                <a:gd name="T78" fmla="*/ 1048 w 1248"/>
                <a:gd name="T79" fmla="*/ 340 h 2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8" h="2260">
                  <a:moveTo>
                    <a:pt x="1151" y="0"/>
                  </a:moveTo>
                  <a:cubicBezTo>
                    <a:pt x="97" y="0"/>
                    <a:pt x="97" y="0"/>
                    <a:pt x="97" y="0"/>
                  </a:cubicBezTo>
                  <a:cubicBezTo>
                    <a:pt x="43" y="0"/>
                    <a:pt x="0" y="44"/>
                    <a:pt x="0" y="97"/>
                  </a:cubicBezTo>
                  <a:cubicBezTo>
                    <a:pt x="0" y="2163"/>
                    <a:pt x="0" y="2163"/>
                    <a:pt x="0" y="2163"/>
                  </a:cubicBezTo>
                  <a:cubicBezTo>
                    <a:pt x="0" y="2216"/>
                    <a:pt x="43" y="2260"/>
                    <a:pt x="97" y="2260"/>
                  </a:cubicBezTo>
                  <a:cubicBezTo>
                    <a:pt x="1151" y="2260"/>
                    <a:pt x="1151" y="2260"/>
                    <a:pt x="1151" y="2260"/>
                  </a:cubicBezTo>
                  <a:cubicBezTo>
                    <a:pt x="1205" y="2260"/>
                    <a:pt x="1248" y="2216"/>
                    <a:pt x="1248" y="2163"/>
                  </a:cubicBezTo>
                  <a:cubicBezTo>
                    <a:pt x="1248" y="97"/>
                    <a:pt x="1248" y="97"/>
                    <a:pt x="1248" y="97"/>
                  </a:cubicBezTo>
                  <a:cubicBezTo>
                    <a:pt x="1248" y="44"/>
                    <a:pt x="1205" y="0"/>
                    <a:pt x="1151" y="0"/>
                  </a:cubicBezTo>
                  <a:close/>
                  <a:moveTo>
                    <a:pt x="590" y="1383"/>
                  </a:moveTo>
                  <a:cubicBezTo>
                    <a:pt x="169" y="1383"/>
                    <a:pt x="169" y="1383"/>
                    <a:pt x="169" y="1383"/>
                  </a:cubicBezTo>
                  <a:cubicBezTo>
                    <a:pt x="169" y="1248"/>
                    <a:pt x="169" y="1248"/>
                    <a:pt x="169" y="1248"/>
                  </a:cubicBezTo>
                  <a:cubicBezTo>
                    <a:pt x="590" y="1248"/>
                    <a:pt x="590" y="1248"/>
                    <a:pt x="590" y="1248"/>
                  </a:cubicBezTo>
                  <a:lnTo>
                    <a:pt x="590" y="1383"/>
                  </a:lnTo>
                  <a:close/>
                  <a:moveTo>
                    <a:pt x="590" y="1181"/>
                  </a:moveTo>
                  <a:cubicBezTo>
                    <a:pt x="169" y="1181"/>
                    <a:pt x="169" y="1181"/>
                    <a:pt x="169" y="1181"/>
                  </a:cubicBezTo>
                  <a:cubicBezTo>
                    <a:pt x="169" y="1046"/>
                    <a:pt x="169" y="1046"/>
                    <a:pt x="169" y="1046"/>
                  </a:cubicBezTo>
                  <a:cubicBezTo>
                    <a:pt x="590" y="1046"/>
                    <a:pt x="590" y="1046"/>
                    <a:pt x="590" y="1046"/>
                  </a:cubicBezTo>
                  <a:lnTo>
                    <a:pt x="590" y="1181"/>
                  </a:lnTo>
                  <a:close/>
                  <a:moveTo>
                    <a:pt x="902" y="1366"/>
                  </a:moveTo>
                  <a:cubicBezTo>
                    <a:pt x="814" y="1366"/>
                    <a:pt x="742" y="1294"/>
                    <a:pt x="742" y="1206"/>
                  </a:cubicBezTo>
                  <a:cubicBezTo>
                    <a:pt x="742" y="1117"/>
                    <a:pt x="814" y="1046"/>
                    <a:pt x="902" y="1046"/>
                  </a:cubicBezTo>
                  <a:cubicBezTo>
                    <a:pt x="991" y="1046"/>
                    <a:pt x="1062" y="1117"/>
                    <a:pt x="1062" y="1206"/>
                  </a:cubicBezTo>
                  <a:cubicBezTo>
                    <a:pt x="1062" y="1294"/>
                    <a:pt x="991" y="1366"/>
                    <a:pt x="902" y="1366"/>
                  </a:cubicBezTo>
                  <a:close/>
                  <a:moveTo>
                    <a:pt x="1079" y="899"/>
                  </a:moveTo>
                  <a:cubicBezTo>
                    <a:pt x="1079" y="915"/>
                    <a:pt x="1066" y="928"/>
                    <a:pt x="1050" y="928"/>
                  </a:cubicBezTo>
                  <a:cubicBezTo>
                    <a:pt x="198" y="928"/>
                    <a:pt x="198" y="928"/>
                    <a:pt x="198" y="928"/>
                  </a:cubicBezTo>
                  <a:cubicBezTo>
                    <a:pt x="182" y="928"/>
                    <a:pt x="169" y="915"/>
                    <a:pt x="169" y="899"/>
                  </a:cubicBezTo>
                  <a:cubicBezTo>
                    <a:pt x="169" y="704"/>
                    <a:pt x="169" y="704"/>
                    <a:pt x="169" y="704"/>
                  </a:cubicBezTo>
                  <a:cubicBezTo>
                    <a:pt x="169" y="688"/>
                    <a:pt x="182" y="675"/>
                    <a:pt x="198" y="675"/>
                  </a:cubicBezTo>
                  <a:cubicBezTo>
                    <a:pt x="1050" y="675"/>
                    <a:pt x="1050" y="675"/>
                    <a:pt x="1050" y="675"/>
                  </a:cubicBezTo>
                  <a:cubicBezTo>
                    <a:pt x="1066" y="675"/>
                    <a:pt x="1079" y="688"/>
                    <a:pt x="1079" y="704"/>
                  </a:cubicBezTo>
                  <a:lnTo>
                    <a:pt x="1079" y="899"/>
                  </a:lnTo>
                  <a:close/>
                  <a:moveTo>
                    <a:pt x="1048" y="340"/>
                  </a:moveTo>
                  <a:cubicBezTo>
                    <a:pt x="205" y="340"/>
                    <a:pt x="205" y="340"/>
                    <a:pt x="205" y="340"/>
                  </a:cubicBezTo>
                  <a:cubicBezTo>
                    <a:pt x="187" y="340"/>
                    <a:pt x="172" y="325"/>
                    <a:pt x="172" y="307"/>
                  </a:cubicBezTo>
                  <a:cubicBezTo>
                    <a:pt x="172" y="288"/>
                    <a:pt x="187" y="273"/>
                    <a:pt x="205" y="273"/>
                  </a:cubicBezTo>
                  <a:cubicBezTo>
                    <a:pt x="1048" y="273"/>
                    <a:pt x="1048" y="273"/>
                    <a:pt x="1048" y="273"/>
                  </a:cubicBezTo>
                  <a:cubicBezTo>
                    <a:pt x="1067" y="273"/>
                    <a:pt x="1082" y="288"/>
                    <a:pt x="1082" y="307"/>
                  </a:cubicBezTo>
                  <a:cubicBezTo>
                    <a:pt x="1082" y="325"/>
                    <a:pt x="1067" y="340"/>
                    <a:pt x="1048" y="3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79" name="Freeform 18">
              <a:extLst>
                <a:ext uri="{FF2B5EF4-FFF2-40B4-BE49-F238E27FC236}">
                  <a16:creationId xmlns:a16="http://schemas.microsoft.com/office/drawing/2014/main" id="{6497C990-0AAD-7670-E190-1CC2D2C8F581}"/>
                </a:ext>
              </a:extLst>
            </p:cNvPr>
            <p:cNvSpPr>
              <a:spLocks/>
            </p:cNvSpPr>
            <p:nvPr/>
          </p:nvSpPr>
          <p:spPr bwMode="auto">
            <a:xfrm>
              <a:off x="3632201" y="4916488"/>
              <a:ext cx="204788" cy="209550"/>
            </a:xfrm>
            <a:custGeom>
              <a:avLst/>
              <a:gdLst>
                <a:gd name="T0" fmla="*/ 0 w 186"/>
                <a:gd name="T1" fmla="*/ 93 h 191"/>
                <a:gd name="T2" fmla="*/ 93 w 186"/>
                <a:gd name="T3" fmla="*/ 191 h 191"/>
                <a:gd name="T4" fmla="*/ 186 w 186"/>
                <a:gd name="T5" fmla="*/ 93 h 191"/>
                <a:gd name="T6" fmla="*/ 120 w 186"/>
                <a:gd name="T7" fmla="*/ 0 h 191"/>
                <a:gd name="T8" fmla="*/ 120 w 186"/>
                <a:gd name="T9" fmla="*/ 32 h 191"/>
                <a:gd name="T10" fmla="*/ 157 w 186"/>
                <a:gd name="T11" fmla="*/ 93 h 191"/>
                <a:gd name="T12" fmla="*/ 93 w 186"/>
                <a:gd name="T13" fmla="*/ 161 h 191"/>
                <a:gd name="T14" fmla="*/ 29 w 186"/>
                <a:gd name="T15" fmla="*/ 93 h 191"/>
                <a:gd name="T16" fmla="*/ 66 w 186"/>
                <a:gd name="T17" fmla="*/ 32 h 191"/>
                <a:gd name="T18" fmla="*/ 66 w 186"/>
                <a:gd name="T19" fmla="*/ 0 h 191"/>
                <a:gd name="T20" fmla="*/ 0 w 186"/>
                <a:gd name="T21" fmla="*/ 9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91">
                  <a:moveTo>
                    <a:pt x="0" y="93"/>
                  </a:moveTo>
                  <a:cubicBezTo>
                    <a:pt x="0" y="147"/>
                    <a:pt x="42" y="191"/>
                    <a:pt x="93" y="191"/>
                  </a:cubicBezTo>
                  <a:cubicBezTo>
                    <a:pt x="144" y="191"/>
                    <a:pt x="186" y="147"/>
                    <a:pt x="186" y="93"/>
                  </a:cubicBezTo>
                  <a:cubicBezTo>
                    <a:pt x="186" y="49"/>
                    <a:pt x="158" y="12"/>
                    <a:pt x="120" y="0"/>
                  </a:cubicBezTo>
                  <a:cubicBezTo>
                    <a:pt x="120" y="32"/>
                    <a:pt x="120" y="32"/>
                    <a:pt x="120" y="32"/>
                  </a:cubicBezTo>
                  <a:cubicBezTo>
                    <a:pt x="142" y="43"/>
                    <a:pt x="157" y="66"/>
                    <a:pt x="157" y="93"/>
                  </a:cubicBezTo>
                  <a:cubicBezTo>
                    <a:pt x="157" y="130"/>
                    <a:pt x="129" y="161"/>
                    <a:pt x="93" y="161"/>
                  </a:cubicBezTo>
                  <a:cubicBezTo>
                    <a:pt x="58" y="161"/>
                    <a:pt x="29" y="130"/>
                    <a:pt x="29" y="93"/>
                  </a:cubicBezTo>
                  <a:cubicBezTo>
                    <a:pt x="29" y="66"/>
                    <a:pt x="44" y="43"/>
                    <a:pt x="66" y="32"/>
                  </a:cubicBezTo>
                  <a:cubicBezTo>
                    <a:pt x="66" y="0"/>
                    <a:pt x="66" y="0"/>
                    <a:pt x="66" y="0"/>
                  </a:cubicBezTo>
                  <a:cubicBezTo>
                    <a:pt x="28" y="12"/>
                    <a:pt x="0" y="49"/>
                    <a:pt x="0"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80" name="Rectangle 19">
              <a:extLst>
                <a:ext uri="{FF2B5EF4-FFF2-40B4-BE49-F238E27FC236}">
                  <a16:creationId xmlns:a16="http://schemas.microsoft.com/office/drawing/2014/main" id="{E90CB509-986A-8CA0-4638-339916DF8A02}"/>
                </a:ext>
              </a:extLst>
            </p:cNvPr>
            <p:cNvSpPr>
              <a:spLocks noChangeArrowheads="1"/>
            </p:cNvSpPr>
            <p:nvPr/>
          </p:nvSpPr>
          <p:spPr bwMode="auto">
            <a:xfrm>
              <a:off x="3722688" y="4886325"/>
              <a:ext cx="23813" cy="1190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grpSp>
      <p:sp>
        <p:nvSpPr>
          <p:cNvPr id="81" name="AutoShape 64">
            <a:extLst>
              <a:ext uri="{FF2B5EF4-FFF2-40B4-BE49-F238E27FC236}">
                <a16:creationId xmlns:a16="http://schemas.microsoft.com/office/drawing/2014/main" id="{F28DB357-1448-DF07-DC31-0164B49BBCB3}"/>
              </a:ext>
            </a:extLst>
          </p:cNvPr>
          <p:cNvSpPr>
            <a:spLocks noChangeArrowheads="1"/>
          </p:cNvSpPr>
          <p:nvPr/>
        </p:nvSpPr>
        <p:spPr bwMode="auto">
          <a:xfrm>
            <a:off x="1962800" y="4801955"/>
            <a:ext cx="1456122" cy="291854"/>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square" lIns="90000" tIns="46800" rIns="90000" bIns="46800">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defTabSz="43815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defTabSz="43815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defTabSz="43815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defTabSz="43815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ja-JP" altLang="en-US" sz="1100" b="1" dirty="0">
                <a:solidFill>
                  <a:srgbClr val="568DFC"/>
                </a:solidFill>
                <a:latin typeface="メイリオ" panose="020B0604030504040204" pitchFamily="50" charset="-128"/>
                <a:ea typeface="メイリオ" panose="020B0604030504040204" pitchFamily="50" charset="-128"/>
                <a:cs typeface="Meiryo UI" pitchFamily="50" charset="-128"/>
              </a:rPr>
              <a:t>管理サーバー</a:t>
            </a:r>
          </a:p>
        </p:txBody>
      </p:sp>
      <p:sp>
        <p:nvSpPr>
          <p:cNvPr id="82" name="テキスト ボックス 11">
            <a:extLst>
              <a:ext uri="{FF2B5EF4-FFF2-40B4-BE49-F238E27FC236}">
                <a16:creationId xmlns:a16="http://schemas.microsoft.com/office/drawing/2014/main" id="{DFEF710A-E3B7-90B3-5DBC-B26F85A22D9F}"/>
              </a:ext>
            </a:extLst>
          </p:cNvPr>
          <p:cNvSpPr txBox="1">
            <a:spLocks noChangeArrowheads="1"/>
          </p:cNvSpPr>
          <p:nvPr/>
        </p:nvSpPr>
        <p:spPr bwMode="auto">
          <a:xfrm>
            <a:off x="110888" y="2420780"/>
            <a:ext cx="2374998" cy="428490"/>
          </a:xfrm>
          <a:prstGeom prst="rect">
            <a:avLst/>
          </a:prstGeom>
          <a:noFill/>
          <a:ln w="9525">
            <a:noFill/>
            <a:miter lim="800000"/>
            <a:headEnd/>
            <a:tailEnd/>
          </a:ln>
        </p:spPr>
        <p:txBody>
          <a:bodyPr wrap="square" lIns="104306" tIns="52153" rIns="104306" bIns="52153">
            <a:spAutoFit/>
          </a:bodyPr>
          <a:lstStyle/>
          <a:p>
            <a:pPr eaLnBrk="1" hangingPunct="1">
              <a:spcBef>
                <a:spcPct val="20000"/>
              </a:spcBef>
              <a:buClr>
                <a:srgbClr val="5330C1"/>
              </a:buClr>
              <a:defRPr/>
            </a:pPr>
            <a:r>
              <a:rPr lang="en-US" altLang="ja-JP" sz="1050" dirty="0">
                <a:solidFill>
                  <a:schemeClr val="tx1">
                    <a:lumMod val="95000"/>
                    <a:lumOff val="5000"/>
                  </a:schemeClr>
                </a:solidFill>
                <a:latin typeface="メイリオ" panose="020B0604030504040204" pitchFamily="50" charset="-128"/>
                <a:ea typeface="メイリオ" panose="020B0604030504040204" pitchFamily="50" charset="-128"/>
                <a:cs typeface="Meiryo UI" pitchFamily="50" charset="-128"/>
              </a:rPr>
              <a:t>AD</a:t>
            </a:r>
            <a:r>
              <a:rPr lang="ja-JP" altLang="en-US" sz="1050" dirty="0">
                <a:solidFill>
                  <a:schemeClr val="tx1">
                    <a:lumMod val="95000"/>
                    <a:lumOff val="5000"/>
                  </a:schemeClr>
                </a:solidFill>
                <a:latin typeface="メイリオ" panose="020B0604030504040204" pitchFamily="50" charset="-128"/>
                <a:ea typeface="メイリオ" panose="020B0604030504040204" pitchFamily="50" charset="-128"/>
                <a:cs typeface="Meiryo UI" pitchFamily="50" charset="-128"/>
              </a:rPr>
              <a:t>連携ツールで、どのデータを何時取り込むかを指定します。</a:t>
            </a:r>
          </a:p>
        </p:txBody>
      </p:sp>
      <p:sp>
        <p:nvSpPr>
          <p:cNvPr id="83" name="Text Box 36">
            <a:extLst>
              <a:ext uri="{FF2B5EF4-FFF2-40B4-BE49-F238E27FC236}">
                <a16:creationId xmlns:a16="http://schemas.microsoft.com/office/drawing/2014/main" id="{6407BF06-6EFB-F1AE-6B56-312891786EA5}"/>
              </a:ext>
            </a:extLst>
          </p:cNvPr>
          <p:cNvSpPr txBox="1">
            <a:spLocks noChangeArrowheads="1"/>
          </p:cNvSpPr>
          <p:nvPr/>
        </p:nvSpPr>
        <p:spPr bwMode="auto">
          <a:xfrm>
            <a:off x="413712" y="6075677"/>
            <a:ext cx="4201342" cy="158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84748" tIns="10141" rIns="84748" bIns="10141">
            <a:spAutoFit/>
          </a:bodyPr>
          <a:lstStyle>
            <a:lvl1pPr>
              <a:lnSpc>
                <a:spcPct val="110000"/>
              </a:lnSpc>
              <a:spcBef>
                <a:spcPct val="20000"/>
              </a:spcBef>
              <a:buClr>
                <a:srgbClr val="5330C1"/>
              </a:buClr>
              <a:buFont typeface="Wingdings" panose="05000000000000000000" pitchFamily="2" charset="2"/>
              <a:buChar char="n"/>
              <a:defRPr kumimoji="1" sz="2600">
                <a:solidFill>
                  <a:srgbClr val="111111"/>
                </a:solidFill>
                <a:latin typeface="HGS創英角ｺﾞｼｯｸUB" panose="020B0900000000000000" pitchFamily="50" charset="-128"/>
                <a:ea typeface="HGS創英角ｺﾞｼｯｸUB" panose="020B0900000000000000" pitchFamily="50" charset="-128"/>
              </a:defRPr>
            </a:lvl1pPr>
            <a:lvl2pPr marL="742950" indent="-285750">
              <a:lnSpc>
                <a:spcPct val="110000"/>
              </a:lnSpc>
              <a:spcBef>
                <a:spcPct val="20000"/>
              </a:spcBef>
              <a:buClr>
                <a:srgbClr val="5330C1"/>
              </a:buClr>
              <a:buFont typeface="Wingdings" panose="05000000000000000000" pitchFamily="2" charset="2"/>
              <a:buChar char="p"/>
              <a:defRPr kumimoji="1" sz="2400">
                <a:solidFill>
                  <a:srgbClr val="111111"/>
                </a:solidFill>
                <a:latin typeface="HGS創英角ｺﾞｼｯｸUB" panose="020B0900000000000000" pitchFamily="50" charset="-128"/>
                <a:ea typeface="HGS創英角ｺﾞｼｯｸUB" panose="020B0900000000000000" pitchFamily="50" charset="-128"/>
              </a:defRPr>
            </a:lvl2pPr>
            <a:lvl3pPr marL="1143000" indent="-228600">
              <a:lnSpc>
                <a:spcPct val="110000"/>
              </a:lnSpc>
              <a:spcBef>
                <a:spcPct val="20000"/>
              </a:spcBef>
              <a:buClr>
                <a:srgbClr val="5330C1"/>
              </a:buClr>
              <a:buFont typeface="Wingdings" panose="05000000000000000000" pitchFamily="2" charset="2"/>
              <a:buChar char="u"/>
              <a:defRPr kumimoji="1" sz="2200">
                <a:solidFill>
                  <a:srgbClr val="111111"/>
                </a:solidFill>
                <a:latin typeface="HGS創英角ｺﾞｼｯｸUB" panose="020B0900000000000000" pitchFamily="50" charset="-128"/>
                <a:ea typeface="HGS創英角ｺﾞｼｯｸUB" panose="020B0900000000000000" pitchFamily="50" charset="-128"/>
              </a:defRPr>
            </a:lvl3pPr>
            <a:lvl4pPr marL="1600200" indent="-228600">
              <a:lnSpc>
                <a:spcPct val="110000"/>
              </a:lnSpc>
              <a:spcBef>
                <a:spcPct val="20000"/>
              </a:spcBef>
              <a:buClr>
                <a:srgbClr val="5330C1"/>
              </a:buClr>
              <a:buChar char="•"/>
              <a:defRPr sz="2000">
                <a:solidFill>
                  <a:srgbClr val="111111"/>
                </a:solidFill>
                <a:latin typeface="HGS創英角ｺﾞｼｯｸUB" panose="020B0900000000000000" pitchFamily="50" charset="-128"/>
                <a:ea typeface="HGS創英角ｺﾞｼｯｸUB" panose="020B0900000000000000" pitchFamily="50" charset="-128"/>
              </a:defRPr>
            </a:lvl4pPr>
            <a:lvl5pPr marL="2057400" indent="-228600">
              <a:spcBef>
                <a:spcPct val="20000"/>
              </a:spcBef>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5pPr>
            <a:lvl6pPr marL="25146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6pPr>
            <a:lvl7pPr marL="29718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7pPr>
            <a:lvl8pPr marL="34290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8pPr>
            <a:lvl9pPr marL="38862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9pPr>
          </a:lstStyle>
          <a:p>
            <a:pPr eaLnBrk="1" hangingPunct="1">
              <a:lnSpc>
                <a:spcPct val="100000"/>
              </a:lnSpc>
              <a:spcBef>
                <a:spcPct val="50000"/>
              </a:spcBef>
              <a:buFontTx/>
              <a:buNone/>
            </a:pPr>
            <a:r>
              <a:rPr lang="en-US" altLang="ja-JP" sz="9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※AD</a:t>
            </a:r>
            <a:r>
              <a:rPr lang="ja-JP" altLang="en-US" sz="9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連携は管理サーバー上に設置します。</a:t>
            </a:r>
            <a:r>
              <a:rPr lang="en-US" altLang="ja-JP" sz="9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AD</a:t>
            </a:r>
            <a:r>
              <a:rPr lang="ja-JP" altLang="en-US" sz="9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サーバーには変更を加えません。</a:t>
            </a:r>
          </a:p>
        </p:txBody>
      </p:sp>
      <p:sp>
        <p:nvSpPr>
          <p:cNvPr id="84" name="AutoShape 64">
            <a:extLst>
              <a:ext uri="{FF2B5EF4-FFF2-40B4-BE49-F238E27FC236}">
                <a16:creationId xmlns:a16="http://schemas.microsoft.com/office/drawing/2014/main" id="{9360DAED-5BDD-71E0-636C-0336ED258367}"/>
              </a:ext>
            </a:extLst>
          </p:cNvPr>
          <p:cNvSpPr>
            <a:spLocks noChangeArrowheads="1"/>
          </p:cNvSpPr>
          <p:nvPr/>
        </p:nvSpPr>
        <p:spPr bwMode="auto">
          <a:xfrm>
            <a:off x="3950846" y="3488282"/>
            <a:ext cx="1186943" cy="513191"/>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square" lIns="90000" tIns="46800" rIns="90000" bIns="46800">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defTabSz="43815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defTabSz="43815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defTabSz="43815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defTabSz="43815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en-US" altLang="ja-JP" sz="1200" b="1" dirty="0">
                <a:latin typeface="Meiryo UI" pitchFamily="50" charset="-128"/>
                <a:ea typeface="Meiryo UI" pitchFamily="50" charset="-128"/>
                <a:cs typeface="Meiryo UI" pitchFamily="50" charset="-128"/>
              </a:rPr>
              <a:t>Active Directory</a:t>
            </a:r>
          </a:p>
        </p:txBody>
      </p:sp>
      <p:sp>
        <p:nvSpPr>
          <p:cNvPr id="85" name="角丸四角形 21">
            <a:extLst>
              <a:ext uri="{FF2B5EF4-FFF2-40B4-BE49-F238E27FC236}">
                <a16:creationId xmlns:a16="http://schemas.microsoft.com/office/drawing/2014/main" id="{1BEEB54F-D6FD-0D18-2F5E-A36D73657550}"/>
              </a:ext>
            </a:extLst>
          </p:cNvPr>
          <p:cNvSpPr/>
          <p:nvPr/>
        </p:nvSpPr>
        <p:spPr bwMode="auto">
          <a:xfrm>
            <a:off x="314666" y="4441669"/>
            <a:ext cx="1366852" cy="588597"/>
          </a:xfrm>
          <a:prstGeom prst="roundRect">
            <a:avLst>
              <a:gd name="adj" fmla="val 50000"/>
            </a:avLst>
          </a:prstGeom>
          <a:solidFill>
            <a:srgbClr val="568DFC"/>
          </a:solidFill>
          <a:ln>
            <a:no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wrap="none" lIns="0" tIns="0" rIns="0" bIns="0">
            <a:spAutoFit/>
          </a:bodyPr>
          <a:lstStyle/>
          <a:p>
            <a:pPr algn="ctr" eaLnBrk="1" hangingPunct="1">
              <a:spcBef>
                <a:spcPct val="20000"/>
              </a:spcBef>
              <a:buClr>
                <a:srgbClr val="5330C1"/>
              </a:buClr>
              <a:defRPr/>
            </a:pPr>
            <a:r>
              <a:rPr lang="en-US" altLang="ja-JP" sz="1400" b="1" dirty="0">
                <a:solidFill>
                  <a:schemeClr val="bg1"/>
                </a:solidFill>
                <a:latin typeface="メイリオ" panose="020B0604030504040204" pitchFamily="50" charset="-128"/>
                <a:ea typeface="メイリオ" panose="020B0604030504040204" pitchFamily="50" charset="-128"/>
                <a:cs typeface="Meiryo UI" pitchFamily="50" charset="-128"/>
              </a:rPr>
              <a:t>iDLinker</a:t>
            </a:r>
          </a:p>
          <a:p>
            <a:pPr algn="ctr" eaLnBrk="1" hangingPunct="1">
              <a:spcBef>
                <a:spcPct val="20000"/>
              </a:spcBef>
              <a:buClr>
                <a:srgbClr val="5330C1"/>
              </a:buClr>
              <a:defRPr/>
            </a:pPr>
            <a:r>
              <a:rPr lang="ja-JP" altLang="en-US" sz="1100" b="1" dirty="0">
                <a:solidFill>
                  <a:schemeClr val="bg1"/>
                </a:solidFill>
                <a:latin typeface="メイリオ" panose="020B0604030504040204" pitchFamily="50" charset="-128"/>
                <a:ea typeface="メイリオ" panose="020B0604030504040204" pitchFamily="50" charset="-128"/>
                <a:cs typeface="Meiryo UI" pitchFamily="50" charset="-128"/>
              </a:rPr>
              <a:t>（</a:t>
            </a:r>
            <a:r>
              <a:rPr lang="en-US" altLang="ja-JP" sz="1100" b="1" dirty="0">
                <a:solidFill>
                  <a:schemeClr val="bg1"/>
                </a:solidFill>
                <a:latin typeface="メイリオ" panose="020B0604030504040204" pitchFamily="50" charset="-128"/>
                <a:ea typeface="メイリオ" panose="020B0604030504040204" pitchFamily="50" charset="-128"/>
                <a:cs typeface="Meiryo UI" pitchFamily="50" charset="-128"/>
              </a:rPr>
              <a:t>AD</a:t>
            </a:r>
            <a:r>
              <a:rPr lang="ja-JP" altLang="en-US" sz="1100" b="1" dirty="0">
                <a:solidFill>
                  <a:schemeClr val="bg1"/>
                </a:solidFill>
                <a:latin typeface="メイリオ" panose="020B0604030504040204" pitchFamily="50" charset="-128"/>
                <a:ea typeface="メイリオ" panose="020B0604030504040204" pitchFamily="50" charset="-128"/>
                <a:cs typeface="Meiryo UI" pitchFamily="50" charset="-128"/>
              </a:rPr>
              <a:t>連携ツール）</a:t>
            </a:r>
          </a:p>
        </p:txBody>
      </p:sp>
      <p:grpSp>
        <p:nvGrpSpPr>
          <p:cNvPr id="9" name="グループ化 8">
            <a:extLst>
              <a:ext uri="{FF2B5EF4-FFF2-40B4-BE49-F238E27FC236}">
                <a16:creationId xmlns:a16="http://schemas.microsoft.com/office/drawing/2014/main" id="{AA36025E-5098-B9D2-E6FC-60C8228CA50B}"/>
              </a:ext>
            </a:extLst>
          </p:cNvPr>
          <p:cNvGrpSpPr/>
          <p:nvPr/>
        </p:nvGrpSpPr>
        <p:grpSpPr>
          <a:xfrm>
            <a:off x="2312408" y="3963374"/>
            <a:ext cx="759976" cy="864567"/>
            <a:chOff x="2312408" y="3963374"/>
            <a:chExt cx="759976" cy="864567"/>
          </a:xfrm>
        </p:grpSpPr>
        <p:grpSp>
          <p:nvGrpSpPr>
            <p:cNvPr id="8" name="グループ化 7">
              <a:extLst>
                <a:ext uri="{FF2B5EF4-FFF2-40B4-BE49-F238E27FC236}">
                  <a16:creationId xmlns:a16="http://schemas.microsoft.com/office/drawing/2014/main" id="{E7A85D0D-AAEB-2BB2-4192-7D090555B06C}"/>
                </a:ext>
              </a:extLst>
            </p:cNvPr>
            <p:cNvGrpSpPr/>
            <p:nvPr/>
          </p:nvGrpSpPr>
          <p:grpSpPr>
            <a:xfrm>
              <a:off x="2312408" y="3963374"/>
              <a:ext cx="698923" cy="863248"/>
              <a:chOff x="2312408" y="3963374"/>
              <a:chExt cx="698923" cy="863248"/>
            </a:xfrm>
          </p:grpSpPr>
          <p:grpSp>
            <p:nvGrpSpPr>
              <p:cNvPr id="86" name="グループ化 85">
                <a:extLst>
                  <a:ext uri="{FF2B5EF4-FFF2-40B4-BE49-F238E27FC236}">
                    <a16:creationId xmlns:a16="http://schemas.microsoft.com/office/drawing/2014/main" id="{706AA151-61D1-7336-4434-869D429C0DE4}"/>
                  </a:ext>
                </a:extLst>
              </p:cNvPr>
              <p:cNvGrpSpPr>
                <a:grpSpLocks noChangeAspect="1"/>
              </p:cNvGrpSpPr>
              <p:nvPr/>
            </p:nvGrpSpPr>
            <p:grpSpPr>
              <a:xfrm>
                <a:off x="2312408" y="3963374"/>
                <a:ext cx="447750" cy="808433"/>
                <a:chOff x="2743201" y="3695701"/>
                <a:chExt cx="1371600" cy="2476499"/>
              </a:xfrm>
              <a:solidFill>
                <a:schemeClr val="tx1"/>
              </a:solidFill>
            </p:grpSpPr>
            <p:sp>
              <p:nvSpPr>
                <p:cNvPr id="87" name="Freeform 17">
                  <a:extLst>
                    <a:ext uri="{FF2B5EF4-FFF2-40B4-BE49-F238E27FC236}">
                      <a16:creationId xmlns:a16="http://schemas.microsoft.com/office/drawing/2014/main" id="{D5E62E1D-1632-A193-77FA-589FBE3A09B0}"/>
                    </a:ext>
                  </a:extLst>
                </p:cNvPr>
                <p:cNvSpPr>
                  <a:spLocks noEditPoints="1"/>
                </p:cNvSpPr>
                <p:nvPr/>
              </p:nvSpPr>
              <p:spPr bwMode="auto">
                <a:xfrm>
                  <a:off x="2743201" y="3695701"/>
                  <a:ext cx="1371600" cy="2476499"/>
                </a:xfrm>
                <a:custGeom>
                  <a:avLst/>
                  <a:gdLst>
                    <a:gd name="T0" fmla="*/ 1151 w 1248"/>
                    <a:gd name="T1" fmla="*/ 0 h 2260"/>
                    <a:gd name="T2" fmla="*/ 97 w 1248"/>
                    <a:gd name="T3" fmla="*/ 0 h 2260"/>
                    <a:gd name="T4" fmla="*/ 0 w 1248"/>
                    <a:gd name="T5" fmla="*/ 97 h 2260"/>
                    <a:gd name="T6" fmla="*/ 0 w 1248"/>
                    <a:gd name="T7" fmla="*/ 2163 h 2260"/>
                    <a:gd name="T8" fmla="*/ 97 w 1248"/>
                    <a:gd name="T9" fmla="*/ 2260 h 2260"/>
                    <a:gd name="T10" fmla="*/ 1151 w 1248"/>
                    <a:gd name="T11" fmla="*/ 2260 h 2260"/>
                    <a:gd name="T12" fmla="*/ 1248 w 1248"/>
                    <a:gd name="T13" fmla="*/ 2163 h 2260"/>
                    <a:gd name="T14" fmla="*/ 1248 w 1248"/>
                    <a:gd name="T15" fmla="*/ 97 h 2260"/>
                    <a:gd name="T16" fmla="*/ 1151 w 1248"/>
                    <a:gd name="T17" fmla="*/ 0 h 2260"/>
                    <a:gd name="T18" fmla="*/ 590 w 1248"/>
                    <a:gd name="T19" fmla="*/ 1383 h 2260"/>
                    <a:gd name="T20" fmla="*/ 169 w 1248"/>
                    <a:gd name="T21" fmla="*/ 1383 h 2260"/>
                    <a:gd name="T22" fmla="*/ 169 w 1248"/>
                    <a:gd name="T23" fmla="*/ 1248 h 2260"/>
                    <a:gd name="T24" fmla="*/ 590 w 1248"/>
                    <a:gd name="T25" fmla="*/ 1248 h 2260"/>
                    <a:gd name="T26" fmla="*/ 590 w 1248"/>
                    <a:gd name="T27" fmla="*/ 1383 h 2260"/>
                    <a:gd name="T28" fmla="*/ 590 w 1248"/>
                    <a:gd name="T29" fmla="*/ 1181 h 2260"/>
                    <a:gd name="T30" fmla="*/ 169 w 1248"/>
                    <a:gd name="T31" fmla="*/ 1181 h 2260"/>
                    <a:gd name="T32" fmla="*/ 169 w 1248"/>
                    <a:gd name="T33" fmla="*/ 1046 h 2260"/>
                    <a:gd name="T34" fmla="*/ 590 w 1248"/>
                    <a:gd name="T35" fmla="*/ 1046 h 2260"/>
                    <a:gd name="T36" fmla="*/ 590 w 1248"/>
                    <a:gd name="T37" fmla="*/ 1181 h 2260"/>
                    <a:gd name="T38" fmla="*/ 902 w 1248"/>
                    <a:gd name="T39" fmla="*/ 1366 h 2260"/>
                    <a:gd name="T40" fmla="*/ 742 w 1248"/>
                    <a:gd name="T41" fmla="*/ 1206 h 2260"/>
                    <a:gd name="T42" fmla="*/ 902 w 1248"/>
                    <a:gd name="T43" fmla="*/ 1046 h 2260"/>
                    <a:gd name="T44" fmla="*/ 1062 w 1248"/>
                    <a:gd name="T45" fmla="*/ 1206 h 2260"/>
                    <a:gd name="T46" fmla="*/ 902 w 1248"/>
                    <a:gd name="T47" fmla="*/ 1366 h 2260"/>
                    <a:gd name="T48" fmla="*/ 1079 w 1248"/>
                    <a:gd name="T49" fmla="*/ 899 h 2260"/>
                    <a:gd name="T50" fmla="*/ 1050 w 1248"/>
                    <a:gd name="T51" fmla="*/ 928 h 2260"/>
                    <a:gd name="T52" fmla="*/ 198 w 1248"/>
                    <a:gd name="T53" fmla="*/ 928 h 2260"/>
                    <a:gd name="T54" fmla="*/ 169 w 1248"/>
                    <a:gd name="T55" fmla="*/ 899 h 2260"/>
                    <a:gd name="T56" fmla="*/ 169 w 1248"/>
                    <a:gd name="T57" fmla="*/ 704 h 2260"/>
                    <a:gd name="T58" fmla="*/ 198 w 1248"/>
                    <a:gd name="T59" fmla="*/ 675 h 2260"/>
                    <a:gd name="T60" fmla="*/ 1050 w 1248"/>
                    <a:gd name="T61" fmla="*/ 675 h 2260"/>
                    <a:gd name="T62" fmla="*/ 1079 w 1248"/>
                    <a:gd name="T63" fmla="*/ 704 h 2260"/>
                    <a:gd name="T64" fmla="*/ 1079 w 1248"/>
                    <a:gd name="T65" fmla="*/ 899 h 2260"/>
                    <a:gd name="T66" fmla="*/ 1048 w 1248"/>
                    <a:gd name="T67" fmla="*/ 340 h 2260"/>
                    <a:gd name="T68" fmla="*/ 205 w 1248"/>
                    <a:gd name="T69" fmla="*/ 340 h 2260"/>
                    <a:gd name="T70" fmla="*/ 172 w 1248"/>
                    <a:gd name="T71" fmla="*/ 307 h 2260"/>
                    <a:gd name="T72" fmla="*/ 205 w 1248"/>
                    <a:gd name="T73" fmla="*/ 273 h 2260"/>
                    <a:gd name="T74" fmla="*/ 1048 w 1248"/>
                    <a:gd name="T75" fmla="*/ 273 h 2260"/>
                    <a:gd name="T76" fmla="*/ 1082 w 1248"/>
                    <a:gd name="T77" fmla="*/ 307 h 2260"/>
                    <a:gd name="T78" fmla="*/ 1048 w 1248"/>
                    <a:gd name="T79" fmla="*/ 340 h 2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8" h="2260">
                      <a:moveTo>
                        <a:pt x="1151" y="0"/>
                      </a:moveTo>
                      <a:cubicBezTo>
                        <a:pt x="97" y="0"/>
                        <a:pt x="97" y="0"/>
                        <a:pt x="97" y="0"/>
                      </a:cubicBezTo>
                      <a:cubicBezTo>
                        <a:pt x="43" y="0"/>
                        <a:pt x="0" y="44"/>
                        <a:pt x="0" y="97"/>
                      </a:cubicBezTo>
                      <a:cubicBezTo>
                        <a:pt x="0" y="2163"/>
                        <a:pt x="0" y="2163"/>
                        <a:pt x="0" y="2163"/>
                      </a:cubicBezTo>
                      <a:cubicBezTo>
                        <a:pt x="0" y="2216"/>
                        <a:pt x="43" y="2260"/>
                        <a:pt x="97" y="2260"/>
                      </a:cubicBezTo>
                      <a:cubicBezTo>
                        <a:pt x="1151" y="2260"/>
                        <a:pt x="1151" y="2260"/>
                        <a:pt x="1151" y="2260"/>
                      </a:cubicBezTo>
                      <a:cubicBezTo>
                        <a:pt x="1205" y="2260"/>
                        <a:pt x="1248" y="2216"/>
                        <a:pt x="1248" y="2163"/>
                      </a:cubicBezTo>
                      <a:cubicBezTo>
                        <a:pt x="1248" y="97"/>
                        <a:pt x="1248" y="97"/>
                        <a:pt x="1248" y="97"/>
                      </a:cubicBezTo>
                      <a:cubicBezTo>
                        <a:pt x="1248" y="44"/>
                        <a:pt x="1205" y="0"/>
                        <a:pt x="1151" y="0"/>
                      </a:cubicBezTo>
                      <a:close/>
                      <a:moveTo>
                        <a:pt x="590" y="1383"/>
                      </a:moveTo>
                      <a:cubicBezTo>
                        <a:pt x="169" y="1383"/>
                        <a:pt x="169" y="1383"/>
                        <a:pt x="169" y="1383"/>
                      </a:cubicBezTo>
                      <a:cubicBezTo>
                        <a:pt x="169" y="1248"/>
                        <a:pt x="169" y="1248"/>
                        <a:pt x="169" y="1248"/>
                      </a:cubicBezTo>
                      <a:cubicBezTo>
                        <a:pt x="590" y="1248"/>
                        <a:pt x="590" y="1248"/>
                        <a:pt x="590" y="1248"/>
                      </a:cubicBezTo>
                      <a:lnTo>
                        <a:pt x="590" y="1383"/>
                      </a:lnTo>
                      <a:close/>
                      <a:moveTo>
                        <a:pt x="590" y="1181"/>
                      </a:moveTo>
                      <a:cubicBezTo>
                        <a:pt x="169" y="1181"/>
                        <a:pt x="169" y="1181"/>
                        <a:pt x="169" y="1181"/>
                      </a:cubicBezTo>
                      <a:cubicBezTo>
                        <a:pt x="169" y="1046"/>
                        <a:pt x="169" y="1046"/>
                        <a:pt x="169" y="1046"/>
                      </a:cubicBezTo>
                      <a:cubicBezTo>
                        <a:pt x="590" y="1046"/>
                        <a:pt x="590" y="1046"/>
                        <a:pt x="590" y="1046"/>
                      </a:cubicBezTo>
                      <a:lnTo>
                        <a:pt x="590" y="1181"/>
                      </a:lnTo>
                      <a:close/>
                      <a:moveTo>
                        <a:pt x="902" y="1366"/>
                      </a:moveTo>
                      <a:cubicBezTo>
                        <a:pt x="814" y="1366"/>
                        <a:pt x="742" y="1294"/>
                        <a:pt x="742" y="1206"/>
                      </a:cubicBezTo>
                      <a:cubicBezTo>
                        <a:pt x="742" y="1117"/>
                        <a:pt x="814" y="1046"/>
                        <a:pt x="902" y="1046"/>
                      </a:cubicBezTo>
                      <a:cubicBezTo>
                        <a:pt x="991" y="1046"/>
                        <a:pt x="1062" y="1117"/>
                        <a:pt x="1062" y="1206"/>
                      </a:cubicBezTo>
                      <a:cubicBezTo>
                        <a:pt x="1062" y="1294"/>
                        <a:pt x="991" y="1366"/>
                        <a:pt x="902" y="1366"/>
                      </a:cubicBezTo>
                      <a:close/>
                      <a:moveTo>
                        <a:pt x="1079" y="899"/>
                      </a:moveTo>
                      <a:cubicBezTo>
                        <a:pt x="1079" y="915"/>
                        <a:pt x="1066" y="928"/>
                        <a:pt x="1050" y="928"/>
                      </a:cubicBezTo>
                      <a:cubicBezTo>
                        <a:pt x="198" y="928"/>
                        <a:pt x="198" y="928"/>
                        <a:pt x="198" y="928"/>
                      </a:cubicBezTo>
                      <a:cubicBezTo>
                        <a:pt x="182" y="928"/>
                        <a:pt x="169" y="915"/>
                        <a:pt x="169" y="899"/>
                      </a:cubicBezTo>
                      <a:cubicBezTo>
                        <a:pt x="169" y="704"/>
                        <a:pt x="169" y="704"/>
                        <a:pt x="169" y="704"/>
                      </a:cubicBezTo>
                      <a:cubicBezTo>
                        <a:pt x="169" y="688"/>
                        <a:pt x="182" y="675"/>
                        <a:pt x="198" y="675"/>
                      </a:cubicBezTo>
                      <a:cubicBezTo>
                        <a:pt x="1050" y="675"/>
                        <a:pt x="1050" y="675"/>
                        <a:pt x="1050" y="675"/>
                      </a:cubicBezTo>
                      <a:cubicBezTo>
                        <a:pt x="1066" y="675"/>
                        <a:pt x="1079" y="688"/>
                        <a:pt x="1079" y="704"/>
                      </a:cubicBezTo>
                      <a:lnTo>
                        <a:pt x="1079" y="899"/>
                      </a:lnTo>
                      <a:close/>
                      <a:moveTo>
                        <a:pt x="1048" y="340"/>
                      </a:moveTo>
                      <a:cubicBezTo>
                        <a:pt x="205" y="340"/>
                        <a:pt x="205" y="340"/>
                        <a:pt x="205" y="340"/>
                      </a:cubicBezTo>
                      <a:cubicBezTo>
                        <a:pt x="187" y="340"/>
                        <a:pt x="172" y="325"/>
                        <a:pt x="172" y="307"/>
                      </a:cubicBezTo>
                      <a:cubicBezTo>
                        <a:pt x="172" y="288"/>
                        <a:pt x="187" y="273"/>
                        <a:pt x="205" y="273"/>
                      </a:cubicBezTo>
                      <a:cubicBezTo>
                        <a:pt x="1048" y="273"/>
                        <a:pt x="1048" y="273"/>
                        <a:pt x="1048" y="273"/>
                      </a:cubicBezTo>
                      <a:cubicBezTo>
                        <a:pt x="1067" y="273"/>
                        <a:pt x="1082" y="288"/>
                        <a:pt x="1082" y="307"/>
                      </a:cubicBezTo>
                      <a:cubicBezTo>
                        <a:pt x="1082" y="325"/>
                        <a:pt x="1067" y="340"/>
                        <a:pt x="1048" y="3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88" name="Freeform 18">
                  <a:extLst>
                    <a:ext uri="{FF2B5EF4-FFF2-40B4-BE49-F238E27FC236}">
                      <a16:creationId xmlns:a16="http://schemas.microsoft.com/office/drawing/2014/main" id="{AE805A05-E7D8-4ED5-9919-7893C606A5D2}"/>
                    </a:ext>
                  </a:extLst>
                </p:cNvPr>
                <p:cNvSpPr>
                  <a:spLocks/>
                </p:cNvSpPr>
                <p:nvPr/>
              </p:nvSpPr>
              <p:spPr bwMode="auto">
                <a:xfrm>
                  <a:off x="3632201" y="4916488"/>
                  <a:ext cx="204788" cy="209550"/>
                </a:xfrm>
                <a:custGeom>
                  <a:avLst/>
                  <a:gdLst>
                    <a:gd name="T0" fmla="*/ 0 w 186"/>
                    <a:gd name="T1" fmla="*/ 93 h 191"/>
                    <a:gd name="T2" fmla="*/ 93 w 186"/>
                    <a:gd name="T3" fmla="*/ 191 h 191"/>
                    <a:gd name="T4" fmla="*/ 186 w 186"/>
                    <a:gd name="T5" fmla="*/ 93 h 191"/>
                    <a:gd name="T6" fmla="*/ 120 w 186"/>
                    <a:gd name="T7" fmla="*/ 0 h 191"/>
                    <a:gd name="T8" fmla="*/ 120 w 186"/>
                    <a:gd name="T9" fmla="*/ 32 h 191"/>
                    <a:gd name="T10" fmla="*/ 157 w 186"/>
                    <a:gd name="T11" fmla="*/ 93 h 191"/>
                    <a:gd name="T12" fmla="*/ 93 w 186"/>
                    <a:gd name="T13" fmla="*/ 161 h 191"/>
                    <a:gd name="T14" fmla="*/ 29 w 186"/>
                    <a:gd name="T15" fmla="*/ 93 h 191"/>
                    <a:gd name="T16" fmla="*/ 66 w 186"/>
                    <a:gd name="T17" fmla="*/ 32 h 191"/>
                    <a:gd name="T18" fmla="*/ 66 w 186"/>
                    <a:gd name="T19" fmla="*/ 0 h 191"/>
                    <a:gd name="T20" fmla="*/ 0 w 186"/>
                    <a:gd name="T21" fmla="*/ 9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91">
                      <a:moveTo>
                        <a:pt x="0" y="93"/>
                      </a:moveTo>
                      <a:cubicBezTo>
                        <a:pt x="0" y="147"/>
                        <a:pt x="42" y="191"/>
                        <a:pt x="93" y="191"/>
                      </a:cubicBezTo>
                      <a:cubicBezTo>
                        <a:pt x="144" y="191"/>
                        <a:pt x="186" y="147"/>
                        <a:pt x="186" y="93"/>
                      </a:cubicBezTo>
                      <a:cubicBezTo>
                        <a:pt x="186" y="49"/>
                        <a:pt x="158" y="12"/>
                        <a:pt x="120" y="0"/>
                      </a:cubicBezTo>
                      <a:cubicBezTo>
                        <a:pt x="120" y="32"/>
                        <a:pt x="120" y="32"/>
                        <a:pt x="120" y="32"/>
                      </a:cubicBezTo>
                      <a:cubicBezTo>
                        <a:pt x="142" y="43"/>
                        <a:pt x="157" y="66"/>
                        <a:pt x="157" y="93"/>
                      </a:cubicBezTo>
                      <a:cubicBezTo>
                        <a:pt x="157" y="130"/>
                        <a:pt x="129" y="161"/>
                        <a:pt x="93" y="161"/>
                      </a:cubicBezTo>
                      <a:cubicBezTo>
                        <a:pt x="58" y="161"/>
                        <a:pt x="29" y="130"/>
                        <a:pt x="29" y="93"/>
                      </a:cubicBezTo>
                      <a:cubicBezTo>
                        <a:pt x="29" y="66"/>
                        <a:pt x="44" y="43"/>
                        <a:pt x="66" y="32"/>
                      </a:cubicBezTo>
                      <a:cubicBezTo>
                        <a:pt x="66" y="0"/>
                        <a:pt x="66" y="0"/>
                        <a:pt x="66" y="0"/>
                      </a:cubicBezTo>
                      <a:cubicBezTo>
                        <a:pt x="28" y="12"/>
                        <a:pt x="0" y="49"/>
                        <a:pt x="0"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89" name="Rectangle 19">
                  <a:extLst>
                    <a:ext uri="{FF2B5EF4-FFF2-40B4-BE49-F238E27FC236}">
                      <a16:creationId xmlns:a16="http://schemas.microsoft.com/office/drawing/2014/main" id="{76A3A064-0596-B3AC-6409-35A0518BFCD2}"/>
                    </a:ext>
                  </a:extLst>
                </p:cNvPr>
                <p:cNvSpPr>
                  <a:spLocks noChangeArrowheads="1"/>
                </p:cNvSpPr>
                <p:nvPr/>
              </p:nvSpPr>
              <p:spPr bwMode="auto">
                <a:xfrm>
                  <a:off x="3722688" y="4886325"/>
                  <a:ext cx="23813" cy="1190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grpSp>
          <p:sp>
            <p:nvSpPr>
              <p:cNvPr id="90" name="円柱 89">
                <a:extLst>
                  <a:ext uri="{FF2B5EF4-FFF2-40B4-BE49-F238E27FC236}">
                    <a16:creationId xmlns:a16="http://schemas.microsoft.com/office/drawing/2014/main" id="{2283FC2B-637A-27CD-E033-F0004866DB2F}"/>
                  </a:ext>
                </a:extLst>
              </p:cNvPr>
              <p:cNvSpPr/>
              <p:nvPr/>
            </p:nvSpPr>
            <p:spPr bwMode="auto">
              <a:xfrm>
                <a:off x="2643031" y="4376372"/>
                <a:ext cx="368300" cy="450250"/>
              </a:xfrm>
              <a:prstGeom prst="can">
                <a:avLst>
                  <a:gd name="adj" fmla="val 50000"/>
                </a:avLst>
              </a:prstGeom>
              <a:solidFill>
                <a:schemeClr val="tx1"/>
              </a:solidFill>
              <a:ln>
                <a:solidFill>
                  <a:schemeClr val="bg1">
                    <a:lumMod val="95000"/>
                  </a:schemeClr>
                </a:solidFill>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wrap="none"/>
              <a:lstStyle/>
              <a:p>
                <a:pPr algn="ctr" defTabSz="914400">
                  <a:defRPr/>
                </a:pPr>
                <a:endParaRPr lang="ja-JP" altLang="en-US" sz="2400" b="1">
                  <a:latin typeface="Times New Roman" pitchFamily="18" charset="0"/>
                  <a:ea typeface="HGP創英角ｺﾞｼｯｸUB" pitchFamily="50" charset="-128"/>
                </a:endParaRPr>
              </a:p>
            </p:txBody>
          </p:sp>
        </p:grpSp>
        <p:sp>
          <p:nvSpPr>
            <p:cNvPr id="91" name="AutoShape 64">
              <a:extLst>
                <a:ext uri="{FF2B5EF4-FFF2-40B4-BE49-F238E27FC236}">
                  <a16:creationId xmlns:a16="http://schemas.microsoft.com/office/drawing/2014/main" id="{9D8CEAEF-43AB-CAAB-9521-B6FDB513966B}"/>
                </a:ext>
              </a:extLst>
            </p:cNvPr>
            <p:cNvSpPr>
              <a:spLocks noChangeArrowheads="1"/>
            </p:cNvSpPr>
            <p:nvPr/>
          </p:nvSpPr>
          <p:spPr bwMode="auto">
            <a:xfrm>
              <a:off x="2578323" y="4519061"/>
              <a:ext cx="494061" cy="308880"/>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square" lIns="90000" tIns="46800" rIns="90000" bIns="46800">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defTabSz="43815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defTabSz="43815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defTabSz="43815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defTabSz="43815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en-US" altLang="ja-JP" sz="1200" dirty="0">
                  <a:solidFill>
                    <a:schemeClr val="bg1"/>
                  </a:solidFill>
                  <a:latin typeface="Meiryo UI" pitchFamily="50" charset="-128"/>
                  <a:ea typeface="Meiryo UI" pitchFamily="50" charset="-128"/>
                  <a:cs typeface="Meiryo UI" pitchFamily="50" charset="-128"/>
                </a:rPr>
                <a:t>DB</a:t>
              </a:r>
              <a:endParaRPr lang="ja-JP" altLang="en-US" sz="1200" dirty="0">
                <a:solidFill>
                  <a:schemeClr val="bg1"/>
                </a:solidFill>
                <a:latin typeface="Meiryo UI" pitchFamily="50" charset="-128"/>
                <a:ea typeface="Meiryo UI" pitchFamily="50" charset="-128"/>
                <a:cs typeface="Meiryo UI" pitchFamily="50" charset="-128"/>
              </a:endParaRPr>
            </a:p>
          </p:txBody>
        </p:sp>
      </p:grpSp>
      <p:sp>
        <p:nvSpPr>
          <p:cNvPr id="92" name="吹き出し: 四角形 91">
            <a:extLst>
              <a:ext uri="{FF2B5EF4-FFF2-40B4-BE49-F238E27FC236}">
                <a16:creationId xmlns:a16="http://schemas.microsoft.com/office/drawing/2014/main" id="{8BBD83DB-C7C0-2E24-5ED8-3B912DF4B99B}"/>
              </a:ext>
            </a:extLst>
          </p:cNvPr>
          <p:cNvSpPr/>
          <p:nvPr/>
        </p:nvSpPr>
        <p:spPr bwMode="auto">
          <a:xfrm>
            <a:off x="5109089" y="4258390"/>
            <a:ext cx="1636786" cy="719307"/>
          </a:xfrm>
          <a:prstGeom prst="wedgeRectCallout">
            <a:avLst>
              <a:gd name="adj1" fmla="val -20732"/>
              <a:gd name="adj2" fmla="val -71704"/>
            </a:avLst>
          </a:prstGeom>
          <a:solidFill>
            <a:srgbClr val="568DFC"/>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93" name="テキスト ボックス 92">
            <a:extLst>
              <a:ext uri="{FF2B5EF4-FFF2-40B4-BE49-F238E27FC236}">
                <a16:creationId xmlns:a16="http://schemas.microsoft.com/office/drawing/2014/main" id="{E4EC9C42-8A6E-D84E-6660-58FEA709BDB2}"/>
              </a:ext>
            </a:extLst>
          </p:cNvPr>
          <p:cNvSpPr txBox="1"/>
          <p:nvPr/>
        </p:nvSpPr>
        <p:spPr>
          <a:xfrm>
            <a:off x="4956880" y="4294586"/>
            <a:ext cx="1920140" cy="623248"/>
          </a:xfrm>
          <a:prstGeom prst="rect">
            <a:avLst/>
          </a:prstGeom>
          <a:noFill/>
        </p:spPr>
        <p:txBody>
          <a:bodyPr wrap="square" rtlCol="0">
            <a:spAutoFit/>
          </a:bodyPr>
          <a:lstStyle/>
          <a:p>
            <a:pPr algn="ctr">
              <a:lnSpc>
                <a:spcPct val="150000"/>
              </a:lnSpc>
            </a:pPr>
            <a:r>
              <a:rPr lang="ja-JP" altLang="en-US" sz="1200" b="1" dirty="0">
                <a:solidFill>
                  <a:schemeClr val="bg1"/>
                </a:solidFill>
                <a:latin typeface="メイリオ" panose="020B0604030504040204" pitchFamily="50" charset="-128"/>
                <a:ea typeface="メイリオ" panose="020B0604030504040204" pitchFamily="50" charset="-128"/>
              </a:rPr>
              <a:t>階層構造で作成可能</a:t>
            </a:r>
          </a:p>
          <a:p>
            <a:pPr algn="ctr">
              <a:lnSpc>
                <a:spcPct val="150000"/>
              </a:lnSpc>
            </a:pPr>
            <a:r>
              <a:rPr lang="ja-JP" altLang="en-US" sz="1200" dirty="0">
                <a:solidFill>
                  <a:schemeClr val="bg1"/>
                </a:solidFill>
                <a:latin typeface="メイリオ" panose="020B0604030504040204" pitchFamily="50" charset="-128"/>
                <a:ea typeface="メイリオ" panose="020B0604030504040204" pitchFamily="50" charset="-128"/>
              </a:rPr>
              <a:t>（最大</a:t>
            </a:r>
            <a:r>
              <a:rPr lang="en-US" altLang="ja-JP" sz="1200" dirty="0">
                <a:solidFill>
                  <a:schemeClr val="bg1"/>
                </a:solidFill>
                <a:latin typeface="メイリオ" panose="020B0604030504040204" pitchFamily="50" charset="-128"/>
                <a:ea typeface="メイリオ" panose="020B0604030504040204" pitchFamily="50" charset="-128"/>
              </a:rPr>
              <a:t>7</a:t>
            </a:r>
            <a:r>
              <a:rPr lang="ja-JP" altLang="en-US" sz="1200" dirty="0">
                <a:solidFill>
                  <a:schemeClr val="bg1"/>
                </a:solidFill>
                <a:latin typeface="メイリオ" panose="020B0604030504040204" pitchFamily="50" charset="-128"/>
                <a:ea typeface="メイリオ" panose="020B0604030504040204" pitchFamily="50" charset="-128"/>
              </a:rPr>
              <a:t>階層）</a:t>
            </a:r>
            <a:endParaRPr kumimoji="1" lang="ja-JP" altLang="en-US" sz="1200" dirty="0">
              <a:solidFill>
                <a:schemeClr val="bg1"/>
              </a:solidFill>
              <a:latin typeface="メイリオ" panose="020B0604030504040204" pitchFamily="50" charset="-128"/>
              <a:ea typeface="メイリオ" panose="020B0604030504040204" pitchFamily="50" charset="-128"/>
            </a:endParaRPr>
          </a:p>
        </p:txBody>
      </p:sp>
      <p:pic>
        <p:nvPicPr>
          <p:cNvPr id="94" name="図 93">
            <a:extLst>
              <a:ext uri="{FF2B5EF4-FFF2-40B4-BE49-F238E27FC236}">
                <a16:creationId xmlns:a16="http://schemas.microsoft.com/office/drawing/2014/main" id="{A4B55907-7FBC-B282-6B25-0D400098589B}"/>
              </a:ext>
            </a:extLst>
          </p:cNvPr>
          <p:cNvPicPr>
            <a:picLocks noChangeAspect="1"/>
          </p:cNvPicPr>
          <p:nvPr/>
        </p:nvPicPr>
        <p:blipFill>
          <a:blip r:embed="rId5"/>
          <a:stretch>
            <a:fillRect/>
          </a:stretch>
        </p:blipFill>
        <p:spPr>
          <a:xfrm>
            <a:off x="7673823" y="3380469"/>
            <a:ext cx="1817131" cy="2253080"/>
          </a:xfrm>
          <a:prstGeom prst="rect">
            <a:avLst/>
          </a:prstGeom>
        </p:spPr>
      </p:pic>
      <p:sp>
        <p:nvSpPr>
          <p:cNvPr id="95" name="吹き出し: 四角形 94">
            <a:extLst>
              <a:ext uri="{FF2B5EF4-FFF2-40B4-BE49-F238E27FC236}">
                <a16:creationId xmlns:a16="http://schemas.microsoft.com/office/drawing/2014/main" id="{B607DFA9-CFCD-1CD1-CEC0-EC8D34B1A33A}"/>
              </a:ext>
            </a:extLst>
          </p:cNvPr>
          <p:cNvSpPr/>
          <p:nvPr/>
        </p:nvSpPr>
        <p:spPr bwMode="auto">
          <a:xfrm>
            <a:off x="6521058" y="5914171"/>
            <a:ext cx="1562635" cy="265283"/>
          </a:xfrm>
          <a:prstGeom prst="wedgeRectCallout">
            <a:avLst>
              <a:gd name="adj1" fmla="val 37944"/>
              <a:gd name="adj2" fmla="val -184269"/>
            </a:avLst>
          </a:prstGeom>
          <a:solidFill>
            <a:srgbClr val="568DFC"/>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96" name="テキスト ボックス 95">
            <a:extLst>
              <a:ext uri="{FF2B5EF4-FFF2-40B4-BE49-F238E27FC236}">
                <a16:creationId xmlns:a16="http://schemas.microsoft.com/office/drawing/2014/main" id="{EB161AAE-8499-7EC6-EA60-60F872E15D88}"/>
              </a:ext>
            </a:extLst>
          </p:cNvPr>
          <p:cNvSpPr txBox="1"/>
          <p:nvPr/>
        </p:nvSpPr>
        <p:spPr>
          <a:xfrm>
            <a:off x="6352248" y="5935213"/>
            <a:ext cx="1920140" cy="276999"/>
          </a:xfrm>
          <a:prstGeom prst="rect">
            <a:avLst/>
          </a:prstGeom>
          <a:noFill/>
        </p:spPr>
        <p:txBody>
          <a:bodyPr wrap="square" rtlCol="0">
            <a:spAutoFit/>
          </a:bodyPr>
          <a:lstStyle/>
          <a:p>
            <a:pPr algn="ctr"/>
            <a:r>
              <a:rPr lang="ja-JP" altLang="en-US" sz="1200" b="1" dirty="0">
                <a:solidFill>
                  <a:schemeClr val="bg1"/>
                </a:solidFill>
                <a:latin typeface="メイリオ" panose="020B0604030504040204" pitchFamily="50" charset="-128"/>
                <a:ea typeface="メイリオ" panose="020B0604030504040204" pitchFamily="50" charset="-128"/>
              </a:rPr>
              <a:t>複数カード登録</a:t>
            </a:r>
          </a:p>
        </p:txBody>
      </p:sp>
      <p:sp>
        <p:nvSpPr>
          <p:cNvPr id="97" name="吹き出し: 四角形 96">
            <a:extLst>
              <a:ext uri="{FF2B5EF4-FFF2-40B4-BE49-F238E27FC236}">
                <a16:creationId xmlns:a16="http://schemas.microsoft.com/office/drawing/2014/main" id="{0A1F1890-56FC-4406-DFB4-2FB97CBDF28E}"/>
              </a:ext>
            </a:extLst>
          </p:cNvPr>
          <p:cNvSpPr/>
          <p:nvPr/>
        </p:nvSpPr>
        <p:spPr bwMode="auto">
          <a:xfrm>
            <a:off x="8170634" y="4204854"/>
            <a:ext cx="1456297" cy="306020"/>
          </a:xfrm>
          <a:prstGeom prst="wedgeRectCallout">
            <a:avLst>
              <a:gd name="adj1" fmla="val 21714"/>
              <a:gd name="adj2" fmla="val 93338"/>
            </a:avLst>
          </a:prstGeom>
          <a:solidFill>
            <a:srgbClr val="568DFC"/>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98" name="テキスト ボックス 97">
            <a:extLst>
              <a:ext uri="{FF2B5EF4-FFF2-40B4-BE49-F238E27FC236}">
                <a16:creationId xmlns:a16="http://schemas.microsoft.com/office/drawing/2014/main" id="{512CD677-7E92-6BFE-7542-023E43C9E4E5}"/>
              </a:ext>
            </a:extLst>
          </p:cNvPr>
          <p:cNvSpPr txBox="1"/>
          <p:nvPr/>
        </p:nvSpPr>
        <p:spPr>
          <a:xfrm>
            <a:off x="8162565" y="4236602"/>
            <a:ext cx="1464366" cy="276999"/>
          </a:xfrm>
          <a:prstGeom prst="rect">
            <a:avLst/>
          </a:prstGeom>
          <a:noFill/>
        </p:spPr>
        <p:txBody>
          <a:bodyPr wrap="square" rtlCol="0">
            <a:spAutoFit/>
          </a:bodyPr>
          <a:lstStyle/>
          <a:p>
            <a:pPr algn="ctr"/>
            <a:r>
              <a:rPr lang="ja-JP" altLang="en-US" sz="1200" b="1" dirty="0">
                <a:solidFill>
                  <a:schemeClr val="bg1"/>
                </a:solidFill>
                <a:latin typeface="メイリオ" panose="020B0604030504040204" pitchFamily="50" charset="-128"/>
                <a:ea typeface="メイリオ" panose="020B0604030504040204" pitchFamily="50" charset="-128"/>
              </a:rPr>
              <a:t>複数グループ兼務</a:t>
            </a:r>
          </a:p>
        </p:txBody>
      </p:sp>
      <p:sp>
        <p:nvSpPr>
          <p:cNvPr id="6" name="スライド番号プレースホルダー 5">
            <a:extLst>
              <a:ext uri="{FF2B5EF4-FFF2-40B4-BE49-F238E27FC236}">
                <a16:creationId xmlns:a16="http://schemas.microsoft.com/office/drawing/2014/main" id="{B3E1C7A3-779D-4020-D98B-9014B692903D}"/>
              </a:ext>
            </a:extLst>
          </p:cNvPr>
          <p:cNvSpPr>
            <a:spLocks noGrp="1"/>
          </p:cNvSpPr>
          <p:nvPr>
            <p:ph type="sldNum" sz="quarter" idx="11"/>
          </p:nvPr>
        </p:nvSpPr>
        <p:spPr/>
        <p:txBody>
          <a:bodyPr/>
          <a:lstStyle/>
          <a:p>
            <a:fld id="{CA6536ED-BD5D-BB4A-995A-A44D28302799}" type="slidenum">
              <a:rPr lang="en-US" altLang="ja-JP" smtClean="0"/>
              <a:pPr/>
              <a:t>28</a:t>
            </a:fld>
            <a:endParaRPr lang="en-US" altLang="ja-JP"/>
          </a:p>
        </p:txBody>
      </p:sp>
    </p:spTree>
    <p:extLst>
      <p:ext uri="{BB962C8B-B14F-4D97-AF65-F5344CB8AC3E}">
        <p14:creationId xmlns:p14="http://schemas.microsoft.com/office/powerpoint/2010/main" val="9793815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5DB7904-252E-6934-2D6A-94EBD4F4E8EE}"/>
              </a:ext>
            </a:extLst>
          </p:cNvPr>
          <p:cNvSpPr>
            <a:spLocks noGrp="1"/>
          </p:cNvSpPr>
          <p:nvPr>
            <p:ph type="title"/>
          </p:nvPr>
        </p:nvSpPr>
        <p:spPr/>
        <p:txBody>
          <a:bodyPr/>
          <a:lstStyle/>
          <a:p>
            <a:r>
              <a:rPr kumimoji="1" lang="ja-JP" altLang="en-US" dirty="0"/>
              <a:t>プリンター管理 ／ 除外プリンター</a:t>
            </a:r>
          </a:p>
        </p:txBody>
      </p:sp>
      <p:sp>
        <p:nvSpPr>
          <p:cNvPr id="5" name="フッター プレースホルダー 4">
            <a:extLst>
              <a:ext uri="{FF2B5EF4-FFF2-40B4-BE49-F238E27FC236}">
                <a16:creationId xmlns:a16="http://schemas.microsoft.com/office/drawing/2014/main" id="{B7FF0058-1136-974F-DC3A-CD07B18F663D}"/>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pic>
        <p:nvPicPr>
          <p:cNvPr id="3" name="図 2">
            <a:extLst>
              <a:ext uri="{FF2B5EF4-FFF2-40B4-BE49-F238E27FC236}">
                <a16:creationId xmlns:a16="http://schemas.microsoft.com/office/drawing/2014/main" id="{D121477A-579B-7469-DAC8-E1116779809B}"/>
              </a:ext>
            </a:extLst>
          </p:cNvPr>
          <p:cNvPicPr>
            <a:picLocks noChangeAspect="1"/>
          </p:cNvPicPr>
          <p:nvPr/>
        </p:nvPicPr>
        <p:blipFill>
          <a:blip r:embed="rId2"/>
          <a:stretch>
            <a:fillRect/>
          </a:stretch>
        </p:blipFill>
        <p:spPr>
          <a:xfrm>
            <a:off x="443881" y="2546936"/>
            <a:ext cx="3938491" cy="2953869"/>
          </a:xfrm>
          <a:prstGeom prst="rect">
            <a:avLst/>
          </a:prstGeom>
        </p:spPr>
      </p:pic>
      <p:pic>
        <p:nvPicPr>
          <p:cNvPr id="47" name="図 46">
            <a:extLst>
              <a:ext uri="{FF2B5EF4-FFF2-40B4-BE49-F238E27FC236}">
                <a16:creationId xmlns:a16="http://schemas.microsoft.com/office/drawing/2014/main" id="{91C0DE1D-21FB-2968-303B-DD7A95E7F06E}"/>
              </a:ext>
            </a:extLst>
          </p:cNvPr>
          <p:cNvPicPr>
            <a:picLocks noChangeAspect="1"/>
          </p:cNvPicPr>
          <p:nvPr/>
        </p:nvPicPr>
        <p:blipFill>
          <a:blip r:embed="rId3"/>
          <a:stretch>
            <a:fillRect/>
          </a:stretch>
        </p:blipFill>
        <p:spPr>
          <a:xfrm>
            <a:off x="2884563" y="3501008"/>
            <a:ext cx="1948707" cy="2865745"/>
          </a:xfrm>
          <a:prstGeom prst="rect">
            <a:avLst/>
          </a:prstGeom>
        </p:spPr>
      </p:pic>
      <p:pic>
        <p:nvPicPr>
          <p:cNvPr id="48" name="図 47">
            <a:extLst>
              <a:ext uri="{FF2B5EF4-FFF2-40B4-BE49-F238E27FC236}">
                <a16:creationId xmlns:a16="http://schemas.microsoft.com/office/drawing/2014/main" id="{09D56137-D7EA-4E28-2BBE-B5C991081B39}"/>
              </a:ext>
            </a:extLst>
          </p:cNvPr>
          <p:cNvPicPr>
            <a:picLocks noChangeAspect="1"/>
          </p:cNvPicPr>
          <p:nvPr/>
        </p:nvPicPr>
        <p:blipFill>
          <a:blip r:embed="rId4"/>
          <a:stretch>
            <a:fillRect/>
          </a:stretch>
        </p:blipFill>
        <p:spPr>
          <a:xfrm>
            <a:off x="89094" y="3457607"/>
            <a:ext cx="2128896" cy="2559514"/>
          </a:xfrm>
          <a:prstGeom prst="rect">
            <a:avLst/>
          </a:prstGeom>
        </p:spPr>
      </p:pic>
      <p:sp>
        <p:nvSpPr>
          <p:cNvPr id="49" name="Rectangle 78">
            <a:extLst>
              <a:ext uri="{FF2B5EF4-FFF2-40B4-BE49-F238E27FC236}">
                <a16:creationId xmlns:a16="http://schemas.microsoft.com/office/drawing/2014/main" id="{E119064C-5B4D-24A7-C897-7EF11705E16D}"/>
              </a:ext>
            </a:extLst>
          </p:cNvPr>
          <p:cNvSpPr>
            <a:spLocks noChangeArrowheads="1"/>
          </p:cNvSpPr>
          <p:nvPr/>
        </p:nvSpPr>
        <p:spPr bwMode="auto">
          <a:xfrm>
            <a:off x="5530660" y="1137361"/>
            <a:ext cx="3884365" cy="347423"/>
          </a:xfrm>
          <a:prstGeom prst="rect">
            <a:avLst/>
          </a:prstGeom>
          <a:noFill/>
          <a:ln>
            <a:noFill/>
          </a:ln>
        </p:spPr>
        <p:txBody>
          <a:bodyPr lIns="89192" tIns="44596" rIns="89192" bIns="44596"/>
          <a:lstStyle/>
          <a:p>
            <a:pPr eaLnBrk="1" hangingPunct="1">
              <a:lnSpc>
                <a:spcPct val="80000"/>
              </a:lnSpc>
              <a:spcBef>
                <a:spcPct val="20000"/>
              </a:spcBef>
              <a:buClr>
                <a:srgbClr val="FF0000"/>
              </a:buClr>
              <a:buSzPct val="60000"/>
              <a:defRPr/>
            </a:pPr>
            <a:r>
              <a:rPr lang="ja-JP" altLang="en-US" sz="2000" b="1"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除外プリンター</a:t>
            </a:r>
            <a:endParaRPr lang="en-US" altLang="ja-JP" sz="200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sp>
        <p:nvSpPr>
          <p:cNvPr id="50" name="テキスト ボックス 49">
            <a:extLst>
              <a:ext uri="{FF2B5EF4-FFF2-40B4-BE49-F238E27FC236}">
                <a16:creationId xmlns:a16="http://schemas.microsoft.com/office/drawing/2014/main" id="{39AD19AB-DE55-1E01-6879-A2DA2F8E976F}"/>
              </a:ext>
            </a:extLst>
          </p:cNvPr>
          <p:cNvSpPr txBox="1"/>
          <p:nvPr/>
        </p:nvSpPr>
        <p:spPr>
          <a:xfrm>
            <a:off x="5097016" y="1479581"/>
            <a:ext cx="4705597" cy="646331"/>
          </a:xfrm>
          <a:prstGeom prst="rect">
            <a:avLst/>
          </a:prstGeom>
          <a:noFill/>
        </p:spPr>
        <p:txBody>
          <a:bodyPr wrap="square" rtlCol="0">
            <a:spAutoFit/>
          </a:bodyPr>
          <a:lstStyle/>
          <a:p>
            <a:r>
              <a:rPr lang="en-US" altLang="ja-JP" sz="1200" dirty="0">
                <a:solidFill>
                  <a:schemeClr val="tx1">
                    <a:lumMod val="85000"/>
                    <a:lumOff val="15000"/>
                  </a:schemeClr>
                </a:solidFill>
                <a:latin typeface="メイリオ" panose="020B0604030504040204" pitchFamily="50" charset="-128"/>
                <a:ea typeface="メイリオ" panose="020B0604030504040204" pitchFamily="50" charset="-128"/>
              </a:rPr>
              <a:t>PDF</a:t>
            </a:r>
            <a:r>
              <a:rPr lang="ja-JP" altLang="en-US" sz="1200" dirty="0">
                <a:solidFill>
                  <a:schemeClr val="tx1">
                    <a:lumMod val="85000"/>
                    <a:lumOff val="15000"/>
                  </a:schemeClr>
                </a:solidFill>
                <a:latin typeface="メイリオ" panose="020B0604030504040204" pitchFamily="50" charset="-128"/>
                <a:ea typeface="メイリオ" panose="020B0604030504040204" pitchFamily="50" charset="-128"/>
              </a:rPr>
              <a:t>生成用の仮想プリンター、</a:t>
            </a:r>
            <a:r>
              <a:rPr lang="en-US" altLang="ja-JP" sz="1200" dirty="0">
                <a:solidFill>
                  <a:schemeClr val="tx1">
                    <a:lumMod val="85000"/>
                    <a:lumOff val="15000"/>
                  </a:schemeClr>
                </a:solidFill>
                <a:latin typeface="メイリオ" panose="020B0604030504040204" pitchFamily="50" charset="-128"/>
                <a:ea typeface="メイリオ" panose="020B0604030504040204" pitchFamily="50" charset="-128"/>
              </a:rPr>
              <a:t>FAX</a:t>
            </a:r>
            <a:r>
              <a:rPr lang="ja-JP" altLang="en-US" sz="1200" dirty="0">
                <a:solidFill>
                  <a:schemeClr val="tx1">
                    <a:lumMod val="85000"/>
                    <a:lumOff val="15000"/>
                  </a:schemeClr>
                </a:solidFill>
                <a:latin typeface="メイリオ" panose="020B0604030504040204" pitchFamily="50" charset="-128"/>
                <a:ea typeface="メイリオ" panose="020B0604030504040204" pitchFamily="50" charset="-128"/>
              </a:rPr>
              <a:t>ドライバーなど、認証印刷を必要としないプリンターは、「除外プリンタ」登録を行うことで、当システムの管理対象から除外させることが可能です。</a:t>
            </a:r>
          </a:p>
        </p:txBody>
      </p:sp>
      <p:sp>
        <p:nvSpPr>
          <p:cNvPr id="51" name="正方形/長方形 50">
            <a:extLst>
              <a:ext uri="{FF2B5EF4-FFF2-40B4-BE49-F238E27FC236}">
                <a16:creationId xmlns:a16="http://schemas.microsoft.com/office/drawing/2014/main" id="{2274328D-4A66-6D9D-81E4-AD095D8505EB}"/>
              </a:ext>
            </a:extLst>
          </p:cNvPr>
          <p:cNvSpPr/>
          <p:nvPr/>
        </p:nvSpPr>
        <p:spPr bwMode="auto">
          <a:xfrm>
            <a:off x="4990660" y="1096116"/>
            <a:ext cx="540000" cy="306000"/>
          </a:xfrm>
          <a:prstGeom prst="rect">
            <a:avLst/>
          </a:prstGeom>
          <a:solidFill>
            <a:srgbClr val="568DFC"/>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52" name="Rectangle 78">
            <a:extLst>
              <a:ext uri="{FF2B5EF4-FFF2-40B4-BE49-F238E27FC236}">
                <a16:creationId xmlns:a16="http://schemas.microsoft.com/office/drawing/2014/main" id="{A6FE9D7B-6F63-71AE-1663-ABBD47059A39}"/>
              </a:ext>
            </a:extLst>
          </p:cNvPr>
          <p:cNvSpPr>
            <a:spLocks noChangeArrowheads="1"/>
          </p:cNvSpPr>
          <p:nvPr/>
        </p:nvSpPr>
        <p:spPr bwMode="auto">
          <a:xfrm>
            <a:off x="534284" y="1135013"/>
            <a:ext cx="3884365" cy="347423"/>
          </a:xfrm>
          <a:prstGeom prst="rect">
            <a:avLst/>
          </a:prstGeom>
          <a:noFill/>
          <a:ln>
            <a:noFill/>
          </a:ln>
        </p:spPr>
        <p:txBody>
          <a:bodyPr lIns="89192" tIns="44596" rIns="89192" bIns="44596"/>
          <a:lstStyle/>
          <a:p>
            <a:pPr eaLnBrk="1" hangingPunct="1">
              <a:lnSpc>
                <a:spcPct val="80000"/>
              </a:lnSpc>
              <a:spcBef>
                <a:spcPct val="20000"/>
              </a:spcBef>
              <a:buClr>
                <a:srgbClr val="FF0000"/>
              </a:buClr>
              <a:buSzPct val="60000"/>
              <a:defRPr/>
            </a:pPr>
            <a:r>
              <a:rPr lang="ja-JP" altLang="en-US" sz="2000" b="1"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プリンター管理</a:t>
            </a:r>
            <a:endParaRPr lang="en-US" altLang="ja-JP" sz="200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sp>
        <p:nvSpPr>
          <p:cNvPr id="53" name="テキスト ボックス 52">
            <a:extLst>
              <a:ext uri="{FF2B5EF4-FFF2-40B4-BE49-F238E27FC236}">
                <a16:creationId xmlns:a16="http://schemas.microsoft.com/office/drawing/2014/main" id="{7B9CC057-5AA0-62F5-F574-8611928D44B6}"/>
              </a:ext>
            </a:extLst>
          </p:cNvPr>
          <p:cNvSpPr txBox="1"/>
          <p:nvPr/>
        </p:nvSpPr>
        <p:spPr>
          <a:xfrm>
            <a:off x="222221" y="1477233"/>
            <a:ext cx="4678906" cy="1015663"/>
          </a:xfrm>
          <a:prstGeom prst="rect">
            <a:avLst/>
          </a:prstGeom>
          <a:noFill/>
        </p:spPr>
        <p:txBody>
          <a:bodyPr wrap="square" rtlCol="0">
            <a:spAutoFit/>
          </a:bodyPr>
          <a:lstStyle/>
          <a:p>
            <a:pPr marL="285750" indent="-285750">
              <a:buFont typeface="Arial" panose="020B0604020202020204" pitchFamily="34" charset="0"/>
              <a:buChar char="•"/>
            </a:pPr>
            <a:r>
              <a:rPr lang="ja-JP" altLang="en-US" sz="1200" dirty="0">
                <a:solidFill>
                  <a:schemeClr val="tx1">
                    <a:lumMod val="85000"/>
                    <a:lumOff val="15000"/>
                  </a:schemeClr>
                </a:solidFill>
                <a:latin typeface="メイリオ" panose="020B0604030504040204" pitchFamily="50" charset="-128"/>
                <a:ea typeface="メイリオ" panose="020B0604030504040204" pitchFamily="50" charset="-128"/>
              </a:rPr>
              <a:t>拠点／フロアーなど利用単位でまとめたプリンターグループを作ることで、ユーザー、ユーザーグループ単位で利用可能な複合機・プリンター群を制限することが可能です。</a:t>
            </a:r>
          </a:p>
          <a:p>
            <a:pPr marL="285750" indent="-285750">
              <a:buFont typeface="Arial" panose="020B0604020202020204" pitchFamily="34" charset="0"/>
              <a:buChar char="•"/>
            </a:pPr>
            <a:r>
              <a:rPr lang="en-US" altLang="ja-JP" sz="1200" dirty="0">
                <a:solidFill>
                  <a:schemeClr val="tx1">
                    <a:lumMod val="85000"/>
                    <a:lumOff val="15000"/>
                  </a:schemeClr>
                </a:solidFill>
                <a:latin typeface="メイリオ" panose="020B0604030504040204" pitchFamily="50" charset="-128"/>
                <a:ea typeface="メイリオ" panose="020B0604030504040204" pitchFamily="50" charset="-128"/>
              </a:rPr>
              <a:t>1</a:t>
            </a:r>
            <a:r>
              <a:rPr lang="ja-JP" altLang="en-US" sz="1200" dirty="0">
                <a:solidFill>
                  <a:schemeClr val="tx1">
                    <a:lumMod val="85000"/>
                    <a:lumOff val="15000"/>
                  </a:schemeClr>
                </a:solidFill>
                <a:latin typeface="メイリオ" panose="020B0604030504040204" pitchFamily="50" charset="-128"/>
                <a:ea typeface="メイリオ" panose="020B0604030504040204" pitchFamily="50" charset="-128"/>
              </a:rPr>
              <a:t>台のプリンターで、ログのみ、どこプリは有効／無効などを設定することができます。</a:t>
            </a:r>
          </a:p>
        </p:txBody>
      </p:sp>
      <p:sp>
        <p:nvSpPr>
          <p:cNvPr id="54" name="正方形/長方形 53">
            <a:extLst>
              <a:ext uri="{FF2B5EF4-FFF2-40B4-BE49-F238E27FC236}">
                <a16:creationId xmlns:a16="http://schemas.microsoft.com/office/drawing/2014/main" id="{076CAB08-6AAD-B4D3-BDB1-6AFAD82CAAEC}"/>
              </a:ext>
            </a:extLst>
          </p:cNvPr>
          <p:cNvSpPr/>
          <p:nvPr/>
        </p:nvSpPr>
        <p:spPr bwMode="auto">
          <a:xfrm>
            <a:off x="-5716" y="1093768"/>
            <a:ext cx="540000" cy="306000"/>
          </a:xfrm>
          <a:prstGeom prst="rect">
            <a:avLst/>
          </a:prstGeom>
          <a:solidFill>
            <a:srgbClr val="568DFC"/>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cxnSp>
        <p:nvCxnSpPr>
          <p:cNvPr id="55" name="直線コネクタ 54">
            <a:extLst>
              <a:ext uri="{FF2B5EF4-FFF2-40B4-BE49-F238E27FC236}">
                <a16:creationId xmlns:a16="http://schemas.microsoft.com/office/drawing/2014/main" id="{9CF4CD5A-DE51-C0C3-D074-3B6D5D97F747}"/>
              </a:ext>
            </a:extLst>
          </p:cNvPr>
          <p:cNvCxnSpPr>
            <a:cxnSpLocks/>
          </p:cNvCxnSpPr>
          <p:nvPr/>
        </p:nvCxnSpPr>
        <p:spPr bwMode="auto">
          <a:xfrm flipH="1">
            <a:off x="4952754" y="1154273"/>
            <a:ext cx="36811" cy="5107976"/>
          </a:xfrm>
          <a:prstGeom prst="line">
            <a:avLst/>
          </a:prstGeom>
          <a:ln>
            <a:solidFill>
              <a:srgbClr val="568DFC"/>
            </a:solidFill>
          </a:ln>
        </p:spPr>
        <p:style>
          <a:lnRef idx="1">
            <a:schemeClr val="accent1"/>
          </a:lnRef>
          <a:fillRef idx="0">
            <a:schemeClr val="accent1"/>
          </a:fillRef>
          <a:effectRef idx="0">
            <a:schemeClr val="accent1"/>
          </a:effectRef>
          <a:fontRef idx="minor">
            <a:schemeClr val="tx1"/>
          </a:fontRef>
        </p:style>
      </p:cxnSp>
      <p:sp>
        <p:nvSpPr>
          <p:cNvPr id="56" name="吹き出し: 四角形 55">
            <a:extLst>
              <a:ext uri="{FF2B5EF4-FFF2-40B4-BE49-F238E27FC236}">
                <a16:creationId xmlns:a16="http://schemas.microsoft.com/office/drawing/2014/main" id="{4EF0A07F-3611-73E7-1053-3B727EDCDBCA}"/>
              </a:ext>
            </a:extLst>
          </p:cNvPr>
          <p:cNvSpPr/>
          <p:nvPr/>
        </p:nvSpPr>
        <p:spPr bwMode="auto">
          <a:xfrm>
            <a:off x="1856277" y="5551481"/>
            <a:ext cx="2197875" cy="391430"/>
          </a:xfrm>
          <a:prstGeom prst="wedgeRectCallout">
            <a:avLst>
              <a:gd name="adj1" fmla="val -476"/>
              <a:gd name="adj2" fmla="val -86433"/>
            </a:avLst>
          </a:prstGeom>
          <a:solidFill>
            <a:srgbClr val="568DFC"/>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r>
              <a:rPr kumimoji="1" lang="en-US" altLang="ja-JP"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a:t>
            </a: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9243CE73-C8EB-4A0F-8E92-DF86FD63358F}"/>
              </a:ext>
            </a:extLst>
          </p:cNvPr>
          <p:cNvSpPr txBox="1"/>
          <p:nvPr/>
        </p:nvSpPr>
        <p:spPr>
          <a:xfrm>
            <a:off x="1875569" y="5649072"/>
            <a:ext cx="2178583" cy="261610"/>
          </a:xfrm>
          <a:prstGeom prst="rect">
            <a:avLst/>
          </a:prstGeom>
          <a:noFill/>
        </p:spPr>
        <p:txBody>
          <a:bodyPr wrap="square" rtlCol="0">
            <a:spAutoFit/>
          </a:bodyPr>
          <a:lstStyle/>
          <a:p>
            <a:pPr algn="ctr"/>
            <a:r>
              <a:rPr lang="ja-JP" altLang="en-US" sz="1100" b="1" dirty="0">
                <a:solidFill>
                  <a:schemeClr val="bg1"/>
                </a:solidFill>
                <a:latin typeface="メイリオ" panose="020B0604030504040204" pitchFamily="50" charset="-128"/>
                <a:ea typeface="メイリオ" panose="020B0604030504040204" pitchFamily="50" charset="-128"/>
              </a:rPr>
              <a:t>プリンター単位での印刷設定 </a:t>
            </a:r>
          </a:p>
        </p:txBody>
      </p:sp>
      <p:grpSp>
        <p:nvGrpSpPr>
          <p:cNvPr id="11" name="グループ化 10">
            <a:extLst>
              <a:ext uri="{FF2B5EF4-FFF2-40B4-BE49-F238E27FC236}">
                <a16:creationId xmlns:a16="http://schemas.microsoft.com/office/drawing/2014/main" id="{FF07EC05-BA51-8304-D4B5-8455FA07CF86}"/>
              </a:ext>
            </a:extLst>
          </p:cNvPr>
          <p:cNvGrpSpPr/>
          <p:nvPr/>
        </p:nvGrpSpPr>
        <p:grpSpPr>
          <a:xfrm>
            <a:off x="2690535" y="3725957"/>
            <a:ext cx="2250603" cy="523220"/>
            <a:chOff x="2383256" y="3327457"/>
            <a:chExt cx="2250603" cy="523220"/>
          </a:xfrm>
        </p:grpSpPr>
        <p:sp>
          <p:nvSpPr>
            <p:cNvPr id="58" name="吹き出し: 四角形 57">
              <a:extLst>
                <a:ext uri="{FF2B5EF4-FFF2-40B4-BE49-F238E27FC236}">
                  <a16:creationId xmlns:a16="http://schemas.microsoft.com/office/drawing/2014/main" id="{3D01C8E1-73B4-1E87-E1E8-D3DA59179CD8}"/>
                </a:ext>
              </a:extLst>
            </p:cNvPr>
            <p:cNvSpPr/>
            <p:nvPr/>
          </p:nvSpPr>
          <p:spPr bwMode="auto">
            <a:xfrm>
              <a:off x="2383256" y="3327457"/>
              <a:ext cx="2229531" cy="523220"/>
            </a:xfrm>
            <a:prstGeom prst="wedgeRectCallout">
              <a:avLst>
                <a:gd name="adj1" fmla="val 2992"/>
                <a:gd name="adj2" fmla="val 86304"/>
              </a:avLst>
            </a:prstGeom>
            <a:solidFill>
              <a:srgbClr val="568DFC"/>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59" name="テキスト ボックス 58">
              <a:extLst>
                <a:ext uri="{FF2B5EF4-FFF2-40B4-BE49-F238E27FC236}">
                  <a16:creationId xmlns:a16="http://schemas.microsoft.com/office/drawing/2014/main" id="{D95216C3-D49C-C986-CD50-E663C7869D6D}"/>
                </a:ext>
              </a:extLst>
            </p:cNvPr>
            <p:cNvSpPr txBox="1"/>
            <p:nvPr/>
          </p:nvSpPr>
          <p:spPr>
            <a:xfrm>
              <a:off x="2413126" y="3394672"/>
              <a:ext cx="2220733" cy="430887"/>
            </a:xfrm>
            <a:prstGeom prst="rect">
              <a:avLst/>
            </a:prstGeom>
            <a:noFill/>
          </p:spPr>
          <p:txBody>
            <a:bodyPr wrap="square" rtlCol="0">
              <a:spAutoFit/>
            </a:bodyPr>
            <a:lstStyle/>
            <a:p>
              <a:pPr algn="ctr"/>
              <a:r>
                <a:rPr lang="ja-JP" altLang="en-US" sz="1100" b="1" dirty="0">
                  <a:solidFill>
                    <a:schemeClr val="bg1"/>
                  </a:solidFill>
                  <a:latin typeface="メイリオ" panose="020B0604030504040204" pitchFamily="50" charset="-128"/>
                  <a:ea typeface="メイリオ" panose="020B0604030504040204" pitchFamily="50" charset="-128"/>
                </a:rPr>
                <a:t>プリンターと</a:t>
              </a:r>
              <a:r>
                <a:rPr lang="en-US" altLang="ja-JP" sz="1100" b="1" dirty="0">
                  <a:solidFill>
                    <a:schemeClr val="bg1"/>
                  </a:solidFill>
                  <a:latin typeface="メイリオ" panose="020B0604030504040204" pitchFamily="50" charset="-128"/>
                  <a:ea typeface="メイリオ" panose="020B0604030504040204" pitchFamily="50" charset="-128"/>
                </a:rPr>
                <a:t>IC</a:t>
              </a:r>
              <a:r>
                <a:rPr lang="ja-JP" altLang="en-US" sz="1100" b="1" dirty="0">
                  <a:solidFill>
                    <a:schemeClr val="bg1"/>
                  </a:solidFill>
                  <a:latin typeface="メイリオ" panose="020B0604030504040204" pitchFamily="50" charset="-128"/>
                  <a:ea typeface="メイリオ" panose="020B0604030504040204" pitchFamily="50" charset="-128"/>
                </a:rPr>
                <a:t>カードリーダー</a:t>
              </a:r>
            </a:p>
            <a:p>
              <a:pPr algn="ctr"/>
              <a:r>
                <a:rPr lang="ja-JP" altLang="en-US" sz="1100" b="1" dirty="0">
                  <a:solidFill>
                    <a:schemeClr val="bg1"/>
                  </a:solidFill>
                  <a:latin typeface="メイリオ" panose="020B0604030504040204" pitchFamily="50" charset="-128"/>
                  <a:ea typeface="メイリオ" panose="020B0604030504040204" pitchFamily="50" charset="-128"/>
                </a:rPr>
                <a:t>の紐付け設定</a:t>
              </a:r>
            </a:p>
          </p:txBody>
        </p:sp>
      </p:grpSp>
      <p:sp>
        <p:nvSpPr>
          <p:cNvPr id="60" name="吹き出し: 四角形 59">
            <a:extLst>
              <a:ext uri="{FF2B5EF4-FFF2-40B4-BE49-F238E27FC236}">
                <a16:creationId xmlns:a16="http://schemas.microsoft.com/office/drawing/2014/main" id="{F55C56EB-2D6E-D21E-F0C2-EB90CCCBC3F3}"/>
              </a:ext>
            </a:extLst>
          </p:cNvPr>
          <p:cNvSpPr/>
          <p:nvPr/>
        </p:nvSpPr>
        <p:spPr bwMode="auto">
          <a:xfrm>
            <a:off x="516312" y="4503177"/>
            <a:ext cx="2197875" cy="523221"/>
          </a:xfrm>
          <a:prstGeom prst="wedgeRectCallout">
            <a:avLst>
              <a:gd name="adj1" fmla="val -42004"/>
              <a:gd name="adj2" fmla="val -98482"/>
            </a:avLst>
          </a:prstGeom>
          <a:solidFill>
            <a:srgbClr val="568DFC"/>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D794F59F-2A59-0D06-9091-B72F3EBC69EE}"/>
              </a:ext>
            </a:extLst>
          </p:cNvPr>
          <p:cNvSpPr txBox="1"/>
          <p:nvPr/>
        </p:nvSpPr>
        <p:spPr>
          <a:xfrm>
            <a:off x="560511" y="4582289"/>
            <a:ext cx="2127389" cy="430887"/>
          </a:xfrm>
          <a:prstGeom prst="rect">
            <a:avLst/>
          </a:prstGeom>
          <a:noFill/>
        </p:spPr>
        <p:txBody>
          <a:bodyPr wrap="square" rtlCol="0">
            <a:spAutoFit/>
          </a:bodyPr>
          <a:lstStyle/>
          <a:p>
            <a:pPr algn="ctr"/>
            <a:r>
              <a:rPr lang="ja-JP" altLang="en-US" sz="1100" b="1" dirty="0">
                <a:solidFill>
                  <a:schemeClr val="bg1"/>
                </a:solidFill>
                <a:latin typeface="メイリオ" panose="020B0604030504040204" pitchFamily="50" charset="-128"/>
                <a:ea typeface="メイリオ" panose="020B0604030504040204" pitchFamily="50" charset="-128"/>
              </a:rPr>
              <a:t>グループやユーザー単位</a:t>
            </a:r>
          </a:p>
          <a:p>
            <a:pPr algn="ctr"/>
            <a:r>
              <a:rPr lang="ja-JP" altLang="en-US" sz="1100" b="1" dirty="0">
                <a:solidFill>
                  <a:schemeClr val="bg1"/>
                </a:solidFill>
                <a:latin typeface="メイリオ" panose="020B0604030504040204" pitchFamily="50" charset="-128"/>
                <a:ea typeface="メイリオ" panose="020B0604030504040204" pitchFamily="50" charset="-128"/>
              </a:rPr>
              <a:t>での印刷制限</a:t>
            </a:r>
          </a:p>
        </p:txBody>
      </p:sp>
      <p:pic>
        <p:nvPicPr>
          <p:cNvPr id="62" name="図 1">
            <a:extLst>
              <a:ext uri="{FF2B5EF4-FFF2-40B4-BE49-F238E27FC236}">
                <a16:creationId xmlns:a16="http://schemas.microsoft.com/office/drawing/2014/main" id="{4E6FE5BC-0841-2FF2-E2BF-197539B8ABD2}"/>
              </a:ext>
            </a:extLst>
          </p:cNvPr>
          <p:cNvPicPr>
            <a:picLocks noChangeAspect="1"/>
          </p:cNvPicPr>
          <p:nvPr/>
        </p:nvPicPr>
        <p:blipFill rotWithShape="1">
          <a:blip r:embed="rId5">
            <a:extLst>
              <a:ext uri="{28A0092B-C50C-407E-A947-70E740481C1C}">
                <a14:useLocalDpi xmlns:a14="http://schemas.microsoft.com/office/drawing/2010/main" val="0"/>
              </a:ext>
            </a:extLst>
          </a:blip>
          <a:srcRect b="44454"/>
          <a:stretch/>
        </p:blipFill>
        <p:spPr bwMode="auto">
          <a:xfrm>
            <a:off x="5241670" y="2508469"/>
            <a:ext cx="4381375" cy="916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グラフィックス 62" descr="コピー機">
            <a:extLst>
              <a:ext uri="{FF2B5EF4-FFF2-40B4-BE49-F238E27FC236}">
                <a16:creationId xmlns:a16="http://schemas.microsoft.com/office/drawing/2014/main" id="{E9436408-50BE-F2FA-F77C-C3F8165D0582}"/>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275658" y="5238823"/>
            <a:ext cx="907853" cy="907853"/>
          </a:xfrm>
          <a:prstGeom prst="rect">
            <a:avLst/>
          </a:prstGeom>
        </p:spPr>
      </p:pic>
      <p:pic>
        <p:nvPicPr>
          <p:cNvPr id="64" name="グラフィックス 63" descr="コピー機">
            <a:extLst>
              <a:ext uri="{FF2B5EF4-FFF2-40B4-BE49-F238E27FC236}">
                <a16:creationId xmlns:a16="http://schemas.microsoft.com/office/drawing/2014/main" id="{40D40C6A-342F-FA36-88C1-01DE8721EB73}"/>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972726" y="5245839"/>
            <a:ext cx="907853" cy="907853"/>
          </a:xfrm>
          <a:prstGeom prst="rect">
            <a:avLst/>
          </a:prstGeom>
        </p:spPr>
      </p:pic>
      <p:pic>
        <p:nvPicPr>
          <p:cNvPr id="65" name="グラフィックス 64" descr="コピー機">
            <a:extLst>
              <a:ext uri="{FF2B5EF4-FFF2-40B4-BE49-F238E27FC236}">
                <a16:creationId xmlns:a16="http://schemas.microsoft.com/office/drawing/2014/main" id="{E8FF7B15-45E0-5640-1BA8-D1930E2F662B}"/>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629510" y="5236224"/>
            <a:ext cx="907853" cy="907853"/>
          </a:xfrm>
          <a:prstGeom prst="rect">
            <a:avLst/>
          </a:prstGeom>
        </p:spPr>
      </p:pic>
      <p:sp>
        <p:nvSpPr>
          <p:cNvPr id="66" name="角丸四角形 472">
            <a:extLst>
              <a:ext uri="{FF2B5EF4-FFF2-40B4-BE49-F238E27FC236}">
                <a16:creationId xmlns:a16="http://schemas.microsoft.com/office/drawing/2014/main" id="{0F04123D-31D0-95FA-ACC4-59D3E30B9855}"/>
              </a:ext>
            </a:extLst>
          </p:cNvPr>
          <p:cNvSpPr/>
          <p:nvPr/>
        </p:nvSpPr>
        <p:spPr>
          <a:xfrm>
            <a:off x="5217651" y="6022390"/>
            <a:ext cx="1190160" cy="286930"/>
          </a:xfrm>
          <a:prstGeom prst="roundRect">
            <a:avLst/>
          </a:prstGeom>
          <a:solidFill>
            <a:srgbClr val="568DFC"/>
          </a:solidFill>
          <a:ln w="25400" cap="flat" cmpd="sng" algn="ctr">
            <a:solidFill>
              <a:srgbClr val="568DFC"/>
            </a:solidFill>
            <a:prstDash val="solid"/>
          </a:ln>
          <a:effectLst/>
        </p:spPr>
        <p:txBody>
          <a:bodyPr wrap="none" lIns="89192" tIns="44596" rIns="89192" bIns="44596" anchor="ctr">
            <a:spAutoFit/>
          </a:bodyPr>
          <a:lstStyle/>
          <a:p>
            <a:pPr algn="ctr" eaLnBrk="1" fontAlgn="auto" hangingPunct="1">
              <a:spcBef>
                <a:spcPts val="0"/>
              </a:spcBef>
              <a:spcAft>
                <a:spcPts val="0"/>
              </a:spcAft>
              <a:buClr>
                <a:srgbClr val="5330C1"/>
              </a:buClr>
              <a:defRPr/>
            </a:pPr>
            <a:r>
              <a:rPr lang="ja-JP" altLang="en-US" sz="1100" b="1" kern="0" dirty="0">
                <a:solidFill>
                  <a:schemeClr val="bg1"/>
                </a:solidFill>
                <a:latin typeface="メイリオ" panose="020B0604030504040204" pitchFamily="50" charset="-128"/>
                <a:ea typeface="メイリオ" panose="020B0604030504040204" pitchFamily="50" charset="-128"/>
                <a:cs typeface="Meiryo UI" pitchFamily="50" charset="-128"/>
              </a:rPr>
              <a:t>管理対象複合機</a:t>
            </a:r>
            <a:endParaRPr lang="en-US" altLang="ja-JP" sz="1100" b="1" kern="0" dirty="0">
              <a:solidFill>
                <a:schemeClr val="bg1"/>
              </a:solidFill>
              <a:latin typeface="メイリオ" panose="020B0604030504040204" pitchFamily="50" charset="-128"/>
              <a:ea typeface="メイリオ" panose="020B0604030504040204" pitchFamily="50" charset="-128"/>
              <a:cs typeface="Meiryo UI" pitchFamily="50" charset="-128"/>
            </a:endParaRPr>
          </a:p>
        </p:txBody>
      </p:sp>
      <p:grpSp>
        <p:nvGrpSpPr>
          <p:cNvPr id="67" name="グループ化 66">
            <a:extLst>
              <a:ext uri="{FF2B5EF4-FFF2-40B4-BE49-F238E27FC236}">
                <a16:creationId xmlns:a16="http://schemas.microsoft.com/office/drawing/2014/main" id="{E97BBA79-D218-BCAB-530C-B741BA580245}"/>
              </a:ext>
            </a:extLst>
          </p:cNvPr>
          <p:cNvGrpSpPr>
            <a:grpSpLocks noChangeAspect="1"/>
          </p:cNvGrpSpPr>
          <p:nvPr/>
        </p:nvGrpSpPr>
        <p:grpSpPr>
          <a:xfrm rot="10800000">
            <a:off x="6183511" y="5527783"/>
            <a:ext cx="278862" cy="416189"/>
            <a:chOff x="6546784" y="2358699"/>
            <a:chExt cx="325689" cy="451176"/>
          </a:xfrm>
          <a:solidFill>
            <a:schemeClr val="tx1"/>
          </a:solidFill>
        </p:grpSpPr>
        <p:sp>
          <p:nvSpPr>
            <p:cNvPr id="68" name="角丸四角形 49">
              <a:extLst>
                <a:ext uri="{FF2B5EF4-FFF2-40B4-BE49-F238E27FC236}">
                  <a16:creationId xmlns:a16="http://schemas.microsoft.com/office/drawing/2014/main" id="{E311DA04-5251-90D2-B147-EEA45546C3D7}"/>
                </a:ext>
              </a:extLst>
            </p:cNvPr>
            <p:cNvSpPr/>
            <p:nvPr/>
          </p:nvSpPr>
          <p:spPr bwMode="auto">
            <a:xfrm>
              <a:off x="6546784" y="2358699"/>
              <a:ext cx="325689" cy="451176"/>
            </a:xfrm>
            <a:prstGeom prst="roundRect">
              <a:avLst/>
            </a:prstGeom>
            <a:grp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kumimoji="0" lang="ja-JP" altLang="en-US" sz="300" b="1" kern="0">
                <a:solidFill>
                  <a:srgbClr val="000000"/>
                </a:solidFill>
                <a:latin typeface="メイリオ" panose="020B0604030504040204" pitchFamily="50" charset="-128"/>
                <a:ea typeface="メイリオ" panose="020B0604030504040204" pitchFamily="50" charset="-128"/>
              </a:endParaRPr>
            </a:p>
          </p:txBody>
        </p:sp>
        <p:sp>
          <p:nvSpPr>
            <p:cNvPr id="69" name="円/楕円 50">
              <a:extLst>
                <a:ext uri="{FF2B5EF4-FFF2-40B4-BE49-F238E27FC236}">
                  <a16:creationId xmlns:a16="http://schemas.microsoft.com/office/drawing/2014/main" id="{AE9A12DD-5DB1-0053-0E11-F54C70647B35}"/>
                </a:ext>
              </a:extLst>
            </p:cNvPr>
            <p:cNvSpPr/>
            <p:nvPr/>
          </p:nvSpPr>
          <p:spPr bwMode="auto">
            <a:xfrm>
              <a:off x="6600824" y="2450191"/>
              <a:ext cx="216000" cy="216000"/>
            </a:xfrm>
            <a:prstGeom prst="ellipse">
              <a:avLst/>
            </a:prstGeom>
            <a:grpFill/>
            <a:ln w="28575">
              <a:solidFill>
                <a:srgbClr val="FFFFFF"/>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kumimoji="0" lang="ja-JP" altLang="en-US" sz="300" b="1" kern="0">
                <a:solidFill>
                  <a:srgbClr val="000000"/>
                </a:solidFill>
                <a:latin typeface="メイリオ" panose="020B0604030504040204" pitchFamily="50" charset="-128"/>
                <a:ea typeface="メイリオ" panose="020B0604030504040204" pitchFamily="50" charset="-128"/>
              </a:endParaRPr>
            </a:p>
          </p:txBody>
        </p:sp>
      </p:grpSp>
      <p:sp>
        <p:nvSpPr>
          <p:cNvPr id="70" name="角丸四角形 472">
            <a:extLst>
              <a:ext uri="{FF2B5EF4-FFF2-40B4-BE49-F238E27FC236}">
                <a16:creationId xmlns:a16="http://schemas.microsoft.com/office/drawing/2014/main" id="{0968B823-85FC-8B29-3A08-79013437ACAB}"/>
              </a:ext>
            </a:extLst>
          </p:cNvPr>
          <p:cNvSpPr/>
          <p:nvPr/>
        </p:nvSpPr>
        <p:spPr>
          <a:xfrm>
            <a:off x="6886804" y="6017991"/>
            <a:ext cx="1190160" cy="286930"/>
          </a:xfrm>
          <a:prstGeom prst="roundRect">
            <a:avLst/>
          </a:prstGeom>
          <a:solidFill>
            <a:srgbClr val="FF0000"/>
          </a:solidFill>
          <a:ln w="25400" cap="flat" cmpd="sng" algn="ctr">
            <a:solidFill>
              <a:srgbClr val="FF0000"/>
            </a:solidFill>
            <a:prstDash val="solid"/>
          </a:ln>
          <a:effectLst/>
        </p:spPr>
        <p:txBody>
          <a:bodyPr wrap="none" lIns="89192" tIns="44596" rIns="89192" bIns="44596" anchor="ctr">
            <a:spAutoFit/>
          </a:bodyPr>
          <a:lstStyle/>
          <a:p>
            <a:pPr algn="ctr" eaLnBrk="1" fontAlgn="auto" hangingPunct="1">
              <a:spcBef>
                <a:spcPts val="0"/>
              </a:spcBef>
              <a:spcAft>
                <a:spcPts val="0"/>
              </a:spcAft>
              <a:buClr>
                <a:srgbClr val="5330C1"/>
              </a:buClr>
              <a:defRPr/>
            </a:pPr>
            <a:r>
              <a:rPr lang="ja-JP" altLang="en-US" sz="1100" b="1" kern="0" dirty="0">
                <a:solidFill>
                  <a:schemeClr val="bg1"/>
                </a:solidFill>
                <a:latin typeface="メイリオ" panose="020B0604030504040204" pitchFamily="50" charset="-128"/>
                <a:ea typeface="メイリオ" panose="020B0604030504040204" pitchFamily="50" charset="-128"/>
                <a:cs typeface="Meiryo UI" pitchFamily="50" charset="-128"/>
              </a:rPr>
              <a:t>除外プリンター</a:t>
            </a:r>
            <a:endParaRPr lang="en-US" altLang="ja-JP" dirty="0"/>
          </a:p>
        </p:txBody>
      </p:sp>
      <p:sp>
        <p:nvSpPr>
          <p:cNvPr id="71" name="角丸四角形 472">
            <a:extLst>
              <a:ext uri="{FF2B5EF4-FFF2-40B4-BE49-F238E27FC236}">
                <a16:creationId xmlns:a16="http://schemas.microsoft.com/office/drawing/2014/main" id="{EEF7D931-F396-865D-6574-B17810C58C98}"/>
              </a:ext>
            </a:extLst>
          </p:cNvPr>
          <p:cNvSpPr/>
          <p:nvPr/>
        </p:nvSpPr>
        <p:spPr>
          <a:xfrm>
            <a:off x="8322101" y="6022390"/>
            <a:ext cx="1333953" cy="286930"/>
          </a:xfrm>
          <a:prstGeom prst="roundRect">
            <a:avLst/>
          </a:prstGeom>
          <a:solidFill>
            <a:schemeClr val="bg1"/>
          </a:solidFill>
          <a:ln w="25400" cap="flat" cmpd="sng" algn="ctr">
            <a:solidFill>
              <a:schemeClr val="bg1">
                <a:lumMod val="50000"/>
              </a:schemeClr>
            </a:solidFill>
            <a:prstDash val="solid"/>
          </a:ln>
          <a:effectLst/>
        </p:spPr>
        <p:txBody>
          <a:bodyPr wrap="none" lIns="89192" tIns="44596" rIns="89192" bIns="44596" anchor="ctr">
            <a:spAutoFit/>
          </a:bodyPr>
          <a:lstStyle/>
          <a:p>
            <a:pPr algn="ctr" eaLnBrk="1" fontAlgn="auto" hangingPunct="1">
              <a:spcBef>
                <a:spcPts val="0"/>
              </a:spcBef>
              <a:spcAft>
                <a:spcPts val="0"/>
              </a:spcAft>
              <a:buClr>
                <a:srgbClr val="5330C1"/>
              </a:buClr>
              <a:defRPr/>
            </a:pPr>
            <a:r>
              <a:rPr lang="ja-JP" altLang="en-US" sz="1100" b="1" kern="0" dirty="0">
                <a:latin typeface="メイリオ" panose="020B0604030504040204" pitchFamily="50" charset="-128"/>
                <a:ea typeface="メイリオ" panose="020B0604030504040204" pitchFamily="50" charset="-128"/>
                <a:cs typeface="Meiryo UI" pitchFamily="50" charset="-128"/>
              </a:rPr>
              <a:t>管理外プリンター</a:t>
            </a:r>
            <a:endParaRPr lang="en-US" altLang="ja-JP" sz="1100" b="1" kern="0" dirty="0">
              <a:latin typeface="メイリオ" panose="020B0604030504040204" pitchFamily="50" charset="-128"/>
              <a:ea typeface="メイリオ" panose="020B0604030504040204" pitchFamily="50" charset="-128"/>
              <a:cs typeface="Meiryo UI" pitchFamily="50" charset="-128"/>
            </a:endParaRPr>
          </a:p>
        </p:txBody>
      </p:sp>
      <p:sp>
        <p:nvSpPr>
          <p:cNvPr id="72" name="Line 39">
            <a:extLst>
              <a:ext uri="{FF2B5EF4-FFF2-40B4-BE49-F238E27FC236}">
                <a16:creationId xmlns:a16="http://schemas.microsoft.com/office/drawing/2014/main" id="{276A7077-AFCC-3DEE-1F45-3C298D844549}"/>
              </a:ext>
            </a:extLst>
          </p:cNvPr>
          <p:cNvSpPr>
            <a:spLocks noChangeShapeType="1"/>
          </p:cNvSpPr>
          <p:nvPr/>
        </p:nvSpPr>
        <p:spPr bwMode="auto">
          <a:xfrm flipH="1">
            <a:off x="6223794" y="4346999"/>
            <a:ext cx="1096217" cy="1061485"/>
          </a:xfrm>
          <a:prstGeom prst="line">
            <a:avLst/>
          </a:prstGeom>
          <a:noFill/>
          <a:ln w="38100">
            <a:solidFill>
              <a:schemeClr val="bg1">
                <a:lumMod val="50000"/>
              </a:schemeClr>
            </a:solidFill>
            <a:prstDash val="sysDot"/>
            <a:round/>
            <a:headEnd/>
            <a:tailEnd type="triangle" w="med" len="med"/>
          </a:ln>
          <a:extLst>
            <a:ext uri="{909E8E84-426E-40DD-AFC4-6F175D3DCCD1}">
              <a14:hiddenFill xmlns:a14="http://schemas.microsoft.com/office/drawing/2010/main">
                <a:noFill/>
              </a14:hiddenFill>
            </a:ext>
          </a:extLst>
        </p:spPr>
        <p:txBody>
          <a:bodyPr wrap="none" lIns="89192" tIns="44596" rIns="89192" bIns="44596" anchor="ctr"/>
          <a:lstStyle/>
          <a:p>
            <a:pPr algn="ctr" eaLnBrk="1" hangingPunct="1">
              <a:spcBef>
                <a:spcPct val="20000"/>
              </a:spcBef>
              <a:buClr>
                <a:srgbClr val="5330C1"/>
              </a:buClr>
              <a:defRPr/>
            </a:pPr>
            <a:endParaRPr lang="ja-JP" altLang="en-US" sz="1400">
              <a:latin typeface="Meiryo UI" panose="020B0604030504040204" pitchFamily="50" charset="-128"/>
              <a:ea typeface="Meiryo UI" panose="020B0604030504040204" pitchFamily="50" charset="-128"/>
            </a:endParaRPr>
          </a:p>
        </p:txBody>
      </p:sp>
      <p:sp>
        <p:nvSpPr>
          <p:cNvPr id="73" name="Line 39">
            <a:extLst>
              <a:ext uri="{FF2B5EF4-FFF2-40B4-BE49-F238E27FC236}">
                <a16:creationId xmlns:a16="http://schemas.microsoft.com/office/drawing/2014/main" id="{247714BC-30AA-514C-2AB5-C6AF6FBE0590}"/>
              </a:ext>
            </a:extLst>
          </p:cNvPr>
          <p:cNvSpPr>
            <a:spLocks noChangeShapeType="1"/>
          </p:cNvSpPr>
          <p:nvPr/>
        </p:nvSpPr>
        <p:spPr bwMode="auto">
          <a:xfrm flipH="1">
            <a:off x="7234967" y="4348151"/>
            <a:ext cx="173153" cy="1060333"/>
          </a:xfrm>
          <a:prstGeom prst="line">
            <a:avLst/>
          </a:prstGeom>
          <a:noFill/>
          <a:ln w="38100">
            <a:solidFill>
              <a:schemeClr val="bg1">
                <a:lumMod val="50000"/>
              </a:schemeClr>
            </a:solidFill>
            <a:prstDash val="sysDot"/>
            <a:round/>
            <a:headEnd/>
            <a:tailEnd type="triangle" w="med" len="med"/>
          </a:ln>
          <a:extLst>
            <a:ext uri="{909E8E84-426E-40DD-AFC4-6F175D3DCCD1}">
              <a14:hiddenFill xmlns:a14="http://schemas.microsoft.com/office/drawing/2010/main">
                <a:noFill/>
              </a14:hiddenFill>
            </a:ext>
          </a:extLst>
        </p:spPr>
        <p:txBody>
          <a:bodyPr wrap="none" lIns="89192" tIns="44596" rIns="89192" bIns="44596" anchor="ctr"/>
          <a:lstStyle/>
          <a:p>
            <a:pPr algn="ctr" eaLnBrk="1" hangingPunct="1">
              <a:spcBef>
                <a:spcPct val="20000"/>
              </a:spcBef>
              <a:buClr>
                <a:srgbClr val="5330C1"/>
              </a:buClr>
              <a:defRPr/>
            </a:pPr>
            <a:endParaRPr lang="ja-JP" altLang="en-US" sz="1400">
              <a:latin typeface="Meiryo UI" panose="020B0604030504040204" pitchFamily="50" charset="-128"/>
              <a:ea typeface="Meiryo UI" panose="020B0604030504040204" pitchFamily="50" charset="-128"/>
            </a:endParaRPr>
          </a:p>
        </p:txBody>
      </p:sp>
      <p:sp>
        <p:nvSpPr>
          <p:cNvPr id="74" name="Line 39">
            <a:extLst>
              <a:ext uri="{FF2B5EF4-FFF2-40B4-BE49-F238E27FC236}">
                <a16:creationId xmlns:a16="http://schemas.microsoft.com/office/drawing/2014/main" id="{E92AF464-5B97-D1F9-950B-195639861B20}"/>
              </a:ext>
            </a:extLst>
          </p:cNvPr>
          <p:cNvSpPr>
            <a:spLocks noChangeShapeType="1"/>
          </p:cNvSpPr>
          <p:nvPr/>
        </p:nvSpPr>
        <p:spPr bwMode="auto">
          <a:xfrm>
            <a:off x="7650832" y="4346999"/>
            <a:ext cx="1720708" cy="992366"/>
          </a:xfrm>
          <a:prstGeom prst="line">
            <a:avLst/>
          </a:prstGeom>
          <a:noFill/>
          <a:ln w="38100">
            <a:solidFill>
              <a:schemeClr val="bg1">
                <a:lumMod val="50000"/>
              </a:schemeClr>
            </a:solidFill>
            <a:prstDash val="sysDot"/>
            <a:round/>
            <a:headEnd/>
            <a:tailEnd type="triangle" w="med" len="med"/>
          </a:ln>
          <a:extLst>
            <a:ext uri="{909E8E84-426E-40DD-AFC4-6F175D3DCCD1}">
              <a14:hiddenFill xmlns:a14="http://schemas.microsoft.com/office/drawing/2010/main">
                <a:noFill/>
              </a14:hiddenFill>
            </a:ext>
          </a:extLst>
        </p:spPr>
        <p:txBody>
          <a:bodyPr wrap="none" lIns="89192" tIns="44596" rIns="89192" bIns="44596" anchor="ctr"/>
          <a:lstStyle/>
          <a:p>
            <a:pPr algn="ctr" eaLnBrk="1" hangingPunct="1">
              <a:spcBef>
                <a:spcPct val="20000"/>
              </a:spcBef>
              <a:buClr>
                <a:srgbClr val="5330C1"/>
              </a:buClr>
              <a:defRPr/>
            </a:pPr>
            <a:endParaRPr lang="ja-JP" altLang="en-US" sz="1400">
              <a:latin typeface="Meiryo UI" panose="020B0604030504040204" pitchFamily="50" charset="-128"/>
              <a:ea typeface="Meiryo UI" panose="020B0604030504040204" pitchFamily="50" charset="-128"/>
            </a:endParaRPr>
          </a:p>
        </p:txBody>
      </p:sp>
      <p:sp>
        <p:nvSpPr>
          <p:cNvPr id="75" name="角丸四角形吹き出し 129">
            <a:extLst>
              <a:ext uri="{FF2B5EF4-FFF2-40B4-BE49-F238E27FC236}">
                <a16:creationId xmlns:a16="http://schemas.microsoft.com/office/drawing/2014/main" id="{3997C440-FAED-17B8-8690-12FB4F5085B2}"/>
              </a:ext>
            </a:extLst>
          </p:cNvPr>
          <p:cNvSpPr/>
          <p:nvPr/>
        </p:nvSpPr>
        <p:spPr bwMode="auto">
          <a:xfrm>
            <a:off x="7471274" y="4937227"/>
            <a:ext cx="1111915" cy="303815"/>
          </a:xfrm>
          <a:prstGeom prst="wedgeRoundRectCallout">
            <a:avLst>
              <a:gd name="adj1" fmla="val -45908"/>
              <a:gd name="adj2" fmla="val 93903"/>
              <a:gd name="adj3" fmla="val 16667"/>
            </a:avLst>
          </a:prstGeom>
          <a:ln>
            <a:solidFill>
              <a:srgbClr val="C0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wrap="square" lIns="104306" tIns="52153" rIns="104306" bIns="52153">
            <a:spAutoFit/>
          </a:bodyPr>
          <a:lstStyle/>
          <a:p>
            <a:pPr algn="ctr">
              <a:buFontTx/>
              <a:buNone/>
              <a:defRPr/>
            </a:pPr>
            <a:r>
              <a:rPr lang="ja-JP" altLang="en-US" sz="1100" dirty="0">
                <a:solidFill>
                  <a:srgbClr val="FF0000"/>
                </a:solidFill>
                <a:latin typeface="メイリオ" panose="020B0604030504040204" pitchFamily="50" charset="-128"/>
                <a:ea typeface="メイリオ" panose="020B0604030504040204" pitchFamily="50" charset="-128"/>
                <a:cs typeface="Meiryo UI" pitchFamily="50" charset="-128"/>
              </a:rPr>
              <a:t>直接印刷可能</a:t>
            </a:r>
            <a:endParaRPr lang="en-US" altLang="ja-JP" sz="1100" dirty="0">
              <a:solidFill>
                <a:srgbClr val="FF0000"/>
              </a:solidFill>
              <a:latin typeface="メイリオ" panose="020B0604030504040204" pitchFamily="50" charset="-128"/>
              <a:ea typeface="メイリオ" panose="020B0604030504040204" pitchFamily="50" charset="-128"/>
              <a:cs typeface="Meiryo UI" pitchFamily="50" charset="-128"/>
            </a:endParaRPr>
          </a:p>
        </p:txBody>
      </p:sp>
      <p:sp>
        <p:nvSpPr>
          <p:cNvPr id="76" name="角丸四角形吹き出し 127">
            <a:extLst>
              <a:ext uri="{FF2B5EF4-FFF2-40B4-BE49-F238E27FC236}">
                <a16:creationId xmlns:a16="http://schemas.microsoft.com/office/drawing/2014/main" id="{4A68305E-5970-5533-86E0-AC3696A788A0}"/>
              </a:ext>
            </a:extLst>
          </p:cNvPr>
          <p:cNvSpPr/>
          <p:nvPr/>
        </p:nvSpPr>
        <p:spPr bwMode="auto">
          <a:xfrm>
            <a:off x="5073525" y="4593192"/>
            <a:ext cx="1606049" cy="303815"/>
          </a:xfrm>
          <a:prstGeom prst="wedgeRoundRectCallout">
            <a:avLst>
              <a:gd name="adj1" fmla="val 37440"/>
              <a:gd name="adj2" fmla="val 88867"/>
              <a:gd name="adj3" fmla="val 16667"/>
            </a:avLst>
          </a:prstGeom>
          <a:ln>
            <a:solidFill>
              <a:srgbClr val="568DFC"/>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wrap="square" lIns="104306" tIns="52153" rIns="104306" bIns="52153">
            <a:spAutoFit/>
          </a:bodyPr>
          <a:lstStyle/>
          <a:p>
            <a:pPr algn="ctr">
              <a:buFontTx/>
              <a:buNone/>
              <a:defRPr/>
            </a:pPr>
            <a:r>
              <a:rPr lang="ja-JP" altLang="en-US" sz="1100" dirty="0">
                <a:solidFill>
                  <a:schemeClr val="tx1"/>
                </a:solidFill>
                <a:latin typeface="メイリオ" panose="020B0604030504040204" pitchFamily="50" charset="-128"/>
                <a:ea typeface="メイリオ" panose="020B0604030504040204" pitchFamily="50" charset="-128"/>
                <a:cs typeface="Meiryo UI" pitchFamily="50" charset="-128"/>
              </a:rPr>
              <a:t>カード認証後、印刷</a:t>
            </a:r>
            <a:endParaRPr lang="en-US" altLang="ja-JP" sz="1100" dirty="0">
              <a:solidFill>
                <a:schemeClr val="tx1"/>
              </a:solidFill>
              <a:latin typeface="メイリオ" panose="020B0604030504040204" pitchFamily="50" charset="-128"/>
              <a:ea typeface="メイリオ" panose="020B0604030504040204" pitchFamily="50" charset="-128"/>
              <a:cs typeface="Meiryo UI" pitchFamily="50" charset="-128"/>
            </a:endParaRPr>
          </a:p>
        </p:txBody>
      </p:sp>
      <p:sp>
        <p:nvSpPr>
          <p:cNvPr id="77" name="角丸四角形吹き出し 128">
            <a:extLst>
              <a:ext uri="{FF2B5EF4-FFF2-40B4-BE49-F238E27FC236}">
                <a16:creationId xmlns:a16="http://schemas.microsoft.com/office/drawing/2014/main" id="{90B6C4BA-856D-B3F5-91DB-3FBD97B73EFF}"/>
              </a:ext>
            </a:extLst>
          </p:cNvPr>
          <p:cNvSpPr/>
          <p:nvPr/>
        </p:nvSpPr>
        <p:spPr bwMode="auto">
          <a:xfrm>
            <a:off x="8804539" y="4529063"/>
            <a:ext cx="976728" cy="303815"/>
          </a:xfrm>
          <a:prstGeom prst="wedgeRoundRectCallout">
            <a:avLst>
              <a:gd name="adj1" fmla="val -46724"/>
              <a:gd name="adj2" fmla="val 88177"/>
              <a:gd name="adj3" fmla="val 16667"/>
            </a:avLst>
          </a:prstGeom>
          <a:ln>
            <a:solidFill>
              <a:schemeClr val="bg1">
                <a:lumMod val="50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wrap="square" lIns="104306" tIns="52153" rIns="104306" bIns="52153">
            <a:spAutoFit/>
          </a:bodyPr>
          <a:lstStyle/>
          <a:p>
            <a:pPr algn="ctr">
              <a:buFontTx/>
              <a:buNone/>
              <a:defRPr/>
            </a:pPr>
            <a:r>
              <a:rPr lang="ja-JP" altLang="en-US" sz="1100" dirty="0">
                <a:solidFill>
                  <a:schemeClr val="tx1"/>
                </a:solidFill>
                <a:latin typeface="メイリオ" panose="020B0604030504040204" pitchFamily="50" charset="-128"/>
                <a:ea typeface="メイリオ" panose="020B0604030504040204" pitchFamily="50" charset="-128"/>
                <a:cs typeface="Meiryo UI" pitchFamily="50" charset="-128"/>
              </a:rPr>
              <a:t>印刷不可能</a:t>
            </a:r>
            <a:endParaRPr lang="en-US" altLang="ja-JP" sz="1100" dirty="0">
              <a:solidFill>
                <a:schemeClr val="tx1"/>
              </a:solidFill>
              <a:latin typeface="メイリオ" panose="020B0604030504040204" pitchFamily="50" charset="-128"/>
              <a:ea typeface="メイリオ" panose="020B0604030504040204" pitchFamily="50" charset="-128"/>
              <a:cs typeface="Meiryo UI" pitchFamily="50" charset="-128"/>
            </a:endParaRPr>
          </a:p>
        </p:txBody>
      </p:sp>
      <p:sp>
        <p:nvSpPr>
          <p:cNvPr id="78" name="Rectangle 3">
            <a:extLst>
              <a:ext uri="{FF2B5EF4-FFF2-40B4-BE49-F238E27FC236}">
                <a16:creationId xmlns:a16="http://schemas.microsoft.com/office/drawing/2014/main" id="{CA2A42F7-221A-4FC0-5A99-77E49C8781E5}"/>
              </a:ext>
            </a:extLst>
          </p:cNvPr>
          <p:cNvSpPr txBox="1">
            <a:spLocks noChangeArrowheads="1"/>
          </p:cNvSpPr>
          <p:nvPr/>
        </p:nvSpPr>
        <p:spPr bwMode="auto">
          <a:xfrm>
            <a:off x="5583806" y="2093968"/>
            <a:ext cx="4121722" cy="382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306" tIns="52153" rIns="104306" bIns="52153">
            <a:spAutoFit/>
          </a:bodyPr>
          <a:lstStyle>
            <a:lvl1pPr eaLnBrk="0" hangingPunct="0">
              <a:lnSpc>
                <a:spcPct val="110000"/>
              </a:lnSpc>
              <a:buFont typeface="Wingdings" panose="05000000000000000000" pitchFamily="2" charset="2"/>
              <a:buChar char="n"/>
              <a:defRPr kumimoji="1" sz="2600">
                <a:solidFill>
                  <a:srgbClr val="111111"/>
                </a:solidFill>
                <a:latin typeface="HGS創英角ｺﾞｼｯｸUB" panose="020B0900000000000000" pitchFamily="50" charset="-128"/>
                <a:ea typeface="HGS創英角ｺﾞｼｯｸUB" panose="020B0900000000000000" pitchFamily="50" charset="-128"/>
              </a:defRPr>
            </a:lvl1pPr>
            <a:lvl2pPr marL="742950" indent="-285750" eaLnBrk="0" hangingPunct="0">
              <a:lnSpc>
                <a:spcPct val="110000"/>
              </a:lnSpc>
              <a:buFont typeface="Wingdings" panose="05000000000000000000" pitchFamily="2" charset="2"/>
              <a:buChar char="p"/>
              <a:defRPr kumimoji="1" sz="2400">
                <a:solidFill>
                  <a:srgbClr val="111111"/>
                </a:solidFill>
                <a:latin typeface="HGS創英角ｺﾞｼｯｸUB" panose="020B0900000000000000" pitchFamily="50" charset="-128"/>
                <a:ea typeface="HGS創英角ｺﾞｼｯｸUB" panose="020B0900000000000000" pitchFamily="50" charset="-128"/>
              </a:defRPr>
            </a:lvl2pPr>
            <a:lvl3pPr marL="1143000" indent="-228600" eaLnBrk="0" hangingPunct="0">
              <a:lnSpc>
                <a:spcPct val="110000"/>
              </a:lnSpc>
              <a:buFont typeface="Wingdings" panose="05000000000000000000" pitchFamily="2" charset="2"/>
              <a:buChar char="u"/>
              <a:defRPr kumimoji="1" sz="2200">
                <a:solidFill>
                  <a:srgbClr val="111111"/>
                </a:solidFill>
                <a:latin typeface="HGS創英角ｺﾞｼｯｸUB" panose="020B0900000000000000" pitchFamily="50" charset="-128"/>
                <a:ea typeface="HGS創英角ｺﾞｼｯｸUB" panose="020B0900000000000000" pitchFamily="50" charset="-128"/>
              </a:defRPr>
            </a:lvl3pPr>
            <a:lvl4pPr marL="1600200" indent="-228600" eaLnBrk="0" hangingPunct="0">
              <a:lnSpc>
                <a:spcPct val="110000"/>
              </a:lnSpc>
              <a:defRPr sz="2000">
                <a:solidFill>
                  <a:srgbClr val="111111"/>
                </a:solidFill>
                <a:latin typeface="HGS創英角ｺﾞｼｯｸUB" panose="020B0900000000000000" pitchFamily="50" charset="-128"/>
                <a:ea typeface="HGS創英角ｺﾞｼｯｸUB" panose="020B0900000000000000" pitchFamily="50" charset="-128"/>
              </a:defRPr>
            </a:lvl4pPr>
            <a:lvl5pPr marL="2057400" indent="-228600" eaLnBrk="0" hangingPunct="0">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5pPr>
            <a:lvl6pPr marL="25146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6pPr>
            <a:lvl7pPr marL="29718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7pPr>
            <a:lvl8pPr marL="34290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8pPr>
            <a:lvl9pPr marL="38862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9pPr>
          </a:lstStyle>
          <a:p>
            <a:pPr eaLnBrk="1" hangingPunct="1">
              <a:lnSpc>
                <a:spcPct val="100000"/>
              </a:lnSpc>
              <a:buFontTx/>
              <a:buNone/>
            </a:pPr>
            <a:r>
              <a:rPr lang="en-US" altLang="ja-JP" sz="900" dirty="0">
                <a:solidFill>
                  <a:srgbClr val="FF0000"/>
                </a:solidFill>
                <a:latin typeface="メイリオ" panose="020B0604030504040204" pitchFamily="50" charset="-128"/>
                <a:ea typeface="メイリオ" panose="020B0604030504040204" pitchFamily="50" charset="-128"/>
                <a:cs typeface="Meiryo UI" panose="020B0604030504040204" pitchFamily="50" charset="-128"/>
              </a:rPr>
              <a:t>※</a:t>
            </a:r>
            <a:r>
              <a:rPr lang="ja-JP" altLang="en-US" sz="900" dirty="0">
                <a:solidFill>
                  <a:srgbClr val="FF0000"/>
                </a:solidFill>
                <a:latin typeface="メイリオ" panose="020B0604030504040204" pitchFamily="50" charset="-128"/>
                <a:ea typeface="メイリオ" panose="020B0604030504040204" pitchFamily="50" charset="-128"/>
                <a:cs typeface="Meiryo UI" panose="020B0604030504040204" pitchFamily="50" charset="-128"/>
              </a:rPr>
              <a:t>本機能では、印刷時のログ取得をいたしません。ログ取得が必要な場合は、 </a:t>
            </a:r>
            <a:endParaRPr lang="en-US" altLang="ja-JP" sz="900" dirty="0">
              <a:solidFill>
                <a:srgbClr val="FF0000"/>
              </a:solidFill>
              <a:latin typeface="メイリオ" panose="020B0604030504040204" pitchFamily="50" charset="-128"/>
              <a:ea typeface="メイリオ" panose="020B0604030504040204" pitchFamily="50" charset="-128"/>
              <a:cs typeface="Meiryo UI" panose="020B0604030504040204" pitchFamily="50" charset="-128"/>
            </a:endParaRPr>
          </a:p>
          <a:p>
            <a:pPr eaLnBrk="1" hangingPunct="1">
              <a:lnSpc>
                <a:spcPct val="100000"/>
              </a:lnSpc>
              <a:buFontTx/>
              <a:buNone/>
            </a:pPr>
            <a:r>
              <a:rPr lang="ja-JP" altLang="en-US" sz="900" dirty="0">
                <a:solidFill>
                  <a:srgbClr val="FF0000"/>
                </a:solidFill>
                <a:latin typeface="メイリオ" panose="020B0604030504040204" pitchFamily="50" charset="-128"/>
                <a:ea typeface="メイリオ" panose="020B0604030504040204" pitchFamily="50" charset="-128"/>
                <a:cs typeface="Meiryo UI" panose="020B0604030504040204" pitchFamily="50" charset="-128"/>
              </a:rPr>
              <a:t> 「ログだけプリント」機能をご利用ください。</a:t>
            </a:r>
            <a:endParaRPr lang="en-US" altLang="ja-JP" sz="9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79" name="Rectangle 9">
            <a:extLst>
              <a:ext uri="{FF2B5EF4-FFF2-40B4-BE49-F238E27FC236}">
                <a16:creationId xmlns:a16="http://schemas.microsoft.com/office/drawing/2014/main" id="{8A9A83BF-B038-1504-80A0-BE4A77E40F0F}"/>
              </a:ext>
            </a:extLst>
          </p:cNvPr>
          <p:cNvSpPr>
            <a:spLocks noChangeArrowheads="1"/>
          </p:cNvSpPr>
          <p:nvPr/>
        </p:nvSpPr>
        <p:spPr bwMode="auto">
          <a:xfrm>
            <a:off x="5135166" y="3472901"/>
            <a:ext cx="4893589" cy="588594"/>
          </a:xfrm>
          <a:prstGeom prst="rect">
            <a:avLst/>
          </a:prstGeom>
          <a:noFill/>
          <a:ln>
            <a:noFill/>
          </a:ln>
        </p:spPr>
        <p:txBody>
          <a:bodyPr wrap="none" lIns="104306" tIns="52153" rIns="104306" bIns="52153"/>
          <a:lstStyle>
            <a:lvl1pPr eaLnBrk="0" hangingPunct="0">
              <a:lnSpc>
                <a:spcPct val="110000"/>
              </a:lnSpc>
              <a:buFont typeface="Wingdings" panose="05000000000000000000" pitchFamily="2" charset="2"/>
              <a:buChar char="n"/>
              <a:defRPr kumimoji="1" sz="2600">
                <a:solidFill>
                  <a:srgbClr val="111111"/>
                </a:solidFill>
                <a:latin typeface="HGS創英角ｺﾞｼｯｸUB" panose="020B0900000000000000" pitchFamily="50" charset="-128"/>
                <a:ea typeface="HGS創英角ｺﾞｼｯｸUB" panose="020B0900000000000000" pitchFamily="50" charset="-128"/>
              </a:defRPr>
            </a:lvl1pPr>
            <a:lvl2pPr marL="742950" indent="-285750" eaLnBrk="0" hangingPunct="0">
              <a:lnSpc>
                <a:spcPct val="110000"/>
              </a:lnSpc>
              <a:buFont typeface="Wingdings" panose="05000000000000000000" pitchFamily="2" charset="2"/>
              <a:buChar char="p"/>
              <a:defRPr kumimoji="1" sz="2400">
                <a:solidFill>
                  <a:srgbClr val="111111"/>
                </a:solidFill>
                <a:latin typeface="HGS創英角ｺﾞｼｯｸUB" panose="020B0900000000000000" pitchFamily="50" charset="-128"/>
                <a:ea typeface="HGS創英角ｺﾞｼｯｸUB" panose="020B0900000000000000" pitchFamily="50" charset="-128"/>
              </a:defRPr>
            </a:lvl2pPr>
            <a:lvl3pPr marL="1143000" indent="-228600" eaLnBrk="0" hangingPunct="0">
              <a:lnSpc>
                <a:spcPct val="110000"/>
              </a:lnSpc>
              <a:buFont typeface="Wingdings" panose="05000000000000000000" pitchFamily="2" charset="2"/>
              <a:buChar char="u"/>
              <a:defRPr kumimoji="1" sz="2200">
                <a:solidFill>
                  <a:srgbClr val="111111"/>
                </a:solidFill>
                <a:latin typeface="HGS創英角ｺﾞｼｯｸUB" panose="020B0900000000000000" pitchFamily="50" charset="-128"/>
                <a:ea typeface="HGS創英角ｺﾞｼｯｸUB" panose="020B0900000000000000" pitchFamily="50" charset="-128"/>
              </a:defRPr>
            </a:lvl3pPr>
            <a:lvl4pPr marL="1600200" indent="-228600" eaLnBrk="0" hangingPunct="0">
              <a:lnSpc>
                <a:spcPct val="110000"/>
              </a:lnSpc>
              <a:defRPr sz="2000">
                <a:solidFill>
                  <a:srgbClr val="111111"/>
                </a:solidFill>
                <a:latin typeface="HGS創英角ｺﾞｼｯｸUB" panose="020B0900000000000000" pitchFamily="50" charset="-128"/>
                <a:ea typeface="HGS創英角ｺﾞｼｯｸUB" panose="020B0900000000000000" pitchFamily="50" charset="-128"/>
              </a:defRPr>
            </a:lvl4pPr>
            <a:lvl5pPr marL="2057400" indent="-228600" eaLnBrk="0" hangingPunct="0">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5pPr>
            <a:lvl6pPr marL="25146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6pPr>
            <a:lvl7pPr marL="29718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7pPr>
            <a:lvl8pPr marL="34290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8pPr>
            <a:lvl9pPr marL="38862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9pPr>
          </a:lstStyle>
          <a:p>
            <a:pPr eaLnBrk="1" hangingPunct="1">
              <a:buFontTx/>
              <a:buNone/>
            </a:pPr>
            <a:r>
              <a:rPr lang="ja-JP" altLang="en-US" sz="1000" dirty="0">
                <a:solidFill>
                  <a:schemeClr val="tx2"/>
                </a:solidFill>
                <a:latin typeface="メイリオ" panose="020B0604030504040204" pitchFamily="50" charset="-128"/>
                <a:ea typeface="メイリオ" panose="020B0604030504040204" pitchFamily="50" charset="-128"/>
                <a:cs typeface="Meiryo UI" panose="020B0604030504040204" pitchFamily="50" charset="-128"/>
              </a:rPr>
              <a:t>①</a:t>
            </a:r>
            <a:r>
              <a:rPr lang="en-US" altLang="ja-JP" sz="1000" dirty="0">
                <a:solidFill>
                  <a:schemeClr val="tx2"/>
                </a:solidFill>
                <a:latin typeface="メイリオ" panose="020B0604030504040204" pitchFamily="50" charset="-128"/>
                <a:ea typeface="メイリオ" panose="020B0604030504040204" pitchFamily="50" charset="-128"/>
                <a:cs typeface="Meiryo UI" panose="020B0604030504040204" pitchFamily="50" charset="-128"/>
              </a:rPr>
              <a:t>IP</a:t>
            </a:r>
            <a:r>
              <a:rPr lang="ja-JP" altLang="en-US" sz="1000" dirty="0">
                <a:solidFill>
                  <a:schemeClr val="tx2"/>
                </a:solidFill>
                <a:latin typeface="メイリオ" panose="020B0604030504040204" pitchFamily="50" charset="-128"/>
                <a:ea typeface="メイリオ" panose="020B0604030504040204" pitchFamily="50" charset="-128"/>
                <a:cs typeface="Meiryo UI" panose="020B0604030504040204" pitchFamily="50" charset="-128"/>
              </a:rPr>
              <a:t>アドレス ②ポート名 ③プリンター名 ④ドライバー名から指定可能です。</a:t>
            </a:r>
            <a:endParaRPr lang="en-US" altLang="ja-JP" sz="1000" dirty="0">
              <a:solidFill>
                <a:schemeClr val="tx2"/>
              </a:solidFill>
              <a:latin typeface="メイリオ" panose="020B0604030504040204" pitchFamily="50" charset="-128"/>
              <a:ea typeface="メイリオ" panose="020B0604030504040204" pitchFamily="50" charset="-128"/>
              <a:cs typeface="Meiryo UI" panose="020B0604030504040204" pitchFamily="50" charset="-128"/>
            </a:endParaRPr>
          </a:p>
        </p:txBody>
      </p:sp>
      <p:grpSp>
        <p:nvGrpSpPr>
          <p:cNvPr id="80" name="グループ化 79">
            <a:extLst>
              <a:ext uri="{FF2B5EF4-FFF2-40B4-BE49-F238E27FC236}">
                <a16:creationId xmlns:a16="http://schemas.microsoft.com/office/drawing/2014/main" id="{709CDE30-5950-7FE0-4A66-F630D5132E3D}"/>
              </a:ext>
            </a:extLst>
          </p:cNvPr>
          <p:cNvGrpSpPr>
            <a:grpSpLocks noChangeAspect="1"/>
          </p:cNvGrpSpPr>
          <p:nvPr/>
        </p:nvGrpSpPr>
        <p:grpSpPr>
          <a:xfrm>
            <a:off x="7204713" y="3787513"/>
            <a:ext cx="807520" cy="594214"/>
            <a:chOff x="4621213" y="3227388"/>
            <a:chExt cx="673101" cy="495301"/>
          </a:xfrm>
          <a:solidFill>
            <a:schemeClr val="tx1"/>
          </a:solidFill>
        </p:grpSpPr>
        <p:sp>
          <p:nvSpPr>
            <p:cNvPr id="81" name="Freeform 36">
              <a:extLst>
                <a:ext uri="{FF2B5EF4-FFF2-40B4-BE49-F238E27FC236}">
                  <a16:creationId xmlns:a16="http://schemas.microsoft.com/office/drawing/2014/main" id="{3495B497-2BD0-C166-4F15-C1065D9E5A24}"/>
                </a:ext>
              </a:extLst>
            </p:cNvPr>
            <p:cNvSpPr>
              <a:spLocks/>
            </p:cNvSpPr>
            <p:nvPr/>
          </p:nvSpPr>
          <p:spPr bwMode="auto">
            <a:xfrm>
              <a:off x="4810126" y="3495676"/>
              <a:ext cx="484188" cy="227013"/>
            </a:xfrm>
            <a:custGeom>
              <a:avLst/>
              <a:gdLst>
                <a:gd name="T0" fmla="*/ 157 w 158"/>
                <a:gd name="T1" fmla="*/ 74 h 74"/>
                <a:gd name="T2" fmla="*/ 1 w 158"/>
                <a:gd name="T3" fmla="*/ 74 h 74"/>
                <a:gd name="T4" fmla="*/ 1 w 158"/>
                <a:gd name="T5" fmla="*/ 55 h 74"/>
                <a:gd name="T6" fmla="*/ 6 w 158"/>
                <a:gd name="T7" fmla="*/ 51 h 74"/>
                <a:gd name="T8" fmla="*/ 56 w 158"/>
                <a:gd name="T9" fmla="*/ 41 h 74"/>
                <a:gd name="T10" fmla="*/ 63 w 158"/>
                <a:gd name="T11" fmla="*/ 34 h 74"/>
                <a:gd name="T12" fmla="*/ 111 w 158"/>
                <a:gd name="T13" fmla="*/ 1 h 74"/>
                <a:gd name="T14" fmla="*/ 130 w 158"/>
                <a:gd name="T15" fmla="*/ 2 h 74"/>
                <a:gd name="T16" fmla="*/ 156 w 158"/>
                <a:gd name="T17" fmla="*/ 33 h 74"/>
                <a:gd name="T18" fmla="*/ 157 w 158"/>
                <a:gd name="T19"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8" h="74">
                  <a:moveTo>
                    <a:pt x="157" y="74"/>
                  </a:moveTo>
                  <a:cubicBezTo>
                    <a:pt x="105" y="74"/>
                    <a:pt x="53" y="74"/>
                    <a:pt x="1" y="74"/>
                  </a:cubicBezTo>
                  <a:cubicBezTo>
                    <a:pt x="1" y="67"/>
                    <a:pt x="0" y="61"/>
                    <a:pt x="1" y="55"/>
                  </a:cubicBezTo>
                  <a:cubicBezTo>
                    <a:pt x="1" y="53"/>
                    <a:pt x="4" y="51"/>
                    <a:pt x="6" y="51"/>
                  </a:cubicBezTo>
                  <a:cubicBezTo>
                    <a:pt x="22" y="47"/>
                    <a:pt x="39" y="44"/>
                    <a:pt x="56" y="41"/>
                  </a:cubicBezTo>
                  <a:cubicBezTo>
                    <a:pt x="60" y="40"/>
                    <a:pt x="62" y="39"/>
                    <a:pt x="63" y="34"/>
                  </a:cubicBezTo>
                  <a:cubicBezTo>
                    <a:pt x="71" y="12"/>
                    <a:pt x="87" y="0"/>
                    <a:pt x="111" y="1"/>
                  </a:cubicBezTo>
                  <a:cubicBezTo>
                    <a:pt x="117" y="1"/>
                    <a:pt x="124" y="1"/>
                    <a:pt x="130" y="2"/>
                  </a:cubicBezTo>
                  <a:cubicBezTo>
                    <a:pt x="145" y="7"/>
                    <a:pt x="155" y="18"/>
                    <a:pt x="156" y="33"/>
                  </a:cubicBezTo>
                  <a:cubicBezTo>
                    <a:pt x="158" y="46"/>
                    <a:pt x="157" y="60"/>
                    <a:pt x="157"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82" name="Freeform 37">
              <a:extLst>
                <a:ext uri="{FF2B5EF4-FFF2-40B4-BE49-F238E27FC236}">
                  <a16:creationId xmlns:a16="http://schemas.microsoft.com/office/drawing/2014/main" id="{B95B67F6-A84D-E557-404D-B8BA9B0E1766}"/>
                </a:ext>
              </a:extLst>
            </p:cNvPr>
            <p:cNvSpPr>
              <a:spLocks/>
            </p:cNvSpPr>
            <p:nvPr/>
          </p:nvSpPr>
          <p:spPr bwMode="auto">
            <a:xfrm>
              <a:off x="4997451" y="3227388"/>
              <a:ext cx="250825" cy="249238"/>
            </a:xfrm>
            <a:custGeom>
              <a:avLst/>
              <a:gdLst>
                <a:gd name="T0" fmla="*/ 41 w 82"/>
                <a:gd name="T1" fmla="*/ 81 h 81"/>
                <a:gd name="T2" fmla="*/ 0 w 82"/>
                <a:gd name="T3" fmla="*/ 41 h 81"/>
                <a:gd name="T4" fmla="*/ 41 w 82"/>
                <a:gd name="T5" fmla="*/ 0 h 81"/>
                <a:gd name="T6" fmla="*/ 82 w 82"/>
                <a:gd name="T7" fmla="*/ 41 h 81"/>
                <a:gd name="T8" fmla="*/ 41 w 82"/>
                <a:gd name="T9" fmla="*/ 81 h 81"/>
              </a:gdLst>
              <a:ahLst/>
              <a:cxnLst>
                <a:cxn ang="0">
                  <a:pos x="T0" y="T1"/>
                </a:cxn>
                <a:cxn ang="0">
                  <a:pos x="T2" y="T3"/>
                </a:cxn>
                <a:cxn ang="0">
                  <a:pos x="T4" y="T5"/>
                </a:cxn>
                <a:cxn ang="0">
                  <a:pos x="T6" y="T7"/>
                </a:cxn>
                <a:cxn ang="0">
                  <a:pos x="T8" y="T9"/>
                </a:cxn>
              </a:cxnLst>
              <a:rect l="0" t="0" r="r" b="b"/>
              <a:pathLst>
                <a:path w="82" h="81">
                  <a:moveTo>
                    <a:pt x="41" y="81"/>
                  </a:moveTo>
                  <a:cubicBezTo>
                    <a:pt x="18" y="81"/>
                    <a:pt x="0" y="64"/>
                    <a:pt x="0" y="41"/>
                  </a:cubicBezTo>
                  <a:cubicBezTo>
                    <a:pt x="0" y="18"/>
                    <a:pt x="18" y="0"/>
                    <a:pt x="41" y="0"/>
                  </a:cubicBezTo>
                  <a:cubicBezTo>
                    <a:pt x="64" y="0"/>
                    <a:pt x="82" y="18"/>
                    <a:pt x="82" y="41"/>
                  </a:cubicBezTo>
                  <a:cubicBezTo>
                    <a:pt x="81" y="63"/>
                    <a:pt x="64" y="81"/>
                    <a:pt x="41"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83" name="Freeform 38">
              <a:extLst>
                <a:ext uri="{FF2B5EF4-FFF2-40B4-BE49-F238E27FC236}">
                  <a16:creationId xmlns:a16="http://schemas.microsoft.com/office/drawing/2014/main" id="{500A8905-650D-C7C6-BAE2-BA5342AE22E2}"/>
                </a:ext>
              </a:extLst>
            </p:cNvPr>
            <p:cNvSpPr>
              <a:spLocks/>
            </p:cNvSpPr>
            <p:nvPr/>
          </p:nvSpPr>
          <p:spPr bwMode="auto">
            <a:xfrm>
              <a:off x="4621213" y="3408363"/>
              <a:ext cx="382588" cy="314325"/>
            </a:xfrm>
            <a:custGeom>
              <a:avLst/>
              <a:gdLst>
                <a:gd name="T0" fmla="*/ 51 w 125"/>
                <a:gd name="T1" fmla="*/ 93 h 102"/>
                <a:gd name="T2" fmla="*/ 35 w 125"/>
                <a:gd name="T3" fmla="*/ 93 h 102"/>
                <a:gd name="T4" fmla="*/ 31 w 125"/>
                <a:gd name="T5" fmla="*/ 90 h 102"/>
                <a:gd name="T6" fmla="*/ 13 w 125"/>
                <a:gd name="T7" fmla="*/ 11 h 102"/>
                <a:gd name="T8" fmla="*/ 16 w 125"/>
                <a:gd name="T9" fmla="*/ 8 h 102"/>
                <a:gd name="T10" fmla="*/ 107 w 125"/>
                <a:gd name="T11" fmla="*/ 8 h 102"/>
                <a:gd name="T12" fmla="*/ 110 w 125"/>
                <a:gd name="T13" fmla="*/ 11 h 102"/>
                <a:gd name="T14" fmla="*/ 119 w 125"/>
                <a:gd name="T15" fmla="*/ 48 h 102"/>
                <a:gd name="T16" fmla="*/ 125 w 125"/>
                <a:gd name="T17" fmla="*/ 39 h 102"/>
                <a:gd name="T18" fmla="*/ 116 w 125"/>
                <a:gd name="T19" fmla="*/ 4 h 102"/>
                <a:gd name="T20" fmla="*/ 112 w 125"/>
                <a:gd name="T21" fmla="*/ 0 h 102"/>
                <a:gd name="T22" fmla="*/ 3 w 125"/>
                <a:gd name="T23" fmla="*/ 0 h 102"/>
                <a:gd name="T24" fmla="*/ 0 w 125"/>
                <a:gd name="T25" fmla="*/ 4 h 102"/>
                <a:gd name="T26" fmla="*/ 22 w 125"/>
                <a:gd name="T27" fmla="*/ 98 h 102"/>
                <a:gd name="T28" fmla="*/ 27 w 125"/>
                <a:gd name="T29" fmla="*/ 102 h 102"/>
                <a:gd name="T30" fmla="*/ 51 w 125"/>
                <a:gd name="T31" fmla="*/ 102 h 102"/>
                <a:gd name="T32" fmla="*/ 51 w 125"/>
                <a:gd name="T33" fmla="*/ 97 h 102"/>
                <a:gd name="T34" fmla="*/ 51 w 125"/>
                <a:gd name="T35" fmla="*/ 9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5" h="102">
                  <a:moveTo>
                    <a:pt x="51" y="93"/>
                  </a:moveTo>
                  <a:cubicBezTo>
                    <a:pt x="35" y="93"/>
                    <a:pt x="35" y="93"/>
                    <a:pt x="35" y="93"/>
                  </a:cubicBezTo>
                  <a:cubicBezTo>
                    <a:pt x="34" y="93"/>
                    <a:pt x="32" y="92"/>
                    <a:pt x="31" y="90"/>
                  </a:cubicBezTo>
                  <a:cubicBezTo>
                    <a:pt x="13" y="11"/>
                    <a:pt x="13" y="11"/>
                    <a:pt x="13" y="11"/>
                  </a:cubicBezTo>
                  <a:cubicBezTo>
                    <a:pt x="13" y="9"/>
                    <a:pt x="14" y="8"/>
                    <a:pt x="16" y="8"/>
                  </a:cubicBezTo>
                  <a:cubicBezTo>
                    <a:pt x="107" y="8"/>
                    <a:pt x="107" y="8"/>
                    <a:pt x="107" y="8"/>
                  </a:cubicBezTo>
                  <a:cubicBezTo>
                    <a:pt x="108" y="8"/>
                    <a:pt x="110" y="9"/>
                    <a:pt x="110" y="11"/>
                  </a:cubicBezTo>
                  <a:cubicBezTo>
                    <a:pt x="119" y="48"/>
                    <a:pt x="119" y="48"/>
                    <a:pt x="119" y="48"/>
                  </a:cubicBezTo>
                  <a:cubicBezTo>
                    <a:pt x="121" y="45"/>
                    <a:pt x="123" y="42"/>
                    <a:pt x="125" y="39"/>
                  </a:cubicBezTo>
                  <a:cubicBezTo>
                    <a:pt x="116" y="4"/>
                    <a:pt x="116" y="4"/>
                    <a:pt x="116" y="4"/>
                  </a:cubicBezTo>
                  <a:cubicBezTo>
                    <a:pt x="116" y="2"/>
                    <a:pt x="114" y="0"/>
                    <a:pt x="112" y="0"/>
                  </a:cubicBezTo>
                  <a:cubicBezTo>
                    <a:pt x="3" y="0"/>
                    <a:pt x="3" y="0"/>
                    <a:pt x="3" y="0"/>
                  </a:cubicBezTo>
                  <a:cubicBezTo>
                    <a:pt x="1" y="0"/>
                    <a:pt x="0" y="2"/>
                    <a:pt x="0" y="4"/>
                  </a:cubicBezTo>
                  <a:cubicBezTo>
                    <a:pt x="22" y="98"/>
                    <a:pt x="22" y="98"/>
                    <a:pt x="22" y="98"/>
                  </a:cubicBezTo>
                  <a:cubicBezTo>
                    <a:pt x="23" y="100"/>
                    <a:pt x="25" y="102"/>
                    <a:pt x="27" y="102"/>
                  </a:cubicBezTo>
                  <a:cubicBezTo>
                    <a:pt x="51" y="102"/>
                    <a:pt x="51" y="102"/>
                    <a:pt x="51" y="102"/>
                  </a:cubicBezTo>
                  <a:cubicBezTo>
                    <a:pt x="51" y="100"/>
                    <a:pt x="51" y="99"/>
                    <a:pt x="51" y="97"/>
                  </a:cubicBezTo>
                  <a:cubicBezTo>
                    <a:pt x="51" y="96"/>
                    <a:pt x="51" y="94"/>
                    <a:pt x="51"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84" name="Freeform 39">
              <a:extLst>
                <a:ext uri="{FF2B5EF4-FFF2-40B4-BE49-F238E27FC236}">
                  <a16:creationId xmlns:a16="http://schemas.microsoft.com/office/drawing/2014/main" id="{BE7233CE-ADCC-DF12-E6E6-E4CEFACB5B38}"/>
                </a:ext>
              </a:extLst>
            </p:cNvPr>
            <p:cNvSpPr>
              <a:spLocks/>
            </p:cNvSpPr>
            <p:nvPr/>
          </p:nvSpPr>
          <p:spPr bwMode="auto">
            <a:xfrm>
              <a:off x="4710113" y="3463926"/>
              <a:ext cx="250825" cy="196850"/>
            </a:xfrm>
            <a:custGeom>
              <a:avLst/>
              <a:gdLst>
                <a:gd name="T0" fmla="*/ 73 w 82"/>
                <a:gd name="T1" fmla="*/ 3 h 64"/>
                <a:gd name="T2" fmla="*/ 69 w 82"/>
                <a:gd name="T3" fmla="*/ 0 h 64"/>
                <a:gd name="T4" fmla="*/ 4 w 82"/>
                <a:gd name="T5" fmla="*/ 0 h 64"/>
                <a:gd name="T6" fmla="*/ 1 w 82"/>
                <a:gd name="T7" fmla="*/ 1 h 64"/>
                <a:gd name="T8" fmla="*/ 1 w 82"/>
                <a:gd name="T9" fmla="*/ 4 h 64"/>
                <a:gd name="T10" fmla="*/ 14 w 82"/>
                <a:gd name="T11" fmla="*/ 60 h 64"/>
                <a:gd name="T12" fmla="*/ 18 w 82"/>
                <a:gd name="T13" fmla="*/ 64 h 64"/>
                <a:gd name="T14" fmla="*/ 22 w 82"/>
                <a:gd name="T15" fmla="*/ 64 h 64"/>
                <a:gd name="T16" fmla="*/ 23 w 82"/>
                <a:gd name="T17" fmla="*/ 60 h 64"/>
                <a:gd name="T18" fmla="*/ 18 w 82"/>
                <a:gd name="T19" fmla="*/ 60 h 64"/>
                <a:gd name="T20" fmla="*/ 17 w 82"/>
                <a:gd name="T21" fmla="*/ 59 h 64"/>
                <a:gd name="T22" fmla="*/ 7 w 82"/>
                <a:gd name="T23" fmla="*/ 14 h 64"/>
                <a:gd name="T24" fmla="*/ 72 w 82"/>
                <a:gd name="T25" fmla="*/ 14 h 64"/>
                <a:gd name="T26" fmla="*/ 78 w 82"/>
                <a:gd name="T27" fmla="*/ 43 h 64"/>
                <a:gd name="T28" fmla="*/ 82 w 82"/>
                <a:gd name="T29" fmla="*/ 42 h 64"/>
                <a:gd name="T30" fmla="*/ 73 w 82"/>
                <a:gd name="T31" fmla="*/ 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2" h="64">
                  <a:moveTo>
                    <a:pt x="73" y="3"/>
                  </a:moveTo>
                  <a:cubicBezTo>
                    <a:pt x="73" y="1"/>
                    <a:pt x="71" y="0"/>
                    <a:pt x="69" y="0"/>
                  </a:cubicBezTo>
                  <a:cubicBezTo>
                    <a:pt x="4" y="0"/>
                    <a:pt x="4" y="0"/>
                    <a:pt x="4" y="0"/>
                  </a:cubicBezTo>
                  <a:cubicBezTo>
                    <a:pt x="3" y="0"/>
                    <a:pt x="2" y="0"/>
                    <a:pt x="1" y="1"/>
                  </a:cubicBezTo>
                  <a:cubicBezTo>
                    <a:pt x="1" y="2"/>
                    <a:pt x="0" y="3"/>
                    <a:pt x="1" y="4"/>
                  </a:cubicBezTo>
                  <a:cubicBezTo>
                    <a:pt x="14" y="60"/>
                    <a:pt x="14" y="60"/>
                    <a:pt x="14" y="60"/>
                  </a:cubicBezTo>
                  <a:cubicBezTo>
                    <a:pt x="14" y="62"/>
                    <a:pt x="16" y="64"/>
                    <a:pt x="18" y="64"/>
                  </a:cubicBezTo>
                  <a:cubicBezTo>
                    <a:pt x="22" y="64"/>
                    <a:pt x="22" y="64"/>
                    <a:pt x="22" y="64"/>
                  </a:cubicBezTo>
                  <a:cubicBezTo>
                    <a:pt x="22" y="63"/>
                    <a:pt x="23" y="61"/>
                    <a:pt x="23" y="60"/>
                  </a:cubicBezTo>
                  <a:cubicBezTo>
                    <a:pt x="18" y="60"/>
                    <a:pt x="18" y="60"/>
                    <a:pt x="18" y="60"/>
                  </a:cubicBezTo>
                  <a:cubicBezTo>
                    <a:pt x="18" y="60"/>
                    <a:pt x="18" y="60"/>
                    <a:pt x="17" y="59"/>
                  </a:cubicBezTo>
                  <a:cubicBezTo>
                    <a:pt x="7" y="14"/>
                    <a:pt x="7" y="14"/>
                    <a:pt x="7" y="14"/>
                  </a:cubicBezTo>
                  <a:cubicBezTo>
                    <a:pt x="72" y="14"/>
                    <a:pt x="72" y="14"/>
                    <a:pt x="72" y="14"/>
                  </a:cubicBezTo>
                  <a:cubicBezTo>
                    <a:pt x="78" y="43"/>
                    <a:pt x="78" y="43"/>
                    <a:pt x="78" y="43"/>
                  </a:cubicBezTo>
                  <a:cubicBezTo>
                    <a:pt x="80" y="43"/>
                    <a:pt x="81" y="43"/>
                    <a:pt x="82" y="42"/>
                  </a:cubicBezTo>
                  <a:lnTo>
                    <a:pt x="7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85" name="Freeform 40">
              <a:extLst>
                <a:ext uri="{FF2B5EF4-FFF2-40B4-BE49-F238E27FC236}">
                  <a16:creationId xmlns:a16="http://schemas.microsoft.com/office/drawing/2014/main" id="{08EDA3C1-5F87-F815-ADF0-BEB3E6F78626}"/>
                </a:ext>
              </a:extLst>
            </p:cNvPr>
            <p:cNvSpPr>
              <a:spLocks/>
            </p:cNvSpPr>
            <p:nvPr/>
          </p:nvSpPr>
          <p:spPr bwMode="auto">
            <a:xfrm>
              <a:off x="4756151" y="3532188"/>
              <a:ext cx="168275" cy="12700"/>
            </a:xfrm>
            <a:custGeom>
              <a:avLst/>
              <a:gdLst>
                <a:gd name="T0" fmla="*/ 104 w 106"/>
                <a:gd name="T1" fmla="*/ 0 h 8"/>
                <a:gd name="T2" fmla="*/ 0 w 106"/>
                <a:gd name="T3" fmla="*/ 0 h 8"/>
                <a:gd name="T4" fmla="*/ 2 w 106"/>
                <a:gd name="T5" fmla="*/ 8 h 8"/>
                <a:gd name="T6" fmla="*/ 106 w 106"/>
                <a:gd name="T7" fmla="*/ 8 h 8"/>
                <a:gd name="T8" fmla="*/ 104 w 106"/>
                <a:gd name="T9" fmla="*/ 0 h 8"/>
              </a:gdLst>
              <a:ahLst/>
              <a:cxnLst>
                <a:cxn ang="0">
                  <a:pos x="T0" y="T1"/>
                </a:cxn>
                <a:cxn ang="0">
                  <a:pos x="T2" y="T3"/>
                </a:cxn>
                <a:cxn ang="0">
                  <a:pos x="T4" y="T5"/>
                </a:cxn>
                <a:cxn ang="0">
                  <a:pos x="T6" y="T7"/>
                </a:cxn>
                <a:cxn ang="0">
                  <a:pos x="T8" y="T9"/>
                </a:cxn>
              </a:cxnLst>
              <a:rect l="0" t="0" r="r" b="b"/>
              <a:pathLst>
                <a:path w="106" h="8">
                  <a:moveTo>
                    <a:pt x="104" y="0"/>
                  </a:moveTo>
                  <a:lnTo>
                    <a:pt x="0" y="0"/>
                  </a:lnTo>
                  <a:lnTo>
                    <a:pt x="2" y="8"/>
                  </a:lnTo>
                  <a:lnTo>
                    <a:pt x="106" y="8"/>
                  </a:lnTo>
                  <a:lnTo>
                    <a:pt x="10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86" name="Freeform 41">
              <a:extLst>
                <a:ext uri="{FF2B5EF4-FFF2-40B4-BE49-F238E27FC236}">
                  <a16:creationId xmlns:a16="http://schemas.microsoft.com/office/drawing/2014/main" id="{18ED5F61-A25A-4F3B-3F87-D99C7223E162}"/>
                </a:ext>
              </a:extLst>
            </p:cNvPr>
            <p:cNvSpPr>
              <a:spLocks/>
            </p:cNvSpPr>
            <p:nvPr/>
          </p:nvSpPr>
          <p:spPr bwMode="auto">
            <a:xfrm>
              <a:off x="4765676" y="3559176"/>
              <a:ext cx="166688" cy="12700"/>
            </a:xfrm>
            <a:custGeom>
              <a:avLst/>
              <a:gdLst>
                <a:gd name="T0" fmla="*/ 0 w 105"/>
                <a:gd name="T1" fmla="*/ 0 h 8"/>
                <a:gd name="T2" fmla="*/ 1 w 105"/>
                <a:gd name="T3" fmla="*/ 8 h 8"/>
                <a:gd name="T4" fmla="*/ 105 w 105"/>
                <a:gd name="T5" fmla="*/ 8 h 8"/>
                <a:gd name="T6" fmla="*/ 102 w 105"/>
                <a:gd name="T7" fmla="*/ 0 h 8"/>
                <a:gd name="T8" fmla="*/ 0 w 105"/>
                <a:gd name="T9" fmla="*/ 0 h 8"/>
              </a:gdLst>
              <a:ahLst/>
              <a:cxnLst>
                <a:cxn ang="0">
                  <a:pos x="T0" y="T1"/>
                </a:cxn>
                <a:cxn ang="0">
                  <a:pos x="T2" y="T3"/>
                </a:cxn>
                <a:cxn ang="0">
                  <a:pos x="T4" y="T5"/>
                </a:cxn>
                <a:cxn ang="0">
                  <a:pos x="T6" y="T7"/>
                </a:cxn>
                <a:cxn ang="0">
                  <a:pos x="T8" y="T9"/>
                </a:cxn>
              </a:cxnLst>
              <a:rect l="0" t="0" r="r" b="b"/>
              <a:pathLst>
                <a:path w="105" h="8">
                  <a:moveTo>
                    <a:pt x="0" y="0"/>
                  </a:moveTo>
                  <a:lnTo>
                    <a:pt x="1" y="8"/>
                  </a:lnTo>
                  <a:lnTo>
                    <a:pt x="105" y="8"/>
                  </a:lnTo>
                  <a:lnTo>
                    <a:pt x="10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grpSp>
      <p:sp>
        <p:nvSpPr>
          <p:cNvPr id="6" name="スライド番号プレースホルダー 5">
            <a:extLst>
              <a:ext uri="{FF2B5EF4-FFF2-40B4-BE49-F238E27FC236}">
                <a16:creationId xmlns:a16="http://schemas.microsoft.com/office/drawing/2014/main" id="{854DAF76-C549-898B-809C-65763B14BB1E}"/>
              </a:ext>
            </a:extLst>
          </p:cNvPr>
          <p:cNvSpPr>
            <a:spLocks noGrp="1"/>
          </p:cNvSpPr>
          <p:nvPr>
            <p:ph type="sldNum" sz="quarter" idx="11"/>
          </p:nvPr>
        </p:nvSpPr>
        <p:spPr/>
        <p:txBody>
          <a:bodyPr/>
          <a:lstStyle/>
          <a:p>
            <a:fld id="{CA6536ED-BD5D-BB4A-995A-A44D28302799}" type="slidenum">
              <a:rPr lang="en-US" altLang="ja-JP" smtClean="0"/>
              <a:pPr/>
              <a:t>29</a:t>
            </a:fld>
            <a:endParaRPr lang="en-US" altLang="ja-JP"/>
          </a:p>
        </p:txBody>
      </p:sp>
    </p:spTree>
    <p:extLst>
      <p:ext uri="{BB962C8B-B14F-4D97-AF65-F5344CB8AC3E}">
        <p14:creationId xmlns:p14="http://schemas.microsoft.com/office/powerpoint/2010/main" val="37984998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DA3A1D9-18DE-77D5-4385-3E35553EE492}"/>
              </a:ext>
            </a:extLst>
          </p:cNvPr>
          <p:cNvSpPr>
            <a:spLocks noGrp="1"/>
          </p:cNvSpPr>
          <p:nvPr>
            <p:ph type="title"/>
          </p:nvPr>
        </p:nvSpPr>
        <p:spPr/>
        <p:txBody>
          <a:bodyPr/>
          <a:lstStyle/>
          <a:p>
            <a:r>
              <a:rPr kumimoji="1" lang="ja-JP" altLang="en-US" dirty="0"/>
              <a:t>システム構成イメージ</a:t>
            </a:r>
          </a:p>
        </p:txBody>
      </p:sp>
      <p:sp>
        <p:nvSpPr>
          <p:cNvPr id="5" name="フッター プレースホルダー 4">
            <a:extLst>
              <a:ext uri="{FF2B5EF4-FFF2-40B4-BE49-F238E27FC236}">
                <a16:creationId xmlns:a16="http://schemas.microsoft.com/office/drawing/2014/main" id="{82C0F936-4FF4-34E8-1A3A-FE02F4A2BE39}"/>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sp>
        <p:nvSpPr>
          <p:cNvPr id="6" name="正方形/長方形 5">
            <a:extLst>
              <a:ext uri="{FF2B5EF4-FFF2-40B4-BE49-F238E27FC236}">
                <a16:creationId xmlns:a16="http://schemas.microsoft.com/office/drawing/2014/main" id="{A558E4AC-DA18-EF1A-9CB7-0EB6FE78354C}"/>
              </a:ext>
            </a:extLst>
          </p:cNvPr>
          <p:cNvSpPr/>
          <p:nvPr/>
        </p:nvSpPr>
        <p:spPr bwMode="auto">
          <a:xfrm>
            <a:off x="200472" y="1257820"/>
            <a:ext cx="5859789" cy="3888798"/>
          </a:xfrm>
          <a:prstGeom prst="rect">
            <a:avLst/>
          </a:prstGeom>
          <a:noFill/>
          <a:ln w="9525" cap="flat" cmpd="sng" algn="ctr">
            <a:solidFill>
              <a:sysClr val="windowText" lastClr="0000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defTabSz="914400" fontAlgn="base">
              <a:spcBef>
                <a:spcPct val="20000"/>
              </a:spcBef>
              <a:spcAft>
                <a:spcPct val="0"/>
              </a:spcAft>
              <a:buClr>
                <a:srgbClr val="5330C1"/>
              </a:buClr>
              <a:buFontTx/>
              <a:buChar char="•"/>
              <a:defRPr/>
            </a:pPr>
            <a:endParaRPr kumimoji="0" lang="ja-JP" altLang="en-US" kern="0" dirty="0">
              <a:solidFill>
                <a:prstClr val="black"/>
              </a:solidFill>
              <a:latin typeface="メイリオ" panose="020B0604030504040204" pitchFamily="50" charset="-128"/>
              <a:ea typeface="メイリオ" panose="020B0604030504040204" pitchFamily="50" charset="-128"/>
            </a:endParaRPr>
          </a:p>
        </p:txBody>
      </p:sp>
      <p:sp>
        <p:nvSpPr>
          <p:cNvPr id="7" name="正方形/長方形 6">
            <a:extLst>
              <a:ext uri="{FF2B5EF4-FFF2-40B4-BE49-F238E27FC236}">
                <a16:creationId xmlns:a16="http://schemas.microsoft.com/office/drawing/2014/main" id="{97AE4F74-A326-413A-F02C-EA1AF69925D6}"/>
              </a:ext>
            </a:extLst>
          </p:cNvPr>
          <p:cNvSpPr/>
          <p:nvPr/>
        </p:nvSpPr>
        <p:spPr bwMode="auto">
          <a:xfrm>
            <a:off x="6971615" y="2335788"/>
            <a:ext cx="2772797" cy="2810830"/>
          </a:xfrm>
          <a:prstGeom prst="rect">
            <a:avLst/>
          </a:prstGeom>
          <a:noFill/>
          <a:ln w="9525" cap="flat" cmpd="sng" algn="ctr">
            <a:solidFill>
              <a:sysClr val="windowText" lastClr="0000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defTabSz="914400" fontAlgn="base">
              <a:spcBef>
                <a:spcPct val="20000"/>
              </a:spcBef>
              <a:spcAft>
                <a:spcPct val="0"/>
              </a:spcAft>
              <a:buClr>
                <a:srgbClr val="5330C1"/>
              </a:buClr>
              <a:buFontTx/>
              <a:buChar char="•"/>
              <a:defRPr/>
            </a:pPr>
            <a:endParaRPr kumimoji="0" lang="ja-JP" altLang="en-US" kern="0" dirty="0">
              <a:solidFill>
                <a:prstClr val="black"/>
              </a:solidFill>
              <a:latin typeface="メイリオ" panose="020B0604030504040204" pitchFamily="50" charset="-128"/>
              <a:ea typeface="メイリオ" panose="020B0604030504040204" pitchFamily="50" charset="-128"/>
            </a:endParaRPr>
          </a:p>
        </p:txBody>
      </p:sp>
      <p:sp>
        <p:nvSpPr>
          <p:cNvPr id="8" name="Line 90">
            <a:extLst>
              <a:ext uri="{FF2B5EF4-FFF2-40B4-BE49-F238E27FC236}">
                <a16:creationId xmlns:a16="http://schemas.microsoft.com/office/drawing/2014/main" id="{FCC85001-6CA4-A87C-E6EC-47C1C793F35A}"/>
              </a:ext>
            </a:extLst>
          </p:cNvPr>
          <p:cNvSpPr>
            <a:spLocks noChangeShapeType="1"/>
          </p:cNvSpPr>
          <p:nvPr/>
        </p:nvSpPr>
        <p:spPr bwMode="auto">
          <a:xfrm>
            <a:off x="7130486" y="3807887"/>
            <a:ext cx="2484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4306" tIns="52153" rIns="104306" bIns="52153" anchor="ctr"/>
          <a:lstStyle/>
          <a:p>
            <a:pPr defTabSz="914400"/>
            <a:endParaRPr lang="ja-JP" altLang="en-US" dirty="0">
              <a:solidFill>
                <a:prstClr val="black"/>
              </a:solidFill>
              <a:latin typeface="メイリオ" panose="020B0604030504040204" pitchFamily="50" charset="-128"/>
              <a:ea typeface="メイリオ" panose="020B0604030504040204" pitchFamily="50" charset="-128"/>
            </a:endParaRPr>
          </a:p>
        </p:txBody>
      </p:sp>
      <p:sp>
        <p:nvSpPr>
          <p:cNvPr id="9" name="Line 90">
            <a:extLst>
              <a:ext uri="{FF2B5EF4-FFF2-40B4-BE49-F238E27FC236}">
                <a16:creationId xmlns:a16="http://schemas.microsoft.com/office/drawing/2014/main" id="{787B4ECE-2B1C-6F4D-4CB6-DCB706197183}"/>
              </a:ext>
            </a:extLst>
          </p:cNvPr>
          <p:cNvSpPr>
            <a:spLocks noChangeShapeType="1"/>
          </p:cNvSpPr>
          <p:nvPr/>
        </p:nvSpPr>
        <p:spPr bwMode="auto">
          <a:xfrm>
            <a:off x="380919" y="3448737"/>
            <a:ext cx="5580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4306" tIns="52153" rIns="104306" bIns="52153" anchor="ctr"/>
          <a:lstStyle/>
          <a:p>
            <a:pPr defTabSz="914400"/>
            <a:endParaRPr lang="ja-JP" altLang="en-US" dirty="0">
              <a:solidFill>
                <a:prstClr val="black"/>
              </a:solidFill>
              <a:latin typeface="メイリオ" panose="020B0604030504040204" pitchFamily="50" charset="-128"/>
              <a:ea typeface="メイリオ" panose="020B0604030504040204" pitchFamily="50" charset="-128"/>
            </a:endParaRPr>
          </a:p>
        </p:txBody>
      </p:sp>
      <p:sp>
        <p:nvSpPr>
          <p:cNvPr id="10" name="Line 98">
            <a:extLst>
              <a:ext uri="{FF2B5EF4-FFF2-40B4-BE49-F238E27FC236}">
                <a16:creationId xmlns:a16="http://schemas.microsoft.com/office/drawing/2014/main" id="{8770C436-4CFF-1926-291E-45EDD308541D}"/>
              </a:ext>
            </a:extLst>
          </p:cNvPr>
          <p:cNvSpPr>
            <a:spLocks noChangeShapeType="1"/>
          </p:cNvSpPr>
          <p:nvPr/>
        </p:nvSpPr>
        <p:spPr bwMode="auto">
          <a:xfrm>
            <a:off x="3966389" y="3458642"/>
            <a:ext cx="0" cy="576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4306" tIns="52153" rIns="104306" bIns="52153" anchor="ctr"/>
          <a:lstStyle/>
          <a:p>
            <a:pPr defTabSz="914400"/>
            <a:endParaRPr lang="ja-JP" altLang="en-US" dirty="0">
              <a:solidFill>
                <a:prstClr val="black"/>
              </a:solidFill>
              <a:latin typeface="メイリオ" panose="020B0604030504040204" pitchFamily="50" charset="-128"/>
              <a:ea typeface="メイリオ" panose="020B0604030504040204" pitchFamily="50" charset="-128"/>
            </a:endParaRPr>
          </a:p>
        </p:txBody>
      </p:sp>
      <p:grpSp>
        <p:nvGrpSpPr>
          <p:cNvPr id="11" name="グループ化 10">
            <a:extLst>
              <a:ext uri="{FF2B5EF4-FFF2-40B4-BE49-F238E27FC236}">
                <a16:creationId xmlns:a16="http://schemas.microsoft.com/office/drawing/2014/main" id="{0B01EF08-55D2-E04F-DFF7-1B244A3BC4D9}"/>
              </a:ext>
            </a:extLst>
          </p:cNvPr>
          <p:cNvGrpSpPr/>
          <p:nvPr/>
        </p:nvGrpSpPr>
        <p:grpSpPr>
          <a:xfrm>
            <a:off x="3619937" y="4027716"/>
            <a:ext cx="687249" cy="510575"/>
            <a:chOff x="-5922963" y="4064000"/>
            <a:chExt cx="3103563" cy="2327275"/>
          </a:xfrm>
          <a:solidFill>
            <a:schemeClr val="tx1"/>
          </a:solidFill>
        </p:grpSpPr>
        <p:sp>
          <p:nvSpPr>
            <p:cNvPr id="12" name="Freeform 34">
              <a:extLst>
                <a:ext uri="{FF2B5EF4-FFF2-40B4-BE49-F238E27FC236}">
                  <a16:creationId xmlns:a16="http://schemas.microsoft.com/office/drawing/2014/main" id="{9AE35B6A-F7E2-F69D-A1A0-64377F3BB945}"/>
                </a:ext>
              </a:extLst>
            </p:cNvPr>
            <p:cNvSpPr>
              <a:spLocks noEditPoints="1"/>
            </p:cNvSpPr>
            <p:nvPr/>
          </p:nvSpPr>
          <p:spPr bwMode="auto">
            <a:xfrm>
              <a:off x="-5713413" y="4064000"/>
              <a:ext cx="2684463" cy="1712913"/>
            </a:xfrm>
            <a:custGeom>
              <a:avLst/>
              <a:gdLst>
                <a:gd name="T0" fmla="*/ 830 w 886"/>
                <a:gd name="T1" fmla="*/ 0 h 566"/>
                <a:gd name="T2" fmla="*/ 57 w 886"/>
                <a:gd name="T3" fmla="*/ 0 h 566"/>
                <a:gd name="T4" fmla="*/ 0 w 886"/>
                <a:gd name="T5" fmla="*/ 57 h 566"/>
                <a:gd name="T6" fmla="*/ 0 w 886"/>
                <a:gd name="T7" fmla="*/ 509 h 566"/>
                <a:gd name="T8" fmla="*/ 57 w 886"/>
                <a:gd name="T9" fmla="*/ 566 h 566"/>
                <a:gd name="T10" fmla="*/ 830 w 886"/>
                <a:gd name="T11" fmla="*/ 566 h 566"/>
                <a:gd name="T12" fmla="*/ 886 w 886"/>
                <a:gd name="T13" fmla="*/ 509 h 566"/>
                <a:gd name="T14" fmla="*/ 886 w 886"/>
                <a:gd name="T15" fmla="*/ 57 h 566"/>
                <a:gd name="T16" fmla="*/ 830 w 886"/>
                <a:gd name="T17" fmla="*/ 0 h 566"/>
                <a:gd name="T18" fmla="*/ 806 w 886"/>
                <a:gd name="T19" fmla="*/ 487 h 566"/>
                <a:gd name="T20" fmla="*/ 80 w 886"/>
                <a:gd name="T21" fmla="*/ 487 h 566"/>
                <a:gd name="T22" fmla="*/ 80 w 886"/>
                <a:gd name="T23" fmla="*/ 79 h 566"/>
                <a:gd name="T24" fmla="*/ 806 w 886"/>
                <a:gd name="T25" fmla="*/ 79 h 566"/>
                <a:gd name="T26" fmla="*/ 806 w 886"/>
                <a:gd name="T27" fmla="*/ 48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6" h="566">
                  <a:moveTo>
                    <a:pt x="830" y="0"/>
                  </a:moveTo>
                  <a:cubicBezTo>
                    <a:pt x="57" y="0"/>
                    <a:pt x="57" y="0"/>
                    <a:pt x="57" y="0"/>
                  </a:cubicBezTo>
                  <a:cubicBezTo>
                    <a:pt x="26" y="0"/>
                    <a:pt x="0" y="25"/>
                    <a:pt x="0" y="57"/>
                  </a:cubicBezTo>
                  <a:cubicBezTo>
                    <a:pt x="0" y="509"/>
                    <a:pt x="0" y="509"/>
                    <a:pt x="0" y="509"/>
                  </a:cubicBezTo>
                  <a:cubicBezTo>
                    <a:pt x="0" y="540"/>
                    <a:pt x="26" y="566"/>
                    <a:pt x="57" y="566"/>
                  </a:cubicBezTo>
                  <a:cubicBezTo>
                    <a:pt x="830" y="566"/>
                    <a:pt x="830" y="566"/>
                    <a:pt x="830" y="566"/>
                  </a:cubicBezTo>
                  <a:cubicBezTo>
                    <a:pt x="861" y="566"/>
                    <a:pt x="886" y="540"/>
                    <a:pt x="886" y="509"/>
                  </a:cubicBezTo>
                  <a:cubicBezTo>
                    <a:pt x="886" y="57"/>
                    <a:pt x="886" y="57"/>
                    <a:pt x="886" y="57"/>
                  </a:cubicBezTo>
                  <a:cubicBezTo>
                    <a:pt x="886" y="25"/>
                    <a:pt x="861" y="0"/>
                    <a:pt x="830" y="0"/>
                  </a:cubicBezTo>
                  <a:close/>
                  <a:moveTo>
                    <a:pt x="806" y="487"/>
                  </a:moveTo>
                  <a:cubicBezTo>
                    <a:pt x="80" y="487"/>
                    <a:pt x="80" y="487"/>
                    <a:pt x="80" y="487"/>
                  </a:cubicBezTo>
                  <a:cubicBezTo>
                    <a:pt x="80" y="79"/>
                    <a:pt x="80" y="79"/>
                    <a:pt x="80" y="79"/>
                  </a:cubicBezTo>
                  <a:cubicBezTo>
                    <a:pt x="806" y="79"/>
                    <a:pt x="806" y="79"/>
                    <a:pt x="806" y="79"/>
                  </a:cubicBezTo>
                  <a:lnTo>
                    <a:pt x="806" y="487"/>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13" name="Rectangle 35">
              <a:extLst>
                <a:ext uri="{FF2B5EF4-FFF2-40B4-BE49-F238E27FC236}">
                  <a16:creationId xmlns:a16="http://schemas.microsoft.com/office/drawing/2014/main" id="{CE4270BA-CC52-2CD6-9CEC-EDDD115C0C73}"/>
                </a:ext>
              </a:extLst>
            </p:cNvPr>
            <p:cNvSpPr>
              <a:spLocks noChangeArrowheads="1"/>
            </p:cNvSpPr>
            <p:nvPr/>
          </p:nvSpPr>
          <p:spPr bwMode="auto">
            <a:xfrm>
              <a:off x="-5916613" y="6254750"/>
              <a:ext cx="3094038" cy="130175"/>
            </a:xfrm>
            <a:prstGeom prst="rect">
              <a:avLst/>
            </a:prstGeom>
            <a:grpFill/>
            <a:ln>
              <a:noFill/>
            </a:ln>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14" name="Freeform 36">
              <a:extLst>
                <a:ext uri="{FF2B5EF4-FFF2-40B4-BE49-F238E27FC236}">
                  <a16:creationId xmlns:a16="http://schemas.microsoft.com/office/drawing/2014/main" id="{11DCFB5C-B9AF-B3C6-C656-697A9E16FB07}"/>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close/>
                  <a:moveTo>
                    <a:pt x="1955" y="0"/>
                  </a:moveTo>
                  <a:lnTo>
                    <a:pt x="0" y="0"/>
                  </a:lnTo>
                  <a:lnTo>
                    <a:pt x="0" y="88"/>
                  </a:lnTo>
                  <a:lnTo>
                    <a:pt x="1955" y="88"/>
                  </a:lnTo>
                  <a:lnTo>
                    <a:pt x="1955" y="0"/>
                  </a:lnTo>
                  <a:lnTo>
                    <a:pt x="19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15" name="Freeform 37">
              <a:extLst>
                <a:ext uri="{FF2B5EF4-FFF2-40B4-BE49-F238E27FC236}">
                  <a16:creationId xmlns:a16="http://schemas.microsoft.com/office/drawing/2014/main" id="{CFD50973-0809-380B-5C4B-D1A0FE421027}"/>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moveTo>
                    <a:pt x="1955" y="0"/>
                  </a:moveTo>
                  <a:lnTo>
                    <a:pt x="0" y="0"/>
                  </a:lnTo>
                  <a:lnTo>
                    <a:pt x="0" y="88"/>
                  </a:lnTo>
                  <a:lnTo>
                    <a:pt x="1955" y="88"/>
                  </a:lnTo>
                  <a:lnTo>
                    <a:pt x="1955" y="0"/>
                  </a:lnTo>
                  <a:lnTo>
                    <a:pt x="195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16" name="Freeform 38">
              <a:extLst>
                <a:ext uri="{FF2B5EF4-FFF2-40B4-BE49-F238E27FC236}">
                  <a16:creationId xmlns:a16="http://schemas.microsoft.com/office/drawing/2014/main" id="{D846FFAB-EE3E-5464-281E-0A669BCAB8DB}"/>
                </a:ext>
              </a:extLst>
            </p:cNvPr>
            <p:cNvSpPr>
              <a:spLocks noEditPoints="1"/>
            </p:cNvSpPr>
            <p:nvPr/>
          </p:nvSpPr>
          <p:spPr bwMode="auto">
            <a:xfrm>
              <a:off x="-5910263" y="5943600"/>
              <a:ext cx="3081338" cy="303213"/>
            </a:xfrm>
            <a:custGeom>
              <a:avLst/>
              <a:gdLst>
                <a:gd name="T0" fmla="*/ 0 w 1017"/>
                <a:gd name="T1" fmla="*/ 100 h 100"/>
                <a:gd name="T2" fmla="*/ 109 w 1017"/>
                <a:gd name="T3" fmla="*/ 0 h 100"/>
                <a:gd name="T4" fmla="*/ 908 w 1017"/>
                <a:gd name="T5" fmla="*/ 0 h 100"/>
                <a:gd name="T6" fmla="*/ 1017 w 1017"/>
                <a:gd name="T7" fmla="*/ 100 h 100"/>
                <a:gd name="T8" fmla="*/ 0 w 1017"/>
                <a:gd name="T9" fmla="*/ 100 h 100"/>
                <a:gd name="T10" fmla="*/ 421 w 1017"/>
                <a:gd name="T11" fmla="*/ 56 h 100"/>
                <a:gd name="T12" fmla="*/ 420 w 1017"/>
                <a:gd name="T13" fmla="*/ 57 h 100"/>
                <a:gd name="T14" fmla="*/ 394 w 1017"/>
                <a:gd name="T15" fmla="*/ 83 h 100"/>
                <a:gd name="T16" fmla="*/ 393 w 1017"/>
                <a:gd name="T17" fmla="*/ 84 h 100"/>
                <a:gd name="T18" fmla="*/ 395 w 1017"/>
                <a:gd name="T19" fmla="*/ 85 h 100"/>
                <a:gd name="T20" fmla="*/ 622 w 1017"/>
                <a:gd name="T21" fmla="*/ 85 h 100"/>
                <a:gd name="T22" fmla="*/ 624 w 1017"/>
                <a:gd name="T23" fmla="*/ 84 h 100"/>
                <a:gd name="T24" fmla="*/ 623 w 1017"/>
                <a:gd name="T25" fmla="*/ 83 h 100"/>
                <a:gd name="T26" fmla="*/ 597 w 1017"/>
                <a:gd name="T27" fmla="*/ 57 h 100"/>
                <a:gd name="T28" fmla="*/ 596 w 1017"/>
                <a:gd name="T29" fmla="*/ 56 h 100"/>
                <a:gd name="T30" fmla="*/ 421 w 1017"/>
                <a:gd name="T31" fmla="*/ 5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7" h="100">
                  <a:moveTo>
                    <a:pt x="0" y="100"/>
                  </a:moveTo>
                  <a:cubicBezTo>
                    <a:pt x="109" y="0"/>
                    <a:pt x="109" y="0"/>
                    <a:pt x="109" y="0"/>
                  </a:cubicBezTo>
                  <a:cubicBezTo>
                    <a:pt x="908" y="0"/>
                    <a:pt x="908" y="0"/>
                    <a:pt x="908" y="0"/>
                  </a:cubicBezTo>
                  <a:cubicBezTo>
                    <a:pt x="1017" y="100"/>
                    <a:pt x="1017" y="100"/>
                    <a:pt x="1017" y="100"/>
                  </a:cubicBezTo>
                  <a:lnTo>
                    <a:pt x="0" y="100"/>
                  </a:lnTo>
                  <a:close/>
                  <a:moveTo>
                    <a:pt x="421" y="56"/>
                  </a:moveTo>
                  <a:cubicBezTo>
                    <a:pt x="421" y="56"/>
                    <a:pt x="420" y="57"/>
                    <a:pt x="420" y="57"/>
                  </a:cubicBezTo>
                  <a:cubicBezTo>
                    <a:pt x="394" y="83"/>
                    <a:pt x="394" y="83"/>
                    <a:pt x="394" y="83"/>
                  </a:cubicBezTo>
                  <a:cubicBezTo>
                    <a:pt x="393" y="83"/>
                    <a:pt x="393" y="84"/>
                    <a:pt x="393" y="84"/>
                  </a:cubicBezTo>
                  <a:cubicBezTo>
                    <a:pt x="393" y="85"/>
                    <a:pt x="394" y="85"/>
                    <a:pt x="395" y="85"/>
                  </a:cubicBezTo>
                  <a:cubicBezTo>
                    <a:pt x="622" y="85"/>
                    <a:pt x="622" y="85"/>
                    <a:pt x="622" y="85"/>
                  </a:cubicBezTo>
                  <a:cubicBezTo>
                    <a:pt x="623" y="85"/>
                    <a:pt x="623" y="85"/>
                    <a:pt x="624" y="84"/>
                  </a:cubicBezTo>
                  <a:cubicBezTo>
                    <a:pt x="624" y="84"/>
                    <a:pt x="624" y="83"/>
                    <a:pt x="623" y="83"/>
                  </a:cubicBezTo>
                  <a:cubicBezTo>
                    <a:pt x="597" y="57"/>
                    <a:pt x="597" y="57"/>
                    <a:pt x="597" y="57"/>
                  </a:cubicBezTo>
                  <a:cubicBezTo>
                    <a:pt x="597" y="57"/>
                    <a:pt x="596" y="56"/>
                    <a:pt x="596" y="56"/>
                  </a:cubicBezTo>
                  <a:lnTo>
                    <a:pt x="421" y="56"/>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17" name="Freeform 39">
              <a:extLst>
                <a:ext uri="{FF2B5EF4-FFF2-40B4-BE49-F238E27FC236}">
                  <a16:creationId xmlns:a16="http://schemas.microsoft.com/office/drawing/2014/main" id="{7A91A6B8-90CE-C8ED-E658-09E7D1F3CB87}"/>
                </a:ext>
              </a:extLst>
            </p:cNvPr>
            <p:cNvSpPr>
              <a:spLocks noEditPoints="1"/>
            </p:cNvSpPr>
            <p:nvPr/>
          </p:nvSpPr>
          <p:spPr bwMode="auto">
            <a:xfrm>
              <a:off x="-5922963" y="5937250"/>
              <a:ext cx="3103563" cy="314325"/>
            </a:xfrm>
            <a:custGeom>
              <a:avLst/>
              <a:gdLst>
                <a:gd name="T0" fmla="*/ 911 w 1024"/>
                <a:gd name="T1" fmla="*/ 3 h 104"/>
                <a:gd name="T2" fmla="*/ 1017 w 1024"/>
                <a:gd name="T3" fmla="*/ 101 h 104"/>
                <a:gd name="T4" fmla="*/ 8 w 1024"/>
                <a:gd name="T5" fmla="*/ 101 h 104"/>
                <a:gd name="T6" fmla="*/ 114 w 1024"/>
                <a:gd name="T7" fmla="*/ 3 h 104"/>
                <a:gd name="T8" fmla="*/ 911 w 1024"/>
                <a:gd name="T9" fmla="*/ 3 h 104"/>
                <a:gd name="T10" fmla="*/ 399 w 1024"/>
                <a:gd name="T11" fmla="*/ 89 h 104"/>
                <a:gd name="T12" fmla="*/ 626 w 1024"/>
                <a:gd name="T13" fmla="*/ 89 h 104"/>
                <a:gd name="T14" fmla="*/ 629 w 1024"/>
                <a:gd name="T15" fmla="*/ 87 h 104"/>
                <a:gd name="T16" fmla="*/ 628 w 1024"/>
                <a:gd name="T17" fmla="*/ 84 h 104"/>
                <a:gd name="T18" fmla="*/ 602 w 1024"/>
                <a:gd name="T19" fmla="*/ 58 h 104"/>
                <a:gd name="T20" fmla="*/ 600 w 1024"/>
                <a:gd name="T21" fmla="*/ 57 h 104"/>
                <a:gd name="T22" fmla="*/ 425 w 1024"/>
                <a:gd name="T23" fmla="*/ 57 h 104"/>
                <a:gd name="T24" fmla="*/ 423 w 1024"/>
                <a:gd name="T25" fmla="*/ 58 h 104"/>
                <a:gd name="T26" fmla="*/ 396 w 1024"/>
                <a:gd name="T27" fmla="*/ 84 h 104"/>
                <a:gd name="T28" fmla="*/ 396 w 1024"/>
                <a:gd name="T29" fmla="*/ 87 h 104"/>
                <a:gd name="T30" fmla="*/ 399 w 1024"/>
                <a:gd name="T31" fmla="*/ 89 h 104"/>
                <a:gd name="T32" fmla="*/ 912 w 1024"/>
                <a:gd name="T33" fmla="*/ 0 h 104"/>
                <a:gd name="T34" fmla="*/ 112 w 1024"/>
                <a:gd name="T35" fmla="*/ 0 h 104"/>
                <a:gd name="T36" fmla="*/ 0 w 1024"/>
                <a:gd name="T37" fmla="*/ 104 h 104"/>
                <a:gd name="T38" fmla="*/ 1024 w 1024"/>
                <a:gd name="T39" fmla="*/ 104 h 104"/>
                <a:gd name="T40" fmla="*/ 912 w 1024"/>
                <a:gd name="T41" fmla="*/ 0 h 104"/>
                <a:gd name="T42" fmla="*/ 399 w 1024"/>
                <a:gd name="T43" fmla="*/ 86 h 104"/>
                <a:gd name="T44" fmla="*/ 425 w 1024"/>
                <a:gd name="T45" fmla="*/ 60 h 104"/>
                <a:gd name="T46" fmla="*/ 600 w 1024"/>
                <a:gd name="T47" fmla="*/ 60 h 104"/>
                <a:gd name="T48" fmla="*/ 626 w 1024"/>
                <a:gd name="T49" fmla="*/ 86 h 104"/>
                <a:gd name="T50" fmla="*/ 399 w 1024"/>
                <a:gd name="T51"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4" h="104">
                  <a:moveTo>
                    <a:pt x="911" y="3"/>
                  </a:moveTo>
                  <a:cubicBezTo>
                    <a:pt x="1017" y="101"/>
                    <a:pt x="1017" y="101"/>
                    <a:pt x="1017" y="101"/>
                  </a:cubicBezTo>
                  <a:cubicBezTo>
                    <a:pt x="8" y="101"/>
                    <a:pt x="8" y="101"/>
                    <a:pt x="8" y="101"/>
                  </a:cubicBezTo>
                  <a:cubicBezTo>
                    <a:pt x="114" y="3"/>
                    <a:pt x="114" y="3"/>
                    <a:pt x="114" y="3"/>
                  </a:cubicBezTo>
                  <a:cubicBezTo>
                    <a:pt x="911" y="3"/>
                    <a:pt x="911" y="3"/>
                    <a:pt x="911" y="3"/>
                  </a:cubicBezTo>
                  <a:moveTo>
                    <a:pt x="399" y="89"/>
                  </a:moveTo>
                  <a:cubicBezTo>
                    <a:pt x="626" y="89"/>
                    <a:pt x="626" y="89"/>
                    <a:pt x="626" y="89"/>
                  </a:cubicBezTo>
                  <a:cubicBezTo>
                    <a:pt x="627" y="89"/>
                    <a:pt x="629" y="88"/>
                    <a:pt x="629" y="87"/>
                  </a:cubicBezTo>
                  <a:cubicBezTo>
                    <a:pt x="629" y="86"/>
                    <a:pt x="629" y="85"/>
                    <a:pt x="628" y="84"/>
                  </a:cubicBezTo>
                  <a:cubicBezTo>
                    <a:pt x="602" y="58"/>
                    <a:pt x="602" y="58"/>
                    <a:pt x="602" y="58"/>
                  </a:cubicBezTo>
                  <a:cubicBezTo>
                    <a:pt x="601" y="57"/>
                    <a:pt x="601" y="57"/>
                    <a:pt x="600" y="57"/>
                  </a:cubicBezTo>
                  <a:cubicBezTo>
                    <a:pt x="425" y="57"/>
                    <a:pt x="425" y="57"/>
                    <a:pt x="425" y="57"/>
                  </a:cubicBezTo>
                  <a:cubicBezTo>
                    <a:pt x="424" y="57"/>
                    <a:pt x="423" y="57"/>
                    <a:pt x="423" y="58"/>
                  </a:cubicBezTo>
                  <a:cubicBezTo>
                    <a:pt x="396" y="84"/>
                    <a:pt x="396" y="84"/>
                    <a:pt x="396" y="84"/>
                  </a:cubicBezTo>
                  <a:cubicBezTo>
                    <a:pt x="396" y="85"/>
                    <a:pt x="395" y="86"/>
                    <a:pt x="396" y="87"/>
                  </a:cubicBezTo>
                  <a:cubicBezTo>
                    <a:pt x="396" y="88"/>
                    <a:pt x="397" y="89"/>
                    <a:pt x="399" y="89"/>
                  </a:cubicBezTo>
                  <a:moveTo>
                    <a:pt x="912" y="0"/>
                  </a:moveTo>
                  <a:cubicBezTo>
                    <a:pt x="112" y="0"/>
                    <a:pt x="112" y="0"/>
                    <a:pt x="112" y="0"/>
                  </a:cubicBezTo>
                  <a:cubicBezTo>
                    <a:pt x="0" y="104"/>
                    <a:pt x="0" y="104"/>
                    <a:pt x="0" y="104"/>
                  </a:cubicBezTo>
                  <a:cubicBezTo>
                    <a:pt x="1024" y="104"/>
                    <a:pt x="1024" y="104"/>
                    <a:pt x="1024" y="104"/>
                  </a:cubicBezTo>
                  <a:cubicBezTo>
                    <a:pt x="912" y="0"/>
                    <a:pt x="912" y="0"/>
                    <a:pt x="912" y="0"/>
                  </a:cubicBezTo>
                  <a:close/>
                  <a:moveTo>
                    <a:pt x="399" y="86"/>
                  </a:moveTo>
                  <a:cubicBezTo>
                    <a:pt x="425" y="60"/>
                    <a:pt x="425" y="60"/>
                    <a:pt x="425" y="60"/>
                  </a:cubicBezTo>
                  <a:cubicBezTo>
                    <a:pt x="600" y="60"/>
                    <a:pt x="600" y="60"/>
                    <a:pt x="600" y="60"/>
                  </a:cubicBezTo>
                  <a:cubicBezTo>
                    <a:pt x="626" y="86"/>
                    <a:pt x="626" y="86"/>
                    <a:pt x="626" y="86"/>
                  </a:cubicBezTo>
                  <a:cubicBezTo>
                    <a:pt x="399" y="86"/>
                    <a:pt x="399" y="86"/>
                    <a:pt x="399"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grpSp>
        <p:nvGrpSpPr>
          <p:cNvPr id="18" name="グループ化 17">
            <a:extLst>
              <a:ext uri="{FF2B5EF4-FFF2-40B4-BE49-F238E27FC236}">
                <a16:creationId xmlns:a16="http://schemas.microsoft.com/office/drawing/2014/main" id="{B0103CF3-391B-5034-6CCD-AF6944275667}"/>
              </a:ext>
            </a:extLst>
          </p:cNvPr>
          <p:cNvGrpSpPr>
            <a:grpSpLocks noChangeAspect="1"/>
          </p:cNvGrpSpPr>
          <p:nvPr/>
        </p:nvGrpSpPr>
        <p:grpSpPr>
          <a:xfrm rot="10800000">
            <a:off x="1324700" y="3935824"/>
            <a:ext cx="278862" cy="416189"/>
            <a:chOff x="6546784" y="2358699"/>
            <a:chExt cx="325689" cy="451176"/>
          </a:xfrm>
          <a:solidFill>
            <a:srgbClr val="002060"/>
          </a:solidFill>
        </p:grpSpPr>
        <p:sp>
          <p:nvSpPr>
            <p:cNvPr id="19" name="角丸四角形 49">
              <a:extLst>
                <a:ext uri="{FF2B5EF4-FFF2-40B4-BE49-F238E27FC236}">
                  <a16:creationId xmlns:a16="http://schemas.microsoft.com/office/drawing/2014/main" id="{43A68F8E-8E4D-BFAB-C5AD-FADE255BFC86}"/>
                </a:ext>
              </a:extLst>
            </p:cNvPr>
            <p:cNvSpPr/>
            <p:nvPr/>
          </p:nvSpPr>
          <p:spPr bwMode="auto">
            <a:xfrm>
              <a:off x="6546784" y="2358699"/>
              <a:ext cx="325689" cy="451176"/>
            </a:xfrm>
            <a:prstGeom prst="roundRect">
              <a:avLst/>
            </a:prstGeom>
            <a:solidFill>
              <a:schemeClr val="tx1"/>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kumimoji="0" lang="ja-JP" altLang="en-US" sz="300" b="1" kern="0" dirty="0">
                <a:solidFill>
                  <a:srgbClr val="000000"/>
                </a:solidFill>
                <a:latin typeface="メイリオ" panose="020B0604030504040204" pitchFamily="50" charset="-128"/>
                <a:ea typeface="メイリオ" panose="020B0604030504040204" pitchFamily="50" charset="-128"/>
              </a:endParaRPr>
            </a:p>
          </p:txBody>
        </p:sp>
        <p:sp>
          <p:nvSpPr>
            <p:cNvPr id="20" name="円/楕円 50">
              <a:extLst>
                <a:ext uri="{FF2B5EF4-FFF2-40B4-BE49-F238E27FC236}">
                  <a16:creationId xmlns:a16="http://schemas.microsoft.com/office/drawing/2014/main" id="{15FE49F2-361D-5E6D-22CA-57BB4E530357}"/>
                </a:ext>
              </a:extLst>
            </p:cNvPr>
            <p:cNvSpPr/>
            <p:nvPr/>
          </p:nvSpPr>
          <p:spPr bwMode="auto">
            <a:xfrm>
              <a:off x="6600824" y="2450191"/>
              <a:ext cx="216000" cy="216000"/>
            </a:xfrm>
            <a:prstGeom prst="ellipse">
              <a:avLst/>
            </a:prstGeom>
            <a:solidFill>
              <a:schemeClr val="tx1"/>
            </a:solidFill>
            <a:ln w="28575">
              <a:solidFill>
                <a:srgbClr val="FFFFFF"/>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kumimoji="0" lang="ja-JP" altLang="en-US" sz="300" b="1" kern="0" dirty="0">
                <a:solidFill>
                  <a:srgbClr val="000000"/>
                </a:solidFill>
                <a:latin typeface="メイリオ" panose="020B0604030504040204" pitchFamily="50" charset="-128"/>
                <a:ea typeface="メイリオ" panose="020B0604030504040204" pitchFamily="50" charset="-128"/>
              </a:endParaRPr>
            </a:p>
          </p:txBody>
        </p:sp>
      </p:grpSp>
      <p:sp>
        <p:nvSpPr>
          <p:cNvPr id="21" name="Line 98">
            <a:extLst>
              <a:ext uri="{FF2B5EF4-FFF2-40B4-BE49-F238E27FC236}">
                <a16:creationId xmlns:a16="http://schemas.microsoft.com/office/drawing/2014/main" id="{B8362A92-15B2-B1BB-D8F0-75D350082A6A}"/>
              </a:ext>
            </a:extLst>
          </p:cNvPr>
          <p:cNvSpPr>
            <a:spLocks noChangeShapeType="1"/>
          </p:cNvSpPr>
          <p:nvPr/>
        </p:nvSpPr>
        <p:spPr bwMode="auto">
          <a:xfrm>
            <a:off x="7857505" y="3807639"/>
            <a:ext cx="0" cy="66410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4306" tIns="52153" rIns="104306" bIns="52153" anchor="ctr"/>
          <a:lstStyle/>
          <a:p>
            <a:pPr defTabSz="914400"/>
            <a:endParaRPr lang="ja-JP" altLang="en-US" dirty="0">
              <a:solidFill>
                <a:prstClr val="black"/>
              </a:solidFill>
              <a:latin typeface="メイリオ" panose="020B0604030504040204" pitchFamily="50" charset="-128"/>
              <a:ea typeface="メイリオ" panose="020B0604030504040204" pitchFamily="50" charset="-128"/>
            </a:endParaRPr>
          </a:p>
        </p:txBody>
      </p:sp>
      <p:grpSp>
        <p:nvGrpSpPr>
          <p:cNvPr id="22" name="グループ化 21">
            <a:extLst>
              <a:ext uri="{FF2B5EF4-FFF2-40B4-BE49-F238E27FC236}">
                <a16:creationId xmlns:a16="http://schemas.microsoft.com/office/drawing/2014/main" id="{FB9AFFA7-5669-AF87-7F78-F11875485401}"/>
              </a:ext>
            </a:extLst>
          </p:cNvPr>
          <p:cNvGrpSpPr/>
          <p:nvPr/>
        </p:nvGrpSpPr>
        <p:grpSpPr>
          <a:xfrm>
            <a:off x="7868078" y="4518384"/>
            <a:ext cx="687249" cy="510575"/>
            <a:chOff x="-5922963" y="4064000"/>
            <a:chExt cx="3103563" cy="2327275"/>
          </a:xfrm>
          <a:solidFill>
            <a:schemeClr val="tx1"/>
          </a:solidFill>
        </p:grpSpPr>
        <p:sp>
          <p:nvSpPr>
            <p:cNvPr id="23" name="Freeform 34">
              <a:extLst>
                <a:ext uri="{FF2B5EF4-FFF2-40B4-BE49-F238E27FC236}">
                  <a16:creationId xmlns:a16="http://schemas.microsoft.com/office/drawing/2014/main" id="{458F44B8-8938-5DED-08F8-8535B801E539}"/>
                </a:ext>
              </a:extLst>
            </p:cNvPr>
            <p:cNvSpPr>
              <a:spLocks noEditPoints="1"/>
            </p:cNvSpPr>
            <p:nvPr/>
          </p:nvSpPr>
          <p:spPr bwMode="auto">
            <a:xfrm>
              <a:off x="-5713413" y="4064000"/>
              <a:ext cx="2684463" cy="1712913"/>
            </a:xfrm>
            <a:custGeom>
              <a:avLst/>
              <a:gdLst>
                <a:gd name="T0" fmla="*/ 830 w 886"/>
                <a:gd name="T1" fmla="*/ 0 h 566"/>
                <a:gd name="T2" fmla="*/ 57 w 886"/>
                <a:gd name="T3" fmla="*/ 0 h 566"/>
                <a:gd name="T4" fmla="*/ 0 w 886"/>
                <a:gd name="T5" fmla="*/ 57 h 566"/>
                <a:gd name="T6" fmla="*/ 0 w 886"/>
                <a:gd name="T7" fmla="*/ 509 h 566"/>
                <a:gd name="T8" fmla="*/ 57 w 886"/>
                <a:gd name="T9" fmla="*/ 566 h 566"/>
                <a:gd name="T10" fmla="*/ 830 w 886"/>
                <a:gd name="T11" fmla="*/ 566 h 566"/>
                <a:gd name="T12" fmla="*/ 886 w 886"/>
                <a:gd name="T13" fmla="*/ 509 h 566"/>
                <a:gd name="T14" fmla="*/ 886 w 886"/>
                <a:gd name="T15" fmla="*/ 57 h 566"/>
                <a:gd name="T16" fmla="*/ 830 w 886"/>
                <a:gd name="T17" fmla="*/ 0 h 566"/>
                <a:gd name="T18" fmla="*/ 806 w 886"/>
                <a:gd name="T19" fmla="*/ 487 h 566"/>
                <a:gd name="T20" fmla="*/ 80 w 886"/>
                <a:gd name="T21" fmla="*/ 487 h 566"/>
                <a:gd name="T22" fmla="*/ 80 w 886"/>
                <a:gd name="T23" fmla="*/ 79 h 566"/>
                <a:gd name="T24" fmla="*/ 806 w 886"/>
                <a:gd name="T25" fmla="*/ 79 h 566"/>
                <a:gd name="T26" fmla="*/ 806 w 886"/>
                <a:gd name="T27" fmla="*/ 48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6" h="566">
                  <a:moveTo>
                    <a:pt x="830" y="0"/>
                  </a:moveTo>
                  <a:cubicBezTo>
                    <a:pt x="57" y="0"/>
                    <a:pt x="57" y="0"/>
                    <a:pt x="57" y="0"/>
                  </a:cubicBezTo>
                  <a:cubicBezTo>
                    <a:pt x="26" y="0"/>
                    <a:pt x="0" y="25"/>
                    <a:pt x="0" y="57"/>
                  </a:cubicBezTo>
                  <a:cubicBezTo>
                    <a:pt x="0" y="509"/>
                    <a:pt x="0" y="509"/>
                    <a:pt x="0" y="509"/>
                  </a:cubicBezTo>
                  <a:cubicBezTo>
                    <a:pt x="0" y="540"/>
                    <a:pt x="26" y="566"/>
                    <a:pt x="57" y="566"/>
                  </a:cubicBezTo>
                  <a:cubicBezTo>
                    <a:pt x="830" y="566"/>
                    <a:pt x="830" y="566"/>
                    <a:pt x="830" y="566"/>
                  </a:cubicBezTo>
                  <a:cubicBezTo>
                    <a:pt x="861" y="566"/>
                    <a:pt x="886" y="540"/>
                    <a:pt x="886" y="509"/>
                  </a:cubicBezTo>
                  <a:cubicBezTo>
                    <a:pt x="886" y="57"/>
                    <a:pt x="886" y="57"/>
                    <a:pt x="886" y="57"/>
                  </a:cubicBezTo>
                  <a:cubicBezTo>
                    <a:pt x="886" y="25"/>
                    <a:pt x="861" y="0"/>
                    <a:pt x="830" y="0"/>
                  </a:cubicBezTo>
                  <a:close/>
                  <a:moveTo>
                    <a:pt x="806" y="487"/>
                  </a:moveTo>
                  <a:cubicBezTo>
                    <a:pt x="80" y="487"/>
                    <a:pt x="80" y="487"/>
                    <a:pt x="80" y="487"/>
                  </a:cubicBezTo>
                  <a:cubicBezTo>
                    <a:pt x="80" y="79"/>
                    <a:pt x="80" y="79"/>
                    <a:pt x="80" y="79"/>
                  </a:cubicBezTo>
                  <a:cubicBezTo>
                    <a:pt x="806" y="79"/>
                    <a:pt x="806" y="79"/>
                    <a:pt x="806" y="79"/>
                  </a:cubicBezTo>
                  <a:lnTo>
                    <a:pt x="806" y="487"/>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24" name="Rectangle 35">
              <a:extLst>
                <a:ext uri="{FF2B5EF4-FFF2-40B4-BE49-F238E27FC236}">
                  <a16:creationId xmlns:a16="http://schemas.microsoft.com/office/drawing/2014/main" id="{3BC827DA-C6EE-58AB-3F8A-B226A800EBC5}"/>
                </a:ext>
              </a:extLst>
            </p:cNvPr>
            <p:cNvSpPr>
              <a:spLocks noChangeArrowheads="1"/>
            </p:cNvSpPr>
            <p:nvPr/>
          </p:nvSpPr>
          <p:spPr bwMode="auto">
            <a:xfrm>
              <a:off x="-5916613" y="6254750"/>
              <a:ext cx="3094038" cy="130175"/>
            </a:xfrm>
            <a:prstGeom prst="rect">
              <a:avLst/>
            </a:prstGeom>
            <a:grpFill/>
            <a:ln>
              <a:noFill/>
            </a:ln>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25" name="Freeform 36">
              <a:extLst>
                <a:ext uri="{FF2B5EF4-FFF2-40B4-BE49-F238E27FC236}">
                  <a16:creationId xmlns:a16="http://schemas.microsoft.com/office/drawing/2014/main" id="{FAB02EFB-392E-104E-82E3-06494A7F3AA0}"/>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close/>
                  <a:moveTo>
                    <a:pt x="1955" y="0"/>
                  </a:moveTo>
                  <a:lnTo>
                    <a:pt x="0" y="0"/>
                  </a:lnTo>
                  <a:lnTo>
                    <a:pt x="0" y="88"/>
                  </a:lnTo>
                  <a:lnTo>
                    <a:pt x="1955" y="88"/>
                  </a:lnTo>
                  <a:lnTo>
                    <a:pt x="1955" y="0"/>
                  </a:lnTo>
                  <a:lnTo>
                    <a:pt x="19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26" name="Freeform 37">
              <a:extLst>
                <a:ext uri="{FF2B5EF4-FFF2-40B4-BE49-F238E27FC236}">
                  <a16:creationId xmlns:a16="http://schemas.microsoft.com/office/drawing/2014/main" id="{7E41F2E4-9DF1-D68D-A814-4A3223798A2A}"/>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moveTo>
                    <a:pt x="1955" y="0"/>
                  </a:moveTo>
                  <a:lnTo>
                    <a:pt x="0" y="0"/>
                  </a:lnTo>
                  <a:lnTo>
                    <a:pt x="0" y="88"/>
                  </a:lnTo>
                  <a:lnTo>
                    <a:pt x="1955" y="88"/>
                  </a:lnTo>
                  <a:lnTo>
                    <a:pt x="1955" y="0"/>
                  </a:lnTo>
                  <a:lnTo>
                    <a:pt x="195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27" name="Freeform 38">
              <a:extLst>
                <a:ext uri="{FF2B5EF4-FFF2-40B4-BE49-F238E27FC236}">
                  <a16:creationId xmlns:a16="http://schemas.microsoft.com/office/drawing/2014/main" id="{99D0131A-B156-DD0E-5E24-41B854E8DBF2}"/>
                </a:ext>
              </a:extLst>
            </p:cNvPr>
            <p:cNvSpPr>
              <a:spLocks noEditPoints="1"/>
            </p:cNvSpPr>
            <p:nvPr/>
          </p:nvSpPr>
          <p:spPr bwMode="auto">
            <a:xfrm>
              <a:off x="-5910263" y="5943600"/>
              <a:ext cx="3081338" cy="303213"/>
            </a:xfrm>
            <a:custGeom>
              <a:avLst/>
              <a:gdLst>
                <a:gd name="T0" fmla="*/ 0 w 1017"/>
                <a:gd name="T1" fmla="*/ 100 h 100"/>
                <a:gd name="T2" fmla="*/ 109 w 1017"/>
                <a:gd name="T3" fmla="*/ 0 h 100"/>
                <a:gd name="T4" fmla="*/ 908 w 1017"/>
                <a:gd name="T5" fmla="*/ 0 h 100"/>
                <a:gd name="T6" fmla="*/ 1017 w 1017"/>
                <a:gd name="T7" fmla="*/ 100 h 100"/>
                <a:gd name="T8" fmla="*/ 0 w 1017"/>
                <a:gd name="T9" fmla="*/ 100 h 100"/>
                <a:gd name="T10" fmla="*/ 421 w 1017"/>
                <a:gd name="T11" fmla="*/ 56 h 100"/>
                <a:gd name="T12" fmla="*/ 420 w 1017"/>
                <a:gd name="T13" fmla="*/ 57 h 100"/>
                <a:gd name="T14" fmla="*/ 394 w 1017"/>
                <a:gd name="T15" fmla="*/ 83 h 100"/>
                <a:gd name="T16" fmla="*/ 393 w 1017"/>
                <a:gd name="T17" fmla="*/ 84 h 100"/>
                <a:gd name="T18" fmla="*/ 395 w 1017"/>
                <a:gd name="T19" fmla="*/ 85 h 100"/>
                <a:gd name="T20" fmla="*/ 622 w 1017"/>
                <a:gd name="T21" fmla="*/ 85 h 100"/>
                <a:gd name="T22" fmla="*/ 624 w 1017"/>
                <a:gd name="T23" fmla="*/ 84 h 100"/>
                <a:gd name="T24" fmla="*/ 623 w 1017"/>
                <a:gd name="T25" fmla="*/ 83 h 100"/>
                <a:gd name="T26" fmla="*/ 597 w 1017"/>
                <a:gd name="T27" fmla="*/ 57 h 100"/>
                <a:gd name="T28" fmla="*/ 596 w 1017"/>
                <a:gd name="T29" fmla="*/ 56 h 100"/>
                <a:gd name="T30" fmla="*/ 421 w 1017"/>
                <a:gd name="T31" fmla="*/ 5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7" h="100">
                  <a:moveTo>
                    <a:pt x="0" y="100"/>
                  </a:moveTo>
                  <a:cubicBezTo>
                    <a:pt x="109" y="0"/>
                    <a:pt x="109" y="0"/>
                    <a:pt x="109" y="0"/>
                  </a:cubicBezTo>
                  <a:cubicBezTo>
                    <a:pt x="908" y="0"/>
                    <a:pt x="908" y="0"/>
                    <a:pt x="908" y="0"/>
                  </a:cubicBezTo>
                  <a:cubicBezTo>
                    <a:pt x="1017" y="100"/>
                    <a:pt x="1017" y="100"/>
                    <a:pt x="1017" y="100"/>
                  </a:cubicBezTo>
                  <a:lnTo>
                    <a:pt x="0" y="100"/>
                  </a:lnTo>
                  <a:close/>
                  <a:moveTo>
                    <a:pt x="421" y="56"/>
                  </a:moveTo>
                  <a:cubicBezTo>
                    <a:pt x="421" y="56"/>
                    <a:pt x="420" y="57"/>
                    <a:pt x="420" y="57"/>
                  </a:cubicBezTo>
                  <a:cubicBezTo>
                    <a:pt x="394" y="83"/>
                    <a:pt x="394" y="83"/>
                    <a:pt x="394" y="83"/>
                  </a:cubicBezTo>
                  <a:cubicBezTo>
                    <a:pt x="393" y="83"/>
                    <a:pt x="393" y="84"/>
                    <a:pt x="393" y="84"/>
                  </a:cubicBezTo>
                  <a:cubicBezTo>
                    <a:pt x="393" y="85"/>
                    <a:pt x="394" y="85"/>
                    <a:pt x="395" y="85"/>
                  </a:cubicBezTo>
                  <a:cubicBezTo>
                    <a:pt x="622" y="85"/>
                    <a:pt x="622" y="85"/>
                    <a:pt x="622" y="85"/>
                  </a:cubicBezTo>
                  <a:cubicBezTo>
                    <a:pt x="623" y="85"/>
                    <a:pt x="623" y="85"/>
                    <a:pt x="624" y="84"/>
                  </a:cubicBezTo>
                  <a:cubicBezTo>
                    <a:pt x="624" y="84"/>
                    <a:pt x="624" y="83"/>
                    <a:pt x="623" y="83"/>
                  </a:cubicBezTo>
                  <a:cubicBezTo>
                    <a:pt x="597" y="57"/>
                    <a:pt x="597" y="57"/>
                    <a:pt x="597" y="57"/>
                  </a:cubicBezTo>
                  <a:cubicBezTo>
                    <a:pt x="597" y="57"/>
                    <a:pt x="596" y="56"/>
                    <a:pt x="596" y="56"/>
                  </a:cubicBezTo>
                  <a:lnTo>
                    <a:pt x="421" y="56"/>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28" name="Freeform 39">
              <a:extLst>
                <a:ext uri="{FF2B5EF4-FFF2-40B4-BE49-F238E27FC236}">
                  <a16:creationId xmlns:a16="http://schemas.microsoft.com/office/drawing/2014/main" id="{72C9F2E9-6905-B83B-ED2A-4E7C0BAA3661}"/>
                </a:ext>
              </a:extLst>
            </p:cNvPr>
            <p:cNvSpPr>
              <a:spLocks noEditPoints="1"/>
            </p:cNvSpPr>
            <p:nvPr/>
          </p:nvSpPr>
          <p:spPr bwMode="auto">
            <a:xfrm>
              <a:off x="-5922963" y="5937250"/>
              <a:ext cx="3103563" cy="314325"/>
            </a:xfrm>
            <a:custGeom>
              <a:avLst/>
              <a:gdLst>
                <a:gd name="T0" fmla="*/ 911 w 1024"/>
                <a:gd name="T1" fmla="*/ 3 h 104"/>
                <a:gd name="T2" fmla="*/ 1017 w 1024"/>
                <a:gd name="T3" fmla="*/ 101 h 104"/>
                <a:gd name="T4" fmla="*/ 8 w 1024"/>
                <a:gd name="T5" fmla="*/ 101 h 104"/>
                <a:gd name="T6" fmla="*/ 114 w 1024"/>
                <a:gd name="T7" fmla="*/ 3 h 104"/>
                <a:gd name="T8" fmla="*/ 911 w 1024"/>
                <a:gd name="T9" fmla="*/ 3 h 104"/>
                <a:gd name="T10" fmla="*/ 399 w 1024"/>
                <a:gd name="T11" fmla="*/ 89 h 104"/>
                <a:gd name="T12" fmla="*/ 626 w 1024"/>
                <a:gd name="T13" fmla="*/ 89 h 104"/>
                <a:gd name="T14" fmla="*/ 629 w 1024"/>
                <a:gd name="T15" fmla="*/ 87 h 104"/>
                <a:gd name="T16" fmla="*/ 628 w 1024"/>
                <a:gd name="T17" fmla="*/ 84 h 104"/>
                <a:gd name="T18" fmla="*/ 602 w 1024"/>
                <a:gd name="T19" fmla="*/ 58 h 104"/>
                <a:gd name="T20" fmla="*/ 600 w 1024"/>
                <a:gd name="T21" fmla="*/ 57 h 104"/>
                <a:gd name="T22" fmla="*/ 425 w 1024"/>
                <a:gd name="T23" fmla="*/ 57 h 104"/>
                <a:gd name="T24" fmla="*/ 423 w 1024"/>
                <a:gd name="T25" fmla="*/ 58 h 104"/>
                <a:gd name="T26" fmla="*/ 396 w 1024"/>
                <a:gd name="T27" fmla="*/ 84 h 104"/>
                <a:gd name="T28" fmla="*/ 396 w 1024"/>
                <a:gd name="T29" fmla="*/ 87 h 104"/>
                <a:gd name="T30" fmla="*/ 399 w 1024"/>
                <a:gd name="T31" fmla="*/ 89 h 104"/>
                <a:gd name="T32" fmla="*/ 912 w 1024"/>
                <a:gd name="T33" fmla="*/ 0 h 104"/>
                <a:gd name="T34" fmla="*/ 112 w 1024"/>
                <a:gd name="T35" fmla="*/ 0 h 104"/>
                <a:gd name="T36" fmla="*/ 0 w 1024"/>
                <a:gd name="T37" fmla="*/ 104 h 104"/>
                <a:gd name="T38" fmla="*/ 1024 w 1024"/>
                <a:gd name="T39" fmla="*/ 104 h 104"/>
                <a:gd name="T40" fmla="*/ 912 w 1024"/>
                <a:gd name="T41" fmla="*/ 0 h 104"/>
                <a:gd name="T42" fmla="*/ 399 w 1024"/>
                <a:gd name="T43" fmla="*/ 86 h 104"/>
                <a:gd name="T44" fmla="*/ 425 w 1024"/>
                <a:gd name="T45" fmla="*/ 60 h 104"/>
                <a:gd name="T46" fmla="*/ 600 w 1024"/>
                <a:gd name="T47" fmla="*/ 60 h 104"/>
                <a:gd name="T48" fmla="*/ 626 w 1024"/>
                <a:gd name="T49" fmla="*/ 86 h 104"/>
                <a:gd name="T50" fmla="*/ 399 w 1024"/>
                <a:gd name="T51"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4" h="104">
                  <a:moveTo>
                    <a:pt x="911" y="3"/>
                  </a:moveTo>
                  <a:cubicBezTo>
                    <a:pt x="1017" y="101"/>
                    <a:pt x="1017" y="101"/>
                    <a:pt x="1017" y="101"/>
                  </a:cubicBezTo>
                  <a:cubicBezTo>
                    <a:pt x="8" y="101"/>
                    <a:pt x="8" y="101"/>
                    <a:pt x="8" y="101"/>
                  </a:cubicBezTo>
                  <a:cubicBezTo>
                    <a:pt x="114" y="3"/>
                    <a:pt x="114" y="3"/>
                    <a:pt x="114" y="3"/>
                  </a:cubicBezTo>
                  <a:cubicBezTo>
                    <a:pt x="911" y="3"/>
                    <a:pt x="911" y="3"/>
                    <a:pt x="911" y="3"/>
                  </a:cubicBezTo>
                  <a:moveTo>
                    <a:pt x="399" y="89"/>
                  </a:moveTo>
                  <a:cubicBezTo>
                    <a:pt x="626" y="89"/>
                    <a:pt x="626" y="89"/>
                    <a:pt x="626" y="89"/>
                  </a:cubicBezTo>
                  <a:cubicBezTo>
                    <a:pt x="627" y="89"/>
                    <a:pt x="629" y="88"/>
                    <a:pt x="629" y="87"/>
                  </a:cubicBezTo>
                  <a:cubicBezTo>
                    <a:pt x="629" y="86"/>
                    <a:pt x="629" y="85"/>
                    <a:pt x="628" y="84"/>
                  </a:cubicBezTo>
                  <a:cubicBezTo>
                    <a:pt x="602" y="58"/>
                    <a:pt x="602" y="58"/>
                    <a:pt x="602" y="58"/>
                  </a:cubicBezTo>
                  <a:cubicBezTo>
                    <a:pt x="601" y="57"/>
                    <a:pt x="601" y="57"/>
                    <a:pt x="600" y="57"/>
                  </a:cubicBezTo>
                  <a:cubicBezTo>
                    <a:pt x="425" y="57"/>
                    <a:pt x="425" y="57"/>
                    <a:pt x="425" y="57"/>
                  </a:cubicBezTo>
                  <a:cubicBezTo>
                    <a:pt x="424" y="57"/>
                    <a:pt x="423" y="57"/>
                    <a:pt x="423" y="58"/>
                  </a:cubicBezTo>
                  <a:cubicBezTo>
                    <a:pt x="396" y="84"/>
                    <a:pt x="396" y="84"/>
                    <a:pt x="396" y="84"/>
                  </a:cubicBezTo>
                  <a:cubicBezTo>
                    <a:pt x="396" y="85"/>
                    <a:pt x="395" y="86"/>
                    <a:pt x="396" y="87"/>
                  </a:cubicBezTo>
                  <a:cubicBezTo>
                    <a:pt x="396" y="88"/>
                    <a:pt x="397" y="89"/>
                    <a:pt x="399" y="89"/>
                  </a:cubicBezTo>
                  <a:moveTo>
                    <a:pt x="912" y="0"/>
                  </a:moveTo>
                  <a:cubicBezTo>
                    <a:pt x="112" y="0"/>
                    <a:pt x="112" y="0"/>
                    <a:pt x="112" y="0"/>
                  </a:cubicBezTo>
                  <a:cubicBezTo>
                    <a:pt x="0" y="104"/>
                    <a:pt x="0" y="104"/>
                    <a:pt x="0" y="104"/>
                  </a:cubicBezTo>
                  <a:cubicBezTo>
                    <a:pt x="1024" y="104"/>
                    <a:pt x="1024" y="104"/>
                    <a:pt x="1024" y="104"/>
                  </a:cubicBezTo>
                  <a:cubicBezTo>
                    <a:pt x="912" y="0"/>
                    <a:pt x="912" y="0"/>
                    <a:pt x="912" y="0"/>
                  </a:cubicBezTo>
                  <a:close/>
                  <a:moveTo>
                    <a:pt x="399" y="86"/>
                  </a:moveTo>
                  <a:cubicBezTo>
                    <a:pt x="425" y="60"/>
                    <a:pt x="425" y="60"/>
                    <a:pt x="425" y="60"/>
                  </a:cubicBezTo>
                  <a:cubicBezTo>
                    <a:pt x="600" y="60"/>
                    <a:pt x="600" y="60"/>
                    <a:pt x="600" y="60"/>
                  </a:cubicBezTo>
                  <a:cubicBezTo>
                    <a:pt x="626" y="86"/>
                    <a:pt x="626" y="86"/>
                    <a:pt x="626" y="86"/>
                  </a:cubicBezTo>
                  <a:cubicBezTo>
                    <a:pt x="399" y="86"/>
                    <a:pt x="399" y="86"/>
                    <a:pt x="399"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29" name="フリーフォーム 42">
            <a:extLst>
              <a:ext uri="{FF2B5EF4-FFF2-40B4-BE49-F238E27FC236}">
                <a16:creationId xmlns:a16="http://schemas.microsoft.com/office/drawing/2014/main" id="{BC4182EC-AAF4-4360-38AA-FC549B40E4B0}"/>
              </a:ext>
            </a:extLst>
          </p:cNvPr>
          <p:cNvSpPr>
            <a:spLocks noChangeAspect="1"/>
          </p:cNvSpPr>
          <p:nvPr/>
        </p:nvSpPr>
        <p:spPr bwMode="auto">
          <a:xfrm>
            <a:off x="8398316" y="2967724"/>
            <a:ext cx="532487" cy="528490"/>
          </a:xfrm>
          <a:custGeom>
            <a:avLst/>
            <a:gdLst>
              <a:gd name="connsiteX0" fmla="*/ 0 w 2409267"/>
              <a:gd name="connsiteY0" fmla="*/ 1381355 h 2391197"/>
              <a:gd name="connsiteX1" fmla="*/ 678473 w 2409267"/>
              <a:gd name="connsiteY1" fmla="*/ 1381355 h 2391197"/>
              <a:gd name="connsiteX2" fmla="*/ 682626 w 2409267"/>
              <a:gd name="connsiteY2" fmla="*/ 1387504 h 2391197"/>
              <a:gd name="connsiteX3" fmla="*/ 711703 w 2409267"/>
              <a:gd name="connsiteY3" fmla="*/ 1430543 h 2391197"/>
              <a:gd name="connsiteX4" fmla="*/ 828015 w 2409267"/>
              <a:gd name="connsiteY4" fmla="*/ 1493398 h 2391197"/>
              <a:gd name="connsiteX5" fmla="*/ 1656025 w 2409267"/>
              <a:gd name="connsiteY5" fmla="*/ 1493398 h 2391197"/>
              <a:gd name="connsiteX6" fmla="*/ 1772337 w 2409267"/>
              <a:gd name="connsiteY6" fmla="*/ 1430543 h 2391197"/>
              <a:gd name="connsiteX7" fmla="*/ 1776489 w 2409267"/>
              <a:gd name="connsiteY7" fmla="*/ 1424396 h 2391197"/>
              <a:gd name="connsiteX8" fmla="*/ 1805567 w 2409267"/>
              <a:gd name="connsiteY8" fmla="*/ 1381355 h 2391197"/>
              <a:gd name="connsiteX9" fmla="*/ 2409267 w 2409267"/>
              <a:gd name="connsiteY9" fmla="*/ 1381355 h 2391197"/>
              <a:gd name="connsiteX10" fmla="*/ 2409267 w 2409267"/>
              <a:gd name="connsiteY10" fmla="*/ 1719654 h 2391197"/>
              <a:gd name="connsiteX11" fmla="*/ 2409267 w 2409267"/>
              <a:gd name="connsiteY11" fmla="*/ 1733975 h 2391197"/>
              <a:gd name="connsiteX12" fmla="*/ 2409267 w 2409267"/>
              <a:gd name="connsiteY12" fmla="*/ 1791268 h 2391197"/>
              <a:gd name="connsiteX13" fmla="*/ 2409267 w 2409267"/>
              <a:gd name="connsiteY13" fmla="*/ 1900966 h 2391197"/>
              <a:gd name="connsiteX14" fmla="*/ 2409267 w 2409267"/>
              <a:gd name="connsiteY14" fmla="*/ 1905679 h 2391197"/>
              <a:gd name="connsiteX15" fmla="*/ 2409267 w 2409267"/>
              <a:gd name="connsiteY15" fmla="*/ 1916871 h 2391197"/>
              <a:gd name="connsiteX16" fmla="*/ 2409267 w 2409267"/>
              <a:gd name="connsiteY16" fmla="*/ 1938666 h 2391197"/>
              <a:gd name="connsiteX17" fmla="*/ 2409267 w 2409267"/>
              <a:gd name="connsiteY17" fmla="*/ 1974599 h 2391197"/>
              <a:gd name="connsiteX18" fmla="*/ 2409267 w 2409267"/>
              <a:gd name="connsiteY18" fmla="*/ 2028204 h 2391197"/>
              <a:gd name="connsiteX19" fmla="*/ 2409267 w 2409267"/>
              <a:gd name="connsiteY19" fmla="*/ 2103016 h 2391197"/>
              <a:gd name="connsiteX20" fmla="*/ 2409267 w 2409267"/>
              <a:gd name="connsiteY20" fmla="*/ 2202568 h 2391197"/>
              <a:gd name="connsiteX21" fmla="*/ 2409267 w 2409267"/>
              <a:gd name="connsiteY21" fmla="*/ 2228498 h 2391197"/>
              <a:gd name="connsiteX22" fmla="*/ 2409267 w 2409267"/>
              <a:gd name="connsiteY22" fmla="*/ 2259749 h 2391197"/>
              <a:gd name="connsiteX23" fmla="*/ 2277819 w 2409267"/>
              <a:gd name="connsiteY23" fmla="*/ 2391197 h 2391197"/>
              <a:gd name="connsiteX24" fmla="*/ 131448 w 2409267"/>
              <a:gd name="connsiteY24" fmla="*/ 2391197 h 2391197"/>
              <a:gd name="connsiteX25" fmla="*/ 0 w 2409267"/>
              <a:gd name="connsiteY25" fmla="*/ 2259749 h 2391197"/>
              <a:gd name="connsiteX26" fmla="*/ 0 w 2409267"/>
              <a:gd name="connsiteY26" fmla="*/ 2165563 h 2391197"/>
              <a:gd name="connsiteX27" fmla="*/ 0 w 2409267"/>
              <a:gd name="connsiteY27" fmla="*/ 2064343 h 2391197"/>
              <a:gd name="connsiteX28" fmla="*/ 0 w 2409267"/>
              <a:gd name="connsiteY28" fmla="*/ 1900966 h 2391197"/>
              <a:gd name="connsiteX29" fmla="*/ 0 w 2409267"/>
              <a:gd name="connsiteY29" fmla="*/ 1791268 h 2391197"/>
              <a:gd name="connsiteX30" fmla="*/ 0 w 2409267"/>
              <a:gd name="connsiteY30" fmla="*/ 1790326 h 2391197"/>
              <a:gd name="connsiteX31" fmla="*/ 0 w 2409267"/>
              <a:gd name="connsiteY31" fmla="*/ 1784394 h 2391197"/>
              <a:gd name="connsiteX32" fmla="*/ 0 w 2409267"/>
              <a:gd name="connsiteY32" fmla="*/ 1768780 h 2391197"/>
              <a:gd name="connsiteX33" fmla="*/ 0 w 2409267"/>
              <a:gd name="connsiteY33" fmla="*/ 1738796 h 2391197"/>
              <a:gd name="connsiteX34" fmla="*/ 0 w 2409267"/>
              <a:gd name="connsiteY34" fmla="*/ 1733975 h 2391197"/>
              <a:gd name="connsiteX35" fmla="*/ 0 w 2409267"/>
              <a:gd name="connsiteY35" fmla="*/ 1689752 h 2391197"/>
              <a:gd name="connsiteX36" fmla="*/ 0 w 2409267"/>
              <a:gd name="connsiteY36" fmla="*/ 1381355 h 2391197"/>
              <a:gd name="connsiteX37" fmla="*/ 0 w 2409267"/>
              <a:gd name="connsiteY37" fmla="*/ 861743 h 2391197"/>
              <a:gd name="connsiteX38" fmla="*/ 2409267 w 2409267"/>
              <a:gd name="connsiteY38" fmla="*/ 861743 h 2391197"/>
              <a:gd name="connsiteX39" fmla="*/ 2409267 w 2409267"/>
              <a:gd name="connsiteY39" fmla="*/ 1271657 h 2391197"/>
              <a:gd name="connsiteX40" fmla="*/ 0 w 2409267"/>
              <a:gd name="connsiteY40" fmla="*/ 1271657 h 2391197"/>
              <a:gd name="connsiteX41" fmla="*/ 1147259 w 2409267"/>
              <a:gd name="connsiteY41" fmla="*/ 18 h 2391197"/>
              <a:gd name="connsiteX42" fmla="*/ 1176250 w 2409267"/>
              <a:gd name="connsiteY42" fmla="*/ 4689 h 2391197"/>
              <a:gd name="connsiteX43" fmla="*/ 1221251 w 2409267"/>
              <a:gd name="connsiteY43" fmla="*/ 42039 h 2391197"/>
              <a:gd name="connsiteX44" fmla="*/ 1224363 w 2409267"/>
              <a:gd name="connsiteY44" fmla="*/ 47865 h 2391197"/>
              <a:gd name="connsiteX45" fmla="*/ 1246172 w 2409267"/>
              <a:gd name="connsiteY45" fmla="*/ 88642 h 2391197"/>
              <a:gd name="connsiteX46" fmla="*/ 1210171 w 2409267"/>
              <a:gd name="connsiteY46" fmla="*/ 187331 h 2391197"/>
              <a:gd name="connsiteX47" fmla="*/ 321238 w 2409267"/>
              <a:gd name="connsiteY47" fmla="*/ 604016 h 2391197"/>
              <a:gd name="connsiteX48" fmla="*/ 2334498 w 2409267"/>
              <a:gd name="connsiteY48" fmla="*/ 604016 h 2391197"/>
              <a:gd name="connsiteX49" fmla="*/ 2409267 w 2409267"/>
              <a:gd name="connsiteY49" fmla="*/ 678033 h 2391197"/>
              <a:gd name="connsiteX50" fmla="*/ 2409267 w 2409267"/>
              <a:gd name="connsiteY50" fmla="*/ 752049 h 2391197"/>
              <a:gd name="connsiteX51" fmla="*/ 0 w 2409267"/>
              <a:gd name="connsiteY51" fmla="*/ 752049 h 2391197"/>
              <a:gd name="connsiteX52" fmla="*/ 0 w 2409267"/>
              <a:gd name="connsiteY52" fmla="*/ 604016 h 2391197"/>
              <a:gd name="connsiteX53" fmla="*/ 66464 w 2409267"/>
              <a:gd name="connsiteY53" fmla="*/ 497104 h 2391197"/>
              <a:gd name="connsiteX54" fmla="*/ 1118786 w 2409267"/>
              <a:gd name="connsiteY54" fmla="*/ 6402 h 2391197"/>
              <a:gd name="connsiteX55" fmla="*/ 1147259 w 2409267"/>
              <a:gd name="connsiteY55" fmla="*/ 18 h 2391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409267" h="2391197">
                <a:moveTo>
                  <a:pt x="0" y="1381355"/>
                </a:moveTo>
                <a:cubicBezTo>
                  <a:pt x="41" y="1381355"/>
                  <a:pt x="5307" y="1381355"/>
                  <a:pt x="678473" y="1381355"/>
                </a:cubicBezTo>
                <a:cubicBezTo>
                  <a:pt x="678480" y="1381365"/>
                  <a:pt x="678649" y="1381617"/>
                  <a:pt x="682626" y="1387504"/>
                </a:cubicBezTo>
                <a:lnTo>
                  <a:pt x="711703" y="1430543"/>
                </a:lnTo>
                <a:cubicBezTo>
                  <a:pt x="733858" y="1466071"/>
                  <a:pt x="786472" y="1493398"/>
                  <a:pt x="828015" y="1493398"/>
                </a:cubicBezTo>
                <a:cubicBezTo>
                  <a:pt x="828044" y="1493398"/>
                  <a:pt x="832946" y="1493398"/>
                  <a:pt x="1656025" y="1493398"/>
                </a:cubicBezTo>
                <a:cubicBezTo>
                  <a:pt x="1697564" y="1493398"/>
                  <a:pt x="1750182" y="1466071"/>
                  <a:pt x="1772337" y="1430543"/>
                </a:cubicBezTo>
                <a:cubicBezTo>
                  <a:pt x="1772344" y="1430532"/>
                  <a:pt x="1772513" y="1430285"/>
                  <a:pt x="1776489" y="1424396"/>
                </a:cubicBezTo>
                <a:lnTo>
                  <a:pt x="1805567" y="1381355"/>
                </a:lnTo>
                <a:lnTo>
                  <a:pt x="2409267" y="1381355"/>
                </a:lnTo>
                <a:cubicBezTo>
                  <a:pt x="2409267" y="1381378"/>
                  <a:pt x="2409267" y="1384243"/>
                  <a:pt x="2409267" y="1719654"/>
                </a:cubicBezTo>
                <a:lnTo>
                  <a:pt x="2409267" y="1733975"/>
                </a:lnTo>
                <a:lnTo>
                  <a:pt x="2409267" y="1791268"/>
                </a:lnTo>
                <a:lnTo>
                  <a:pt x="2409267" y="1900966"/>
                </a:lnTo>
                <a:lnTo>
                  <a:pt x="2409267" y="1905679"/>
                </a:lnTo>
                <a:lnTo>
                  <a:pt x="2409267" y="1916871"/>
                </a:lnTo>
                <a:lnTo>
                  <a:pt x="2409267" y="1938666"/>
                </a:lnTo>
                <a:lnTo>
                  <a:pt x="2409267" y="1974599"/>
                </a:lnTo>
                <a:lnTo>
                  <a:pt x="2409267" y="2028204"/>
                </a:lnTo>
                <a:lnTo>
                  <a:pt x="2409267" y="2103016"/>
                </a:lnTo>
                <a:lnTo>
                  <a:pt x="2409267" y="2202568"/>
                </a:lnTo>
                <a:lnTo>
                  <a:pt x="2409267" y="2228498"/>
                </a:lnTo>
                <a:lnTo>
                  <a:pt x="2409267" y="2259749"/>
                </a:lnTo>
                <a:cubicBezTo>
                  <a:pt x="2409267" y="2332346"/>
                  <a:pt x="2350416" y="2391197"/>
                  <a:pt x="2277819" y="2391197"/>
                </a:cubicBezTo>
                <a:lnTo>
                  <a:pt x="131448" y="2391197"/>
                </a:lnTo>
                <a:cubicBezTo>
                  <a:pt x="58851" y="2391197"/>
                  <a:pt x="0" y="2332346"/>
                  <a:pt x="0" y="2259749"/>
                </a:cubicBezTo>
                <a:lnTo>
                  <a:pt x="0" y="2165563"/>
                </a:lnTo>
                <a:lnTo>
                  <a:pt x="0" y="2064343"/>
                </a:lnTo>
                <a:lnTo>
                  <a:pt x="0" y="1900966"/>
                </a:lnTo>
                <a:lnTo>
                  <a:pt x="0" y="1791268"/>
                </a:lnTo>
                <a:lnTo>
                  <a:pt x="0" y="1790326"/>
                </a:lnTo>
                <a:lnTo>
                  <a:pt x="0" y="1784394"/>
                </a:lnTo>
                <a:lnTo>
                  <a:pt x="0" y="1768780"/>
                </a:lnTo>
                <a:lnTo>
                  <a:pt x="0" y="1738796"/>
                </a:lnTo>
                <a:lnTo>
                  <a:pt x="0" y="1733975"/>
                </a:lnTo>
                <a:lnTo>
                  <a:pt x="0" y="1689752"/>
                </a:lnTo>
                <a:cubicBezTo>
                  <a:pt x="0" y="1629613"/>
                  <a:pt x="0" y="1533849"/>
                  <a:pt x="0" y="1381355"/>
                </a:cubicBezTo>
                <a:close/>
                <a:moveTo>
                  <a:pt x="0" y="861743"/>
                </a:moveTo>
                <a:lnTo>
                  <a:pt x="2409267" y="861743"/>
                </a:lnTo>
                <a:lnTo>
                  <a:pt x="2409267" y="1271657"/>
                </a:lnTo>
                <a:lnTo>
                  <a:pt x="0" y="1271657"/>
                </a:lnTo>
                <a:close/>
                <a:moveTo>
                  <a:pt x="1147259" y="18"/>
                </a:moveTo>
                <a:cubicBezTo>
                  <a:pt x="1157038" y="-196"/>
                  <a:pt x="1166904" y="1432"/>
                  <a:pt x="1176250" y="4689"/>
                </a:cubicBezTo>
                <a:cubicBezTo>
                  <a:pt x="1194943" y="11199"/>
                  <a:pt x="1211557" y="24219"/>
                  <a:pt x="1221251" y="42039"/>
                </a:cubicBezTo>
                <a:cubicBezTo>
                  <a:pt x="1221258" y="42054"/>
                  <a:pt x="1221420" y="42356"/>
                  <a:pt x="1224363" y="47865"/>
                </a:cubicBezTo>
                <a:lnTo>
                  <a:pt x="1246172" y="88642"/>
                </a:lnTo>
                <a:cubicBezTo>
                  <a:pt x="1262789" y="127021"/>
                  <a:pt x="1248943" y="170881"/>
                  <a:pt x="1210171" y="187331"/>
                </a:cubicBezTo>
                <a:cubicBezTo>
                  <a:pt x="1210120" y="187355"/>
                  <a:pt x="1203278" y="190563"/>
                  <a:pt x="321238" y="604016"/>
                </a:cubicBezTo>
                <a:cubicBezTo>
                  <a:pt x="321293" y="604016"/>
                  <a:pt x="331972" y="604016"/>
                  <a:pt x="2334498" y="604016"/>
                </a:cubicBezTo>
                <a:cubicBezTo>
                  <a:pt x="2376037" y="604016"/>
                  <a:pt x="2409267" y="636911"/>
                  <a:pt x="2409267" y="678033"/>
                </a:cubicBezTo>
                <a:lnTo>
                  <a:pt x="2409267" y="752049"/>
                </a:lnTo>
                <a:cubicBezTo>
                  <a:pt x="2367728" y="752049"/>
                  <a:pt x="36001" y="752049"/>
                  <a:pt x="0" y="752049"/>
                </a:cubicBezTo>
                <a:cubicBezTo>
                  <a:pt x="0" y="752005"/>
                  <a:pt x="0" y="749460"/>
                  <a:pt x="0" y="604016"/>
                </a:cubicBezTo>
                <a:cubicBezTo>
                  <a:pt x="0" y="562894"/>
                  <a:pt x="30463" y="513550"/>
                  <a:pt x="66464" y="497104"/>
                </a:cubicBezTo>
                <a:cubicBezTo>
                  <a:pt x="66527" y="497075"/>
                  <a:pt x="74637" y="493292"/>
                  <a:pt x="1118786" y="6402"/>
                </a:cubicBezTo>
                <a:cubicBezTo>
                  <a:pt x="1127787" y="2288"/>
                  <a:pt x="1137480" y="232"/>
                  <a:pt x="1147259" y="18"/>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メイリオ" panose="020B0604030504040204" pitchFamily="50" charset="-128"/>
              <a:ea typeface="メイリオ" panose="020B0604030504040204" pitchFamily="50" charset="-128"/>
            </a:endParaRPr>
          </a:p>
        </p:txBody>
      </p:sp>
      <p:sp>
        <p:nvSpPr>
          <p:cNvPr id="30" name="角丸四角形 26">
            <a:extLst>
              <a:ext uri="{FF2B5EF4-FFF2-40B4-BE49-F238E27FC236}">
                <a16:creationId xmlns:a16="http://schemas.microsoft.com/office/drawing/2014/main" id="{46561595-6703-3906-9965-938D9E9C0D40}"/>
              </a:ext>
            </a:extLst>
          </p:cNvPr>
          <p:cNvSpPr/>
          <p:nvPr/>
        </p:nvSpPr>
        <p:spPr>
          <a:xfrm>
            <a:off x="2087315" y="1672640"/>
            <a:ext cx="1610530" cy="559345"/>
          </a:xfrm>
          <a:prstGeom prst="roundRect">
            <a:avLst/>
          </a:prstGeom>
          <a:solidFill>
            <a:schemeClr val="bg1"/>
          </a:solidFill>
          <a:ln w="25400" cap="flat" cmpd="sng" algn="ctr">
            <a:solidFill>
              <a:srgbClr val="568DFC"/>
            </a:solidFill>
            <a:prstDash val="solid"/>
          </a:ln>
          <a:effectLst/>
        </p:spPr>
        <p:txBody>
          <a:bodyPr wrap="none" lIns="89192" tIns="44596" rIns="89192" bIns="44596" anchor="ctr">
            <a:spAutoFit/>
          </a:bodyPr>
          <a:lstStyle/>
          <a:p>
            <a:pPr algn="ctr" eaLnBrk="1" fontAlgn="auto" hangingPunct="1">
              <a:spcBef>
                <a:spcPts val="0"/>
              </a:spcBef>
              <a:spcAft>
                <a:spcPts val="0"/>
              </a:spcAft>
              <a:buClr>
                <a:srgbClr val="5330C1"/>
              </a:buClr>
              <a:defRPr/>
            </a:pPr>
            <a:r>
              <a:rPr lang="ja-JP" altLang="en-US" sz="900" b="1"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管理サーバー</a:t>
            </a:r>
            <a:endParaRPr lang="en-US" altLang="ja-JP" sz="900" b="1"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a:p>
            <a:pPr algn="ctr" eaLnBrk="1" fontAlgn="auto" hangingPunct="1">
              <a:spcBef>
                <a:spcPts val="0"/>
              </a:spcBef>
              <a:spcAft>
                <a:spcPts val="0"/>
              </a:spcAft>
              <a:buClr>
                <a:srgbClr val="5330C1"/>
              </a:buClr>
              <a:defRPr/>
            </a:pPr>
            <a:r>
              <a:rPr lang="ja-JP" altLang="en-US" sz="900" b="1"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兼</a:t>
            </a:r>
            <a:endParaRPr lang="en-US" altLang="ja-JP" sz="900" b="1"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a:p>
            <a:pPr algn="ctr" eaLnBrk="1" fontAlgn="auto" hangingPunct="1">
              <a:spcBef>
                <a:spcPts val="0"/>
              </a:spcBef>
              <a:spcAft>
                <a:spcPts val="0"/>
              </a:spcAft>
              <a:buClr>
                <a:srgbClr val="5330C1"/>
              </a:buClr>
              <a:defRPr/>
            </a:pPr>
            <a:r>
              <a:rPr lang="ja-JP" altLang="en-US" sz="900" b="1"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ドキュメント制御サーバー</a:t>
            </a:r>
            <a:endParaRPr lang="en-US" altLang="ja-JP" sz="900" b="1"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grpSp>
        <p:nvGrpSpPr>
          <p:cNvPr id="31" name="グループ化 30">
            <a:extLst>
              <a:ext uri="{FF2B5EF4-FFF2-40B4-BE49-F238E27FC236}">
                <a16:creationId xmlns:a16="http://schemas.microsoft.com/office/drawing/2014/main" id="{5D7E1B96-2AA7-77B3-390C-9607E8BEF3D2}"/>
              </a:ext>
            </a:extLst>
          </p:cNvPr>
          <p:cNvGrpSpPr>
            <a:grpSpLocks noChangeAspect="1"/>
          </p:cNvGrpSpPr>
          <p:nvPr/>
        </p:nvGrpSpPr>
        <p:grpSpPr>
          <a:xfrm>
            <a:off x="2702282" y="2385511"/>
            <a:ext cx="447750" cy="808433"/>
            <a:chOff x="2743201" y="3695701"/>
            <a:chExt cx="1371600" cy="2476499"/>
          </a:xfrm>
          <a:solidFill>
            <a:schemeClr val="tx1"/>
          </a:solidFill>
        </p:grpSpPr>
        <p:sp>
          <p:nvSpPr>
            <p:cNvPr id="32" name="Freeform 17">
              <a:extLst>
                <a:ext uri="{FF2B5EF4-FFF2-40B4-BE49-F238E27FC236}">
                  <a16:creationId xmlns:a16="http://schemas.microsoft.com/office/drawing/2014/main" id="{F7ADF08E-F1C0-9C51-52D9-ABCD50596528}"/>
                </a:ext>
              </a:extLst>
            </p:cNvPr>
            <p:cNvSpPr>
              <a:spLocks noEditPoints="1"/>
            </p:cNvSpPr>
            <p:nvPr/>
          </p:nvSpPr>
          <p:spPr bwMode="auto">
            <a:xfrm>
              <a:off x="2743201" y="3695701"/>
              <a:ext cx="1371600" cy="2476499"/>
            </a:xfrm>
            <a:custGeom>
              <a:avLst/>
              <a:gdLst>
                <a:gd name="T0" fmla="*/ 1151 w 1248"/>
                <a:gd name="T1" fmla="*/ 0 h 2260"/>
                <a:gd name="T2" fmla="*/ 97 w 1248"/>
                <a:gd name="T3" fmla="*/ 0 h 2260"/>
                <a:gd name="T4" fmla="*/ 0 w 1248"/>
                <a:gd name="T5" fmla="*/ 97 h 2260"/>
                <a:gd name="T6" fmla="*/ 0 w 1248"/>
                <a:gd name="T7" fmla="*/ 2163 h 2260"/>
                <a:gd name="T8" fmla="*/ 97 w 1248"/>
                <a:gd name="T9" fmla="*/ 2260 h 2260"/>
                <a:gd name="T10" fmla="*/ 1151 w 1248"/>
                <a:gd name="T11" fmla="*/ 2260 h 2260"/>
                <a:gd name="T12" fmla="*/ 1248 w 1248"/>
                <a:gd name="T13" fmla="*/ 2163 h 2260"/>
                <a:gd name="T14" fmla="*/ 1248 w 1248"/>
                <a:gd name="T15" fmla="*/ 97 h 2260"/>
                <a:gd name="T16" fmla="*/ 1151 w 1248"/>
                <a:gd name="T17" fmla="*/ 0 h 2260"/>
                <a:gd name="T18" fmla="*/ 590 w 1248"/>
                <a:gd name="T19" fmla="*/ 1383 h 2260"/>
                <a:gd name="T20" fmla="*/ 169 w 1248"/>
                <a:gd name="T21" fmla="*/ 1383 h 2260"/>
                <a:gd name="T22" fmla="*/ 169 w 1248"/>
                <a:gd name="T23" fmla="*/ 1248 h 2260"/>
                <a:gd name="T24" fmla="*/ 590 w 1248"/>
                <a:gd name="T25" fmla="*/ 1248 h 2260"/>
                <a:gd name="T26" fmla="*/ 590 w 1248"/>
                <a:gd name="T27" fmla="*/ 1383 h 2260"/>
                <a:gd name="T28" fmla="*/ 590 w 1248"/>
                <a:gd name="T29" fmla="*/ 1181 h 2260"/>
                <a:gd name="T30" fmla="*/ 169 w 1248"/>
                <a:gd name="T31" fmla="*/ 1181 h 2260"/>
                <a:gd name="T32" fmla="*/ 169 w 1248"/>
                <a:gd name="T33" fmla="*/ 1046 h 2260"/>
                <a:gd name="T34" fmla="*/ 590 w 1248"/>
                <a:gd name="T35" fmla="*/ 1046 h 2260"/>
                <a:gd name="T36" fmla="*/ 590 w 1248"/>
                <a:gd name="T37" fmla="*/ 1181 h 2260"/>
                <a:gd name="T38" fmla="*/ 902 w 1248"/>
                <a:gd name="T39" fmla="*/ 1366 h 2260"/>
                <a:gd name="T40" fmla="*/ 742 w 1248"/>
                <a:gd name="T41" fmla="*/ 1206 h 2260"/>
                <a:gd name="T42" fmla="*/ 902 w 1248"/>
                <a:gd name="T43" fmla="*/ 1046 h 2260"/>
                <a:gd name="T44" fmla="*/ 1062 w 1248"/>
                <a:gd name="T45" fmla="*/ 1206 h 2260"/>
                <a:gd name="T46" fmla="*/ 902 w 1248"/>
                <a:gd name="T47" fmla="*/ 1366 h 2260"/>
                <a:gd name="T48" fmla="*/ 1079 w 1248"/>
                <a:gd name="T49" fmla="*/ 899 h 2260"/>
                <a:gd name="T50" fmla="*/ 1050 w 1248"/>
                <a:gd name="T51" fmla="*/ 928 h 2260"/>
                <a:gd name="T52" fmla="*/ 198 w 1248"/>
                <a:gd name="T53" fmla="*/ 928 h 2260"/>
                <a:gd name="T54" fmla="*/ 169 w 1248"/>
                <a:gd name="T55" fmla="*/ 899 h 2260"/>
                <a:gd name="T56" fmla="*/ 169 w 1248"/>
                <a:gd name="T57" fmla="*/ 704 h 2260"/>
                <a:gd name="T58" fmla="*/ 198 w 1248"/>
                <a:gd name="T59" fmla="*/ 675 h 2260"/>
                <a:gd name="T60" fmla="*/ 1050 w 1248"/>
                <a:gd name="T61" fmla="*/ 675 h 2260"/>
                <a:gd name="T62" fmla="*/ 1079 w 1248"/>
                <a:gd name="T63" fmla="*/ 704 h 2260"/>
                <a:gd name="T64" fmla="*/ 1079 w 1248"/>
                <a:gd name="T65" fmla="*/ 899 h 2260"/>
                <a:gd name="T66" fmla="*/ 1048 w 1248"/>
                <a:gd name="T67" fmla="*/ 340 h 2260"/>
                <a:gd name="T68" fmla="*/ 205 w 1248"/>
                <a:gd name="T69" fmla="*/ 340 h 2260"/>
                <a:gd name="T70" fmla="*/ 172 w 1248"/>
                <a:gd name="T71" fmla="*/ 307 h 2260"/>
                <a:gd name="T72" fmla="*/ 205 w 1248"/>
                <a:gd name="T73" fmla="*/ 273 h 2260"/>
                <a:gd name="T74" fmla="*/ 1048 w 1248"/>
                <a:gd name="T75" fmla="*/ 273 h 2260"/>
                <a:gd name="T76" fmla="*/ 1082 w 1248"/>
                <a:gd name="T77" fmla="*/ 307 h 2260"/>
                <a:gd name="T78" fmla="*/ 1048 w 1248"/>
                <a:gd name="T79" fmla="*/ 340 h 2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8" h="2260">
                  <a:moveTo>
                    <a:pt x="1151" y="0"/>
                  </a:moveTo>
                  <a:cubicBezTo>
                    <a:pt x="97" y="0"/>
                    <a:pt x="97" y="0"/>
                    <a:pt x="97" y="0"/>
                  </a:cubicBezTo>
                  <a:cubicBezTo>
                    <a:pt x="43" y="0"/>
                    <a:pt x="0" y="44"/>
                    <a:pt x="0" y="97"/>
                  </a:cubicBezTo>
                  <a:cubicBezTo>
                    <a:pt x="0" y="2163"/>
                    <a:pt x="0" y="2163"/>
                    <a:pt x="0" y="2163"/>
                  </a:cubicBezTo>
                  <a:cubicBezTo>
                    <a:pt x="0" y="2216"/>
                    <a:pt x="43" y="2260"/>
                    <a:pt x="97" y="2260"/>
                  </a:cubicBezTo>
                  <a:cubicBezTo>
                    <a:pt x="1151" y="2260"/>
                    <a:pt x="1151" y="2260"/>
                    <a:pt x="1151" y="2260"/>
                  </a:cubicBezTo>
                  <a:cubicBezTo>
                    <a:pt x="1205" y="2260"/>
                    <a:pt x="1248" y="2216"/>
                    <a:pt x="1248" y="2163"/>
                  </a:cubicBezTo>
                  <a:cubicBezTo>
                    <a:pt x="1248" y="97"/>
                    <a:pt x="1248" y="97"/>
                    <a:pt x="1248" y="97"/>
                  </a:cubicBezTo>
                  <a:cubicBezTo>
                    <a:pt x="1248" y="44"/>
                    <a:pt x="1205" y="0"/>
                    <a:pt x="1151" y="0"/>
                  </a:cubicBezTo>
                  <a:close/>
                  <a:moveTo>
                    <a:pt x="590" y="1383"/>
                  </a:moveTo>
                  <a:cubicBezTo>
                    <a:pt x="169" y="1383"/>
                    <a:pt x="169" y="1383"/>
                    <a:pt x="169" y="1383"/>
                  </a:cubicBezTo>
                  <a:cubicBezTo>
                    <a:pt x="169" y="1248"/>
                    <a:pt x="169" y="1248"/>
                    <a:pt x="169" y="1248"/>
                  </a:cubicBezTo>
                  <a:cubicBezTo>
                    <a:pt x="590" y="1248"/>
                    <a:pt x="590" y="1248"/>
                    <a:pt x="590" y="1248"/>
                  </a:cubicBezTo>
                  <a:lnTo>
                    <a:pt x="590" y="1383"/>
                  </a:lnTo>
                  <a:close/>
                  <a:moveTo>
                    <a:pt x="590" y="1181"/>
                  </a:moveTo>
                  <a:cubicBezTo>
                    <a:pt x="169" y="1181"/>
                    <a:pt x="169" y="1181"/>
                    <a:pt x="169" y="1181"/>
                  </a:cubicBezTo>
                  <a:cubicBezTo>
                    <a:pt x="169" y="1046"/>
                    <a:pt x="169" y="1046"/>
                    <a:pt x="169" y="1046"/>
                  </a:cubicBezTo>
                  <a:cubicBezTo>
                    <a:pt x="590" y="1046"/>
                    <a:pt x="590" y="1046"/>
                    <a:pt x="590" y="1046"/>
                  </a:cubicBezTo>
                  <a:lnTo>
                    <a:pt x="590" y="1181"/>
                  </a:lnTo>
                  <a:close/>
                  <a:moveTo>
                    <a:pt x="902" y="1366"/>
                  </a:moveTo>
                  <a:cubicBezTo>
                    <a:pt x="814" y="1366"/>
                    <a:pt x="742" y="1294"/>
                    <a:pt x="742" y="1206"/>
                  </a:cubicBezTo>
                  <a:cubicBezTo>
                    <a:pt x="742" y="1117"/>
                    <a:pt x="814" y="1046"/>
                    <a:pt x="902" y="1046"/>
                  </a:cubicBezTo>
                  <a:cubicBezTo>
                    <a:pt x="991" y="1046"/>
                    <a:pt x="1062" y="1117"/>
                    <a:pt x="1062" y="1206"/>
                  </a:cubicBezTo>
                  <a:cubicBezTo>
                    <a:pt x="1062" y="1294"/>
                    <a:pt x="991" y="1366"/>
                    <a:pt x="902" y="1366"/>
                  </a:cubicBezTo>
                  <a:close/>
                  <a:moveTo>
                    <a:pt x="1079" y="899"/>
                  </a:moveTo>
                  <a:cubicBezTo>
                    <a:pt x="1079" y="915"/>
                    <a:pt x="1066" y="928"/>
                    <a:pt x="1050" y="928"/>
                  </a:cubicBezTo>
                  <a:cubicBezTo>
                    <a:pt x="198" y="928"/>
                    <a:pt x="198" y="928"/>
                    <a:pt x="198" y="928"/>
                  </a:cubicBezTo>
                  <a:cubicBezTo>
                    <a:pt x="182" y="928"/>
                    <a:pt x="169" y="915"/>
                    <a:pt x="169" y="899"/>
                  </a:cubicBezTo>
                  <a:cubicBezTo>
                    <a:pt x="169" y="704"/>
                    <a:pt x="169" y="704"/>
                    <a:pt x="169" y="704"/>
                  </a:cubicBezTo>
                  <a:cubicBezTo>
                    <a:pt x="169" y="688"/>
                    <a:pt x="182" y="675"/>
                    <a:pt x="198" y="675"/>
                  </a:cubicBezTo>
                  <a:cubicBezTo>
                    <a:pt x="1050" y="675"/>
                    <a:pt x="1050" y="675"/>
                    <a:pt x="1050" y="675"/>
                  </a:cubicBezTo>
                  <a:cubicBezTo>
                    <a:pt x="1066" y="675"/>
                    <a:pt x="1079" y="688"/>
                    <a:pt x="1079" y="704"/>
                  </a:cubicBezTo>
                  <a:lnTo>
                    <a:pt x="1079" y="899"/>
                  </a:lnTo>
                  <a:close/>
                  <a:moveTo>
                    <a:pt x="1048" y="340"/>
                  </a:moveTo>
                  <a:cubicBezTo>
                    <a:pt x="205" y="340"/>
                    <a:pt x="205" y="340"/>
                    <a:pt x="205" y="340"/>
                  </a:cubicBezTo>
                  <a:cubicBezTo>
                    <a:pt x="187" y="340"/>
                    <a:pt x="172" y="325"/>
                    <a:pt x="172" y="307"/>
                  </a:cubicBezTo>
                  <a:cubicBezTo>
                    <a:pt x="172" y="288"/>
                    <a:pt x="187" y="273"/>
                    <a:pt x="205" y="273"/>
                  </a:cubicBezTo>
                  <a:cubicBezTo>
                    <a:pt x="1048" y="273"/>
                    <a:pt x="1048" y="273"/>
                    <a:pt x="1048" y="273"/>
                  </a:cubicBezTo>
                  <a:cubicBezTo>
                    <a:pt x="1067" y="273"/>
                    <a:pt x="1082" y="288"/>
                    <a:pt x="1082" y="307"/>
                  </a:cubicBezTo>
                  <a:cubicBezTo>
                    <a:pt x="1082" y="325"/>
                    <a:pt x="1067" y="340"/>
                    <a:pt x="1048" y="3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33" name="Freeform 18">
              <a:extLst>
                <a:ext uri="{FF2B5EF4-FFF2-40B4-BE49-F238E27FC236}">
                  <a16:creationId xmlns:a16="http://schemas.microsoft.com/office/drawing/2014/main" id="{82D23A38-AFDA-9E84-CA7C-7B6057D6CB99}"/>
                </a:ext>
              </a:extLst>
            </p:cNvPr>
            <p:cNvSpPr>
              <a:spLocks/>
            </p:cNvSpPr>
            <p:nvPr/>
          </p:nvSpPr>
          <p:spPr bwMode="auto">
            <a:xfrm>
              <a:off x="3632201" y="4916488"/>
              <a:ext cx="204788" cy="209550"/>
            </a:xfrm>
            <a:custGeom>
              <a:avLst/>
              <a:gdLst>
                <a:gd name="T0" fmla="*/ 0 w 186"/>
                <a:gd name="T1" fmla="*/ 93 h 191"/>
                <a:gd name="T2" fmla="*/ 93 w 186"/>
                <a:gd name="T3" fmla="*/ 191 h 191"/>
                <a:gd name="T4" fmla="*/ 186 w 186"/>
                <a:gd name="T5" fmla="*/ 93 h 191"/>
                <a:gd name="T6" fmla="*/ 120 w 186"/>
                <a:gd name="T7" fmla="*/ 0 h 191"/>
                <a:gd name="T8" fmla="*/ 120 w 186"/>
                <a:gd name="T9" fmla="*/ 32 h 191"/>
                <a:gd name="T10" fmla="*/ 157 w 186"/>
                <a:gd name="T11" fmla="*/ 93 h 191"/>
                <a:gd name="T12" fmla="*/ 93 w 186"/>
                <a:gd name="T13" fmla="*/ 161 h 191"/>
                <a:gd name="T14" fmla="*/ 29 w 186"/>
                <a:gd name="T15" fmla="*/ 93 h 191"/>
                <a:gd name="T16" fmla="*/ 66 w 186"/>
                <a:gd name="T17" fmla="*/ 32 h 191"/>
                <a:gd name="T18" fmla="*/ 66 w 186"/>
                <a:gd name="T19" fmla="*/ 0 h 191"/>
                <a:gd name="T20" fmla="*/ 0 w 186"/>
                <a:gd name="T21" fmla="*/ 9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91">
                  <a:moveTo>
                    <a:pt x="0" y="93"/>
                  </a:moveTo>
                  <a:cubicBezTo>
                    <a:pt x="0" y="147"/>
                    <a:pt x="42" y="191"/>
                    <a:pt x="93" y="191"/>
                  </a:cubicBezTo>
                  <a:cubicBezTo>
                    <a:pt x="144" y="191"/>
                    <a:pt x="186" y="147"/>
                    <a:pt x="186" y="93"/>
                  </a:cubicBezTo>
                  <a:cubicBezTo>
                    <a:pt x="186" y="49"/>
                    <a:pt x="158" y="12"/>
                    <a:pt x="120" y="0"/>
                  </a:cubicBezTo>
                  <a:cubicBezTo>
                    <a:pt x="120" y="32"/>
                    <a:pt x="120" y="32"/>
                    <a:pt x="120" y="32"/>
                  </a:cubicBezTo>
                  <a:cubicBezTo>
                    <a:pt x="142" y="43"/>
                    <a:pt x="157" y="66"/>
                    <a:pt x="157" y="93"/>
                  </a:cubicBezTo>
                  <a:cubicBezTo>
                    <a:pt x="157" y="130"/>
                    <a:pt x="129" y="161"/>
                    <a:pt x="93" y="161"/>
                  </a:cubicBezTo>
                  <a:cubicBezTo>
                    <a:pt x="58" y="161"/>
                    <a:pt x="29" y="130"/>
                    <a:pt x="29" y="93"/>
                  </a:cubicBezTo>
                  <a:cubicBezTo>
                    <a:pt x="29" y="66"/>
                    <a:pt x="44" y="43"/>
                    <a:pt x="66" y="32"/>
                  </a:cubicBezTo>
                  <a:cubicBezTo>
                    <a:pt x="66" y="0"/>
                    <a:pt x="66" y="0"/>
                    <a:pt x="66" y="0"/>
                  </a:cubicBezTo>
                  <a:cubicBezTo>
                    <a:pt x="28" y="12"/>
                    <a:pt x="0" y="49"/>
                    <a:pt x="0"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34" name="Rectangle 19">
              <a:extLst>
                <a:ext uri="{FF2B5EF4-FFF2-40B4-BE49-F238E27FC236}">
                  <a16:creationId xmlns:a16="http://schemas.microsoft.com/office/drawing/2014/main" id="{04BF971E-2A00-C07C-522F-3DEA6CCD5016}"/>
                </a:ext>
              </a:extLst>
            </p:cNvPr>
            <p:cNvSpPr>
              <a:spLocks noChangeArrowheads="1"/>
            </p:cNvSpPr>
            <p:nvPr/>
          </p:nvSpPr>
          <p:spPr bwMode="auto">
            <a:xfrm>
              <a:off x="3722688" y="4886325"/>
              <a:ext cx="23813" cy="1190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35" name="円柱 34">
            <a:extLst>
              <a:ext uri="{FF2B5EF4-FFF2-40B4-BE49-F238E27FC236}">
                <a16:creationId xmlns:a16="http://schemas.microsoft.com/office/drawing/2014/main" id="{C8F3C8A6-1358-EBC1-DFF5-58A82F884C62}"/>
              </a:ext>
            </a:extLst>
          </p:cNvPr>
          <p:cNvSpPr/>
          <p:nvPr/>
        </p:nvSpPr>
        <p:spPr bwMode="auto">
          <a:xfrm>
            <a:off x="3059134" y="2686136"/>
            <a:ext cx="368300" cy="450250"/>
          </a:xfrm>
          <a:prstGeom prst="can">
            <a:avLst>
              <a:gd name="adj" fmla="val 50000"/>
            </a:avLst>
          </a:prstGeom>
          <a:solidFill>
            <a:schemeClr val="tx1"/>
          </a:solidFill>
          <a:ln>
            <a:solidFill>
              <a:schemeClr val="bg1">
                <a:lumMod val="95000"/>
              </a:schemeClr>
            </a:solidFill>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wrap="none"/>
          <a:lstStyle/>
          <a:p>
            <a:pPr algn="ctr" defTabSz="914400">
              <a:defRPr/>
            </a:pPr>
            <a:endParaRPr lang="ja-JP" altLang="en-US" sz="2400" b="1">
              <a:latin typeface="メイリオ" panose="020B0604030504040204" pitchFamily="50" charset="-128"/>
              <a:ea typeface="メイリオ" panose="020B0604030504040204" pitchFamily="50" charset="-128"/>
            </a:endParaRPr>
          </a:p>
        </p:txBody>
      </p:sp>
      <p:sp>
        <p:nvSpPr>
          <p:cNvPr id="36" name="AutoShape 64">
            <a:extLst>
              <a:ext uri="{FF2B5EF4-FFF2-40B4-BE49-F238E27FC236}">
                <a16:creationId xmlns:a16="http://schemas.microsoft.com/office/drawing/2014/main" id="{54193B90-7B48-8282-F6E9-1C7AF2C2F297}"/>
              </a:ext>
            </a:extLst>
          </p:cNvPr>
          <p:cNvSpPr>
            <a:spLocks noChangeArrowheads="1"/>
          </p:cNvSpPr>
          <p:nvPr/>
        </p:nvSpPr>
        <p:spPr bwMode="auto">
          <a:xfrm>
            <a:off x="2996149" y="2830914"/>
            <a:ext cx="519111" cy="308880"/>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square" lIns="90000" tIns="46800" rIns="90000" bIns="46800">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defTabSz="43815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defTabSz="43815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defTabSz="43815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defTabSz="43815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en-US" altLang="ja-JP" sz="1200" dirty="0">
                <a:solidFill>
                  <a:schemeClr val="bg1"/>
                </a:solidFill>
                <a:latin typeface="メイリオ" panose="020B0604030504040204" pitchFamily="50" charset="-128"/>
                <a:ea typeface="メイリオ" panose="020B0604030504040204" pitchFamily="50" charset="-128"/>
                <a:cs typeface="Meiryo UI" pitchFamily="50" charset="-128"/>
              </a:rPr>
              <a:t>DB</a:t>
            </a:r>
            <a:endParaRPr lang="ja-JP" altLang="en-US" sz="1200" dirty="0">
              <a:solidFill>
                <a:schemeClr val="bg1"/>
              </a:solidFill>
              <a:latin typeface="メイリオ" panose="020B0604030504040204" pitchFamily="50" charset="-128"/>
              <a:ea typeface="メイリオ" panose="020B0604030504040204" pitchFamily="50" charset="-128"/>
              <a:cs typeface="Meiryo UI" pitchFamily="50" charset="-128"/>
            </a:endParaRPr>
          </a:p>
        </p:txBody>
      </p:sp>
      <p:sp>
        <p:nvSpPr>
          <p:cNvPr id="37" name="角丸四角形吹き出し 228">
            <a:extLst>
              <a:ext uri="{FF2B5EF4-FFF2-40B4-BE49-F238E27FC236}">
                <a16:creationId xmlns:a16="http://schemas.microsoft.com/office/drawing/2014/main" id="{51CBF726-9347-0FB8-E16A-8838D6C2792C}"/>
              </a:ext>
            </a:extLst>
          </p:cNvPr>
          <p:cNvSpPr/>
          <p:nvPr/>
        </p:nvSpPr>
        <p:spPr bwMode="auto">
          <a:xfrm>
            <a:off x="1208585" y="2548442"/>
            <a:ext cx="1355247" cy="416327"/>
          </a:xfrm>
          <a:prstGeom prst="wedgeRoundRectCallout">
            <a:avLst>
              <a:gd name="adj1" fmla="val 56121"/>
              <a:gd name="adj2" fmla="val -24996"/>
              <a:gd name="adj3" fmla="val 16667"/>
            </a:avLst>
          </a:prstGeom>
          <a:solidFill>
            <a:schemeClr val="bg1"/>
          </a:solidFill>
          <a:ln>
            <a:solidFill>
              <a:schemeClr val="tx1">
                <a:lumMod val="65000"/>
                <a:lumOff val="3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wrap="square" lIns="89192" tIns="44596" rIns="89192" bIns="44596">
            <a:spAutoFit/>
          </a:bodyPr>
          <a:lstStyle/>
          <a:p>
            <a:pPr algn="ctr" eaLnBrk="1" hangingPunct="1">
              <a:spcBef>
                <a:spcPct val="20000"/>
              </a:spcBef>
              <a:buClr>
                <a:srgbClr val="5330C1"/>
              </a:buClr>
              <a:defRPr/>
            </a:pPr>
            <a:r>
              <a:rPr lang="ja-JP" altLang="en-US" sz="900" b="1" dirty="0">
                <a:solidFill>
                  <a:schemeClr val="tx1"/>
                </a:solidFill>
                <a:latin typeface="メイリオ" panose="020B0604030504040204" pitchFamily="50" charset="-128"/>
                <a:ea typeface="メイリオ" panose="020B0604030504040204" pitchFamily="50" charset="-128"/>
                <a:cs typeface="Meiryo UI" pitchFamily="50" charset="-128"/>
              </a:rPr>
              <a:t>メーカードライバー</a:t>
            </a:r>
            <a:endParaRPr lang="en-US" altLang="ja-JP" sz="900" b="1" dirty="0">
              <a:solidFill>
                <a:schemeClr val="tx1"/>
              </a:solidFill>
              <a:latin typeface="メイリオ" panose="020B0604030504040204" pitchFamily="50" charset="-128"/>
              <a:ea typeface="メイリオ" panose="020B0604030504040204" pitchFamily="50" charset="-128"/>
              <a:cs typeface="Meiryo UI" pitchFamily="50" charset="-128"/>
            </a:endParaRPr>
          </a:p>
          <a:p>
            <a:pPr algn="ctr" eaLnBrk="1" hangingPunct="1">
              <a:spcBef>
                <a:spcPct val="20000"/>
              </a:spcBef>
              <a:buClr>
                <a:srgbClr val="5330C1"/>
              </a:buClr>
              <a:defRPr/>
            </a:pPr>
            <a:r>
              <a:rPr lang="ja-JP" altLang="en-US" sz="800" dirty="0">
                <a:solidFill>
                  <a:schemeClr val="tx1"/>
                </a:solidFill>
                <a:latin typeface="メイリオ" panose="020B0604030504040204" pitchFamily="50" charset="-128"/>
                <a:ea typeface="メイリオ" panose="020B0604030504040204" pitchFamily="50" charset="-128"/>
                <a:cs typeface="Meiryo UI" pitchFamily="50" charset="-128"/>
              </a:rPr>
              <a:t>（どこでもプリント用）</a:t>
            </a:r>
          </a:p>
        </p:txBody>
      </p:sp>
      <p:sp>
        <p:nvSpPr>
          <p:cNvPr id="38" name="Rectangle 40">
            <a:extLst>
              <a:ext uri="{FF2B5EF4-FFF2-40B4-BE49-F238E27FC236}">
                <a16:creationId xmlns:a16="http://schemas.microsoft.com/office/drawing/2014/main" id="{5F517262-41F4-EEFE-1228-0B2740A4E9B4}"/>
              </a:ext>
            </a:extLst>
          </p:cNvPr>
          <p:cNvSpPr>
            <a:spLocks noChangeArrowheads="1"/>
          </p:cNvSpPr>
          <p:nvPr/>
        </p:nvSpPr>
        <p:spPr bwMode="auto">
          <a:xfrm>
            <a:off x="3391865" y="2594070"/>
            <a:ext cx="1268980" cy="40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アカウント情報</a:t>
            </a:r>
            <a:endParaRPr lang="en-US" altLang="ja-JP"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endParaRPr>
          </a:p>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プリンタ情報</a:t>
            </a:r>
            <a:endParaRPr lang="en-US" altLang="ja-JP"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endParaRPr>
          </a:p>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ログ</a:t>
            </a:r>
          </a:p>
        </p:txBody>
      </p:sp>
      <p:sp>
        <p:nvSpPr>
          <p:cNvPr id="39" name="Line 98">
            <a:extLst>
              <a:ext uri="{FF2B5EF4-FFF2-40B4-BE49-F238E27FC236}">
                <a16:creationId xmlns:a16="http://schemas.microsoft.com/office/drawing/2014/main" id="{1C5B21F1-73E2-FF57-C63E-C163FEDC1601}"/>
              </a:ext>
            </a:extLst>
          </p:cNvPr>
          <p:cNvSpPr>
            <a:spLocks noChangeShapeType="1"/>
          </p:cNvSpPr>
          <p:nvPr/>
        </p:nvSpPr>
        <p:spPr bwMode="auto">
          <a:xfrm>
            <a:off x="2926159" y="3151740"/>
            <a:ext cx="0" cy="288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4306" tIns="52153" rIns="104306" bIns="52153" anchor="ctr"/>
          <a:lstStyle/>
          <a:p>
            <a:pPr defTabSz="914400"/>
            <a:endParaRPr lang="ja-JP" altLang="en-US" dirty="0">
              <a:solidFill>
                <a:prstClr val="black"/>
              </a:solidFill>
              <a:latin typeface="メイリオ" panose="020B0604030504040204" pitchFamily="50" charset="-128"/>
              <a:ea typeface="メイリオ" panose="020B0604030504040204" pitchFamily="50" charset="-128"/>
            </a:endParaRPr>
          </a:p>
        </p:txBody>
      </p:sp>
      <p:sp>
        <p:nvSpPr>
          <p:cNvPr id="40" name="角丸四角形吹き出し 228">
            <a:extLst>
              <a:ext uri="{FF2B5EF4-FFF2-40B4-BE49-F238E27FC236}">
                <a16:creationId xmlns:a16="http://schemas.microsoft.com/office/drawing/2014/main" id="{8AC7C6D7-FFF1-9C6D-CF1B-7ECE6FBB76CA}"/>
              </a:ext>
            </a:extLst>
          </p:cNvPr>
          <p:cNvSpPr/>
          <p:nvPr/>
        </p:nvSpPr>
        <p:spPr bwMode="auto">
          <a:xfrm>
            <a:off x="4364737" y="4218243"/>
            <a:ext cx="1196981" cy="406111"/>
          </a:xfrm>
          <a:prstGeom prst="wedgeRoundRectCallout">
            <a:avLst>
              <a:gd name="adj1" fmla="val -66815"/>
              <a:gd name="adj2" fmla="val -30535"/>
              <a:gd name="adj3" fmla="val 16667"/>
            </a:avLst>
          </a:prstGeom>
          <a:solidFill>
            <a:schemeClr val="bg1"/>
          </a:solidFill>
          <a:ln>
            <a:solidFill>
              <a:srgbClr val="568DFC"/>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wrap="square" lIns="89192" tIns="44596" rIns="89192" bIns="44596">
            <a:spAutoFit/>
          </a:bodyPr>
          <a:lstStyle/>
          <a:p>
            <a:pPr algn="ctr" eaLnBrk="1" hangingPunct="1">
              <a:spcBef>
                <a:spcPct val="20000"/>
              </a:spcBef>
              <a:buClr>
                <a:srgbClr val="5330C1"/>
              </a:buClr>
              <a:defRPr/>
            </a:pPr>
            <a:r>
              <a:rPr lang="ja-JP" altLang="en-US" sz="900" b="1" dirty="0">
                <a:solidFill>
                  <a:srgbClr val="568DFC"/>
                </a:solidFill>
                <a:latin typeface="メイリオ" panose="020B0604030504040204" pitchFamily="50" charset="-128"/>
                <a:ea typeface="メイリオ" panose="020B0604030504040204" pitchFamily="50" charset="-128"/>
                <a:cs typeface="Meiryo UI" pitchFamily="50" charset="-128"/>
              </a:rPr>
              <a:t>どこでもプリントドライバー</a:t>
            </a:r>
          </a:p>
        </p:txBody>
      </p:sp>
      <p:sp>
        <p:nvSpPr>
          <p:cNvPr id="41" name="角丸四角形吹き出し 228">
            <a:extLst>
              <a:ext uri="{FF2B5EF4-FFF2-40B4-BE49-F238E27FC236}">
                <a16:creationId xmlns:a16="http://schemas.microsoft.com/office/drawing/2014/main" id="{A67FBDE2-3710-EFB8-BA20-B2AFC9C57711}"/>
              </a:ext>
            </a:extLst>
          </p:cNvPr>
          <p:cNvSpPr/>
          <p:nvPr/>
        </p:nvSpPr>
        <p:spPr bwMode="auto">
          <a:xfrm>
            <a:off x="4342727" y="3796615"/>
            <a:ext cx="1327853" cy="252878"/>
          </a:xfrm>
          <a:prstGeom prst="wedgeRoundRectCallout">
            <a:avLst>
              <a:gd name="adj1" fmla="val -60816"/>
              <a:gd name="adj2" fmla="val 83673"/>
              <a:gd name="adj3" fmla="val 16667"/>
            </a:avLst>
          </a:prstGeom>
          <a:solidFill>
            <a:schemeClr val="bg1"/>
          </a:solidFill>
          <a:ln>
            <a:solidFill>
              <a:schemeClr val="tx1">
                <a:lumMod val="65000"/>
                <a:lumOff val="3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wrap="square" lIns="89192" tIns="44596" rIns="89192" bIns="44596">
            <a:spAutoFit/>
          </a:bodyPr>
          <a:lstStyle/>
          <a:p>
            <a:pPr algn="ctr" eaLnBrk="1" hangingPunct="1">
              <a:spcBef>
                <a:spcPct val="20000"/>
              </a:spcBef>
              <a:buClr>
                <a:srgbClr val="5330C1"/>
              </a:buClr>
              <a:defRPr/>
            </a:pPr>
            <a:r>
              <a:rPr lang="ja-JP" altLang="en-US" sz="900" b="1" dirty="0">
                <a:solidFill>
                  <a:schemeClr val="tx1"/>
                </a:solidFill>
                <a:latin typeface="メイリオ" panose="020B0604030504040204" pitchFamily="50" charset="-128"/>
                <a:ea typeface="メイリオ" panose="020B0604030504040204" pitchFamily="50" charset="-128"/>
                <a:cs typeface="Meiryo UI" pitchFamily="50" charset="-128"/>
              </a:rPr>
              <a:t>メーカードライバー</a:t>
            </a:r>
            <a:endParaRPr lang="ja-JP" altLang="en-US" sz="900" dirty="0">
              <a:solidFill>
                <a:schemeClr val="tx1"/>
              </a:solidFill>
              <a:latin typeface="メイリオ" panose="020B0604030504040204" pitchFamily="50" charset="-128"/>
              <a:ea typeface="メイリオ" panose="020B0604030504040204" pitchFamily="50" charset="-128"/>
              <a:cs typeface="Meiryo UI" pitchFamily="50" charset="-128"/>
            </a:endParaRPr>
          </a:p>
        </p:txBody>
      </p:sp>
      <p:sp>
        <p:nvSpPr>
          <p:cNvPr id="42" name="円/楕円 5">
            <a:extLst>
              <a:ext uri="{FF2B5EF4-FFF2-40B4-BE49-F238E27FC236}">
                <a16:creationId xmlns:a16="http://schemas.microsoft.com/office/drawing/2014/main" id="{B99DFD52-0D36-74B8-7202-F89504FA04E0}"/>
              </a:ext>
            </a:extLst>
          </p:cNvPr>
          <p:cNvSpPr>
            <a:spLocks noChangeAspect="1"/>
          </p:cNvSpPr>
          <p:nvPr/>
        </p:nvSpPr>
        <p:spPr>
          <a:xfrm>
            <a:off x="3089710" y="3532193"/>
            <a:ext cx="720000" cy="664108"/>
          </a:xfrm>
          <a:prstGeom prst="ellipse">
            <a:avLst/>
          </a:prstGeom>
          <a:solidFill>
            <a:srgbClr val="568DFC">
              <a:alpha val="70000"/>
            </a:srgbClr>
          </a:solidFill>
          <a:ln>
            <a:solidFill>
              <a:srgbClr val="568DFC"/>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ja-JP" sz="900" b="1" dirty="0">
                <a:latin typeface="メイリオ" panose="020B0604030504040204" pitchFamily="50" charset="-128"/>
                <a:ea typeface="メイリオ" panose="020B0604030504040204" pitchFamily="50" charset="-128"/>
                <a:cs typeface="メイリオ" panose="020B0604030504040204" pitchFamily="50" charset="-128"/>
              </a:rPr>
              <a:t>Secure</a:t>
            </a:r>
          </a:p>
          <a:p>
            <a:pPr algn="ctr">
              <a:defRPr/>
            </a:pPr>
            <a:r>
              <a:rPr lang="en-US" altLang="ja-JP" sz="900" b="1" dirty="0">
                <a:latin typeface="メイリオ" panose="020B0604030504040204" pitchFamily="50" charset="-128"/>
                <a:ea typeface="メイリオ" panose="020B0604030504040204" pitchFamily="50" charset="-128"/>
                <a:cs typeface="メイリオ" panose="020B0604030504040204" pitchFamily="50" charset="-128"/>
              </a:rPr>
              <a:t>Print</a:t>
            </a:r>
            <a:r>
              <a:rPr lang="ja-JP" altLang="en-US" sz="900" b="1" dirty="0">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900" b="1" dirty="0">
              <a:latin typeface="メイリオ" panose="020B0604030504040204" pitchFamily="50" charset="-128"/>
              <a:ea typeface="メイリオ" panose="020B0604030504040204" pitchFamily="50" charset="-128"/>
              <a:cs typeface="メイリオ" panose="020B0604030504040204" pitchFamily="50" charset="-128"/>
            </a:endParaRPr>
          </a:p>
          <a:p>
            <a:pPr algn="ctr">
              <a:defRPr/>
            </a:pPr>
            <a:r>
              <a:rPr lang="ja-JP" altLang="en-US" sz="700" b="1" dirty="0">
                <a:latin typeface="メイリオ" panose="020B0604030504040204" pitchFamily="50" charset="-128"/>
                <a:ea typeface="メイリオ" panose="020B0604030504040204" pitchFamily="50" charset="-128"/>
                <a:cs typeface="メイリオ" panose="020B0604030504040204" pitchFamily="50" charset="-128"/>
              </a:rPr>
              <a:t>クライアントソフト</a:t>
            </a:r>
            <a:endParaRPr lang="ja-JP" altLang="en-US" sz="6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3" name="Line 98">
            <a:extLst>
              <a:ext uri="{FF2B5EF4-FFF2-40B4-BE49-F238E27FC236}">
                <a16:creationId xmlns:a16="http://schemas.microsoft.com/office/drawing/2014/main" id="{1D8EEE88-053C-9326-96F3-B56D33D91DBD}"/>
              </a:ext>
            </a:extLst>
          </p:cNvPr>
          <p:cNvSpPr>
            <a:spLocks noChangeShapeType="1"/>
          </p:cNvSpPr>
          <p:nvPr/>
        </p:nvSpPr>
        <p:spPr bwMode="auto">
          <a:xfrm>
            <a:off x="966899" y="3441899"/>
            <a:ext cx="0" cy="540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4306" tIns="52153" rIns="104306" bIns="52153" anchor="ctr"/>
          <a:lstStyle/>
          <a:p>
            <a:pPr defTabSz="914400"/>
            <a:endParaRPr lang="ja-JP" altLang="en-US" dirty="0">
              <a:solidFill>
                <a:prstClr val="black"/>
              </a:solidFill>
              <a:latin typeface="メイリオ" panose="020B0604030504040204" pitchFamily="50" charset="-128"/>
              <a:ea typeface="メイリオ" panose="020B0604030504040204" pitchFamily="50" charset="-128"/>
            </a:endParaRPr>
          </a:p>
        </p:txBody>
      </p:sp>
      <p:sp>
        <p:nvSpPr>
          <p:cNvPr id="44" name="Line 98">
            <a:extLst>
              <a:ext uri="{FF2B5EF4-FFF2-40B4-BE49-F238E27FC236}">
                <a16:creationId xmlns:a16="http://schemas.microsoft.com/office/drawing/2014/main" id="{E88F9593-91B0-3E5F-EF59-F2C763A410F9}"/>
              </a:ext>
            </a:extLst>
          </p:cNvPr>
          <p:cNvSpPr>
            <a:spLocks noChangeShapeType="1"/>
          </p:cNvSpPr>
          <p:nvPr/>
        </p:nvSpPr>
        <p:spPr bwMode="auto">
          <a:xfrm>
            <a:off x="1464130" y="3450527"/>
            <a:ext cx="0" cy="540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4306" tIns="52153" rIns="104306" bIns="52153" anchor="ctr"/>
          <a:lstStyle/>
          <a:p>
            <a:pPr defTabSz="914400"/>
            <a:endParaRPr lang="ja-JP" altLang="en-US" dirty="0">
              <a:solidFill>
                <a:prstClr val="black"/>
              </a:solidFill>
              <a:latin typeface="メイリオ" panose="020B0604030504040204" pitchFamily="50" charset="-128"/>
              <a:ea typeface="メイリオ" panose="020B0604030504040204" pitchFamily="50" charset="-128"/>
            </a:endParaRPr>
          </a:p>
        </p:txBody>
      </p:sp>
      <p:sp>
        <p:nvSpPr>
          <p:cNvPr id="45" name="角丸四角形 26">
            <a:extLst>
              <a:ext uri="{FF2B5EF4-FFF2-40B4-BE49-F238E27FC236}">
                <a16:creationId xmlns:a16="http://schemas.microsoft.com/office/drawing/2014/main" id="{950547F8-76D8-2AD0-96FC-6FC4E40EED01}"/>
              </a:ext>
            </a:extLst>
          </p:cNvPr>
          <p:cNvSpPr/>
          <p:nvPr/>
        </p:nvSpPr>
        <p:spPr>
          <a:xfrm>
            <a:off x="358151" y="4500045"/>
            <a:ext cx="1149310" cy="252878"/>
          </a:xfrm>
          <a:prstGeom prst="roundRect">
            <a:avLst/>
          </a:prstGeom>
          <a:solidFill>
            <a:schemeClr val="bg1"/>
          </a:solidFill>
          <a:ln w="25400" cap="flat" cmpd="sng" algn="ctr">
            <a:solidFill>
              <a:srgbClr val="568DFC"/>
            </a:solidFill>
            <a:prstDash val="solid"/>
          </a:ln>
          <a:effectLst/>
        </p:spPr>
        <p:txBody>
          <a:bodyPr wrap="none" lIns="89192" tIns="44596" rIns="89192" bIns="44596" anchor="ctr">
            <a:spAutoFit/>
          </a:bodyPr>
          <a:lstStyle/>
          <a:p>
            <a:pPr algn="ctr" eaLnBrk="1" fontAlgn="auto" hangingPunct="1">
              <a:spcBef>
                <a:spcPts val="0"/>
              </a:spcBef>
              <a:spcAft>
                <a:spcPts val="0"/>
              </a:spcAft>
              <a:buClr>
                <a:srgbClr val="5330C1"/>
              </a:buClr>
              <a:defRPr/>
            </a:pPr>
            <a:r>
              <a:rPr lang="en-US" altLang="ja-JP" sz="900" b="1"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IC</a:t>
            </a:r>
            <a:r>
              <a:rPr lang="ja-JP" altLang="en-US" sz="900" b="1"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カードリーダー</a:t>
            </a:r>
            <a:endParaRPr lang="en-US" altLang="ja-JP" sz="900" b="1"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grpSp>
        <p:nvGrpSpPr>
          <p:cNvPr id="46" name="グループ化 45">
            <a:extLst>
              <a:ext uri="{FF2B5EF4-FFF2-40B4-BE49-F238E27FC236}">
                <a16:creationId xmlns:a16="http://schemas.microsoft.com/office/drawing/2014/main" id="{D069AB4E-E049-97D0-2DCC-E74C032A7C4C}"/>
              </a:ext>
            </a:extLst>
          </p:cNvPr>
          <p:cNvGrpSpPr>
            <a:grpSpLocks noChangeAspect="1"/>
          </p:cNvGrpSpPr>
          <p:nvPr/>
        </p:nvGrpSpPr>
        <p:grpSpPr>
          <a:xfrm>
            <a:off x="5012613" y="1488241"/>
            <a:ext cx="347471" cy="627375"/>
            <a:chOff x="2743254" y="3695689"/>
            <a:chExt cx="1371626" cy="2476491"/>
          </a:xfrm>
          <a:solidFill>
            <a:schemeClr val="tx1"/>
          </a:solidFill>
        </p:grpSpPr>
        <p:sp>
          <p:nvSpPr>
            <p:cNvPr id="47" name="Freeform 17">
              <a:extLst>
                <a:ext uri="{FF2B5EF4-FFF2-40B4-BE49-F238E27FC236}">
                  <a16:creationId xmlns:a16="http://schemas.microsoft.com/office/drawing/2014/main" id="{8C032805-76EF-A6BB-FD3B-9F6228FEAE75}"/>
                </a:ext>
              </a:extLst>
            </p:cNvPr>
            <p:cNvSpPr>
              <a:spLocks noEditPoints="1"/>
            </p:cNvSpPr>
            <p:nvPr/>
          </p:nvSpPr>
          <p:spPr bwMode="auto">
            <a:xfrm>
              <a:off x="2743254" y="3695689"/>
              <a:ext cx="1371626" cy="2476491"/>
            </a:xfrm>
            <a:custGeom>
              <a:avLst/>
              <a:gdLst>
                <a:gd name="T0" fmla="*/ 1151 w 1248"/>
                <a:gd name="T1" fmla="*/ 0 h 2260"/>
                <a:gd name="T2" fmla="*/ 97 w 1248"/>
                <a:gd name="T3" fmla="*/ 0 h 2260"/>
                <a:gd name="T4" fmla="*/ 0 w 1248"/>
                <a:gd name="T5" fmla="*/ 97 h 2260"/>
                <a:gd name="T6" fmla="*/ 0 w 1248"/>
                <a:gd name="T7" fmla="*/ 2163 h 2260"/>
                <a:gd name="T8" fmla="*/ 97 w 1248"/>
                <a:gd name="T9" fmla="*/ 2260 h 2260"/>
                <a:gd name="T10" fmla="*/ 1151 w 1248"/>
                <a:gd name="T11" fmla="*/ 2260 h 2260"/>
                <a:gd name="T12" fmla="*/ 1248 w 1248"/>
                <a:gd name="T13" fmla="*/ 2163 h 2260"/>
                <a:gd name="T14" fmla="*/ 1248 w 1248"/>
                <a:gd name="T15" fmla="*/ 97 h 2260"/>
                <a:gd name="T16" fmla="*/ 1151 w 1248"/>
                <a:gd name="T17" fmla="*/ 0 h 2260"/>
                <a:gd name="T18" fmla="*/ 590 w 1248"/>
                <a:gd name="T19" fmla="*/ 1383 h 2260"/>
                <a:gd name="T20" fmla="*/ 169 w 1248"/>
                <a:gd name="T21" fmla="*/ 1383 h 2260"/>
                <a:gd name="T22" fmla="*/ 169 w 1248"/>
                <a:gd name="T23" fmla="*/ 1248 h 2260"/>
                <a:gd name="T24" fmla="*/ 590 w 1248"/>
                <a:gd name="T25" fmla="*/ 1248 h 2260"/>
                <a:gd name="T26" fmla="*/ 590 w 1248"/>
                <a:gd name="T27" fmla="*/ 1383 h 2260"/>
                <a:gd name="T28" fmla="*/ 590 w 1248"/>
                <a:gd name="T29" fmla="*/ 1181 h 2260"/>
                <a:gd name="T30" fmla="*/ 169 w 1248"/>
                <a:gd name="T31" fmla="*/ 1181 h 2260"/>
                <a:gd name="T32" fmla="*/ 169 w 1248"/>
                <a:gd name="T33" fmla="*/ 1046 h 2260"/>
                <a:gd name="T34" fmla="*/ 590 w 1248"/>
                <a:gd name="T35" fmla="*/ 1046 h 2260"/>
                <a:gd name="T36" fmla="*/ 590 w 1248"/>
                <a:gd name="T37" fmla="*/ 1181 h 2260"/>
                <a:gd name="T38" fmla="*/ 902 w 1248"/>
                <a:gd name="T39" fmla="*/ 1366 h 2260"/>
                <a:gd name="T40" fmla="*/ 742 w 1248"/>
                <a:gd name="T41" fmla="*/ 1206 h 2260"/>
                <a:gd name="T42" fmla="*/ 902 w 1248"/>
                <a:gd name="T43" fmla="*/ 1046 h 2260"/>
                <a:gd name="T44" fmla="*/ 1062 w 1248"/>
                <a:gd name="T45" fmla="*/ 1206 h 2260"/>
                <a:gd name="T46" fmla="*/ 902 w 1248"/>
                <a:gd name="T47" fmla="*/ 1366 h 2260"/>
                <a:gd name="T48" fmla="*/ 1079 w 1248"/>
                <a:gd name="T49" fmla="*/ 899 h 2260"/>
                <a:gd name="T50" fmla="*/ 1050 w 1248"/>
                <a:gd name="T51" fmla="*/ 928 h 2260"/>
                <a:gd name="T52" fmla="*/ 198 w 1248"/>
                <a:gd name="T53" fmla="*/ 928 h 2260"/>
                <a:gd name="T54" fmla="*/ 169 w 1248"/>
                <a:gd name="T55" fmla="*/ 899 h 2260"/>
                <a:gd name="T56" fmla="*/ 169 w 1248"/>
                <a:gd name="T57" fmla="*/ 704 h 2260"/>
                <a:gd name="T58" fmla="*/ 198 w 1248"/>
                <a:gd name="T59" fmla="*/ 675 h 2260"/>
                <a:gd name="T60" fmla="*/ 1050 w 1248"/>
                <a:gd name="T61" fmla="*/ 675 h 2260"/>
                <a:gd name="T62" fmla="*/ 1079 w 1248"/>
                <a:gd name="T63" fmla="*/ 704 h 2260"/>
                <a:gd name="T64" fmla="*/ 1079 w 1248"/>
                <a:gd name="T65" fmla="*/ 899 h 2260"/>
                <a:gd name="T66" fmla="*/ 1048 w 1248"/>
                <a:gd name="T67" fmla="*/ 340 h 2260"/>
                <a:gd name="T68" fmla="*/ 205 w 1248"/>
                <a:gd name="T69" fmla="*/ 340 h 2260"/>
                <a:gd name="T70" fmla="*/ 172 w 1248"/>
                <a:gd name="T71" fmla="*/ 307 h 2260"/>
                <a:gd name="T72" fmla="*/ 205 w 1248"/>
                <a:gd name="T73" fmla="*/ 273 h 2260"/>
                <a:gd name="T74" fmla="*/ 1048 w 1248"/>
                <a:gd name="T75" fmla="*/ 273 h 2260"/>
                <a:gd name="T76" fmla="*/ 1082 w 1248"/>
                <a:gd name="T77" fmla="*/ 307 h 2260"/>
                <a:gd name="T78" fmla="*/ 1048 w 1248"/>
                <a:gd name="T79" fmla="*/ 340 h 2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8" h="2260">
                  <a:moveTo>
                    <a:pt x="1151" y="0"/>
                  </a:moveTo>
                  <a:cubicBezTo>
                    <a:pt x="97" y="0"/>
                    <a:pt x="97" y="0"/>
                    <a:pt x="97" y="0"/>
                  </a:cubicBezTo>
                  <a:cubicBezTo>
                    <a:pt x="43" y="0"/>
                    <a:pt x="0" y="44"/>
                    <a:pt x="0" y="97"/>
                  </a:cubicBezTo>
                  <a:cubicBezTo>
                    <a:pt x="0" y="2163"/>
                    <a:pt x="0" y="2163"/>
                    <a:pt x="0" y="2163"/>
                  </a:cubicBezTo>
                  <a:cubicBezTo>
                    <a:pt x="0" y="2216"/>
                    <a:pt x="43" y="2260"/>
                    <a:pt x="97" y="2260"/>
                  </a:cubicBezTo>
                  <a:cubicBezTo>
                    <a:pt x="1151" y="2260"/>
                    <a:pt x="1151" y="2260"/>
                    <a:pt x="1151" y="2260"/>
                  </a:cubicBezTo>
                  <a:cubicBezTo>
                    <a:pt x="1205" y="2260"/>
                    <a:pt x="1248" y="2216"/>
                    <a:pt x="1248" y="2163"/>
                  </a:cubicBezTo>
                  <a:cubicBezTo>
                    <a:pt x="1248" y="97"/>
                    <a:pt x="1248" y="97"/>
                    <a:pt x="1248" y="97"/>
                  </a:cubicBezTo>
                  <a:cubicBezTo>
                    <a:pt x="1248" y="44"/>
                    <a:pt x="1205" y="0"/>
                    <a:pt x="1151" y="0"/>
                  </a:cubicBezTo>
                  <a:close/>
                  <a:moveTo>
                    <a:pt x="590" y="1383"/>
                  </a:moveTo>
                  <a:cubicBezTo>
                    <a:pt x="169" y="1383"/>
                    <a:pt x="169" y="1383"/>
                    <a:pt x="169" y="1383"/>
                  </a:cubicBezTo>
                  <a:cubicBezTo>
                    <a:pt x="169" y="1248"/>
                    <a:pt x="169" y="1248"/>
                    <a:pt x="169" y="1248"/>
                  </a:cubicBezTo>
                  <a:cubicBezTo>
                    <a:pt x="590" y="1248"/>
                    <a:pt x="590" y="1248"/>
                    <a:pt x="590" y="1248"/>
                  </a:cubicBezTo>
                  <a:lnTo>
                    <a:pt x="590" y="1383"/>
                  </a:lnTo>
                  <a:close/>
                  <a:moveTo>
                    <a:pt x="590" y="1181"/>
                  </a:moveTo>
                  <a:cubicBezTo>
                    <a:pt x="169" y="1181"/>
                    <a:pt x="169" y="1181"/>
                    <a:pt x="169" y="1181"/>
                  </a:cubicBezTo>
                  <a:cubicBezTo>
                    <a:pt x="169" y="1046"/>
                    <a:pt x="169" y="1046"/>
                    <a:pt x="169" y="1046"/>
                  </a:cubicBezTo>
                  <a:cubicBezTo>
                    <a:pt x="590" y="1046"/>
                    <a:pt x="590" y="1046"/>
                    <a:pt x="590" y="1046"/>
                  </a:cubicBezTo>
                  <a:lnTo>
                    <a:pt x="590" y="1181"/>
                  </a:lnTo>
                  <a:close/>
                  <a:moveTo>
                    <a:pt x="902" y="1366"/>
                  </a:moveTo>
                  <a:cubicBezTo>
                    <a:pt x="814" y="1366"/>
                    <a:pt x="742" y="1294"/>
                    <a:pt x="742" y="1206"/>
                  </a:cubicBezTo>
                  <a:cubicBezTo>
                    <a:pt x="742" y="1117"/>
                    <a:pt x="814" y="1046"/>
                    <a:pt x="902" y="1046"/>
                  </a:cubicBezTo>
                  <a:cubicBezTo>
                    <a:pt x="991" y="1046"/>
                    <a:pt x="1062" y="1117"/>
                    <a:pt x="1062" y="1206"/>
                  </a:cubicBezTo>
                  <a:cubicBezTo>
                    <a:pt x="1062" y="1294"/>
                    <a:pt x="991" y="1366"/>
                    <a:pt x="902" y="1366"/>
                  </a:cubicBezTo>
                  <a:close/>
                  <a:moveTo>
                    <a:pt x="1079" y="899"/>
                  </a:moveTo>
                  <a:cubicBezTo>
                    <a:pt x="1079" y="915"/>
                    <a:pt x="1066" y="928"/>
                    <a:pt x="1050" y="928"/>
                  </a:cubicBezTo>
                  <a:cubicBezTo>
                    <a:pt x="198" y="928"/>
                    <a:pt x="198" y="928"/>
                    <a:pt x="198" y="928"/>
                  </a:cubicBezTo>
                  <a:cubicBezTo>
                    <a:pt x="182" y="928"/>
                    <a:pt x="169" y="915"/>
                    <a:pt x="169" y="899"/>
                  </a:cubicBezTo>
                  <a:cubicBezTo>
                    <a:pt x="169" y="704"/>
                    <a:pt x="169" y="704"/>
                    <a:pt x="169" y="704"/>
                  </a:cubicBezTo>
                  <a:cubicBezTo>
                    <a:pt x="169" y="688"/>
                    <a:pt x="182" y="675"/>
                    <a:pt x="198" y="675"/>
                  </a:cubicBezTo>
                  <a:cubicBezTo>
                    <a:pt x="1050" y="675"/>
                    <a:pt x="1050" y="675"/>
                    <a:pt x="1050" y="675"/>
                  </a:cubicBezTo>
                  <a:cubicBezTo>
                    <a:pt x="1066" y="675"/>
                    <a:pt x="1079" y="688"/>
                    <a:pt x="1079" y="704"/>
                  </a:cubicBezTo>
                  <a:lnTo>
                    <a:pt x="1079" y="899"/>
                  </a:lnTo>
                  <a:close/>
                  <a:moveTo>
                    <a:pt x="1048" y="340"/>
                  </a:moveTo>
                  <a:cubicBezTo>
                    <a:pt x="205" y="340"/>
                    <a:pt x="205" y="340"/>
                    <a:pt x="205" y="340"/>
                  </a:cubicBezTo>
                  <a:cubicBezTo>
                    <a:pt x="187" y="340"/>
                    <a:pt x="172" y="325"/>
                    <a:pt x="172" y="307"/>
                  </a:cubicBezTo>
                  <a:cubicBezTo>
                    <a:pt x="172" y="288"/>
                    <a:pt x="187" y="273"/>
                    <a:pt x="205" y="273"/>
                  </a:cubicBezTo>
                  <a:cubicBezTo>
                    <a:pt x="1048" y="273"/>
                    <a:pt x="1048" y="273"/>
                    <a:pt x="1048" y="273"/>
                  </a:cubicBezTo>
                  <a:cubicBezTo>
                    <a:pt x="1067" y="273"/>
                    <a:pt x="1082" y="288"/>
                    <a:pt x="1082" y="307"/>
                  </a:cubicBezTo>
                  <a:cubicBezTo>
                    <a:pt x="1082" y="325"/>
                    <a:pt x="1067" y="340"/>
                    <a:pt x="1048" y="3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8" name="Freeform 18">
              <a:extLst>
                <a:ext uri="{FF2B5EF4-FFF2-40B4-BE49-F238E27FC236}">
                  <a16:creationId xmlns:a16="http://schemas.microsoft.com/office/drawing/2014/main" id="{6AD2C648-9719-3350-CD73-C931893D2B75}"/>
                </a:ext>
              </a:extLst>
            </p:cNvPr>
            <p:cNvSpPr>
              <a:spLocks/>
            </p:cNvSpPr>
            <p:nvPr/>
          </p:nvSpPr>
          <p:spPr bwMode="auto">
            <a:xfrm>
              <a:off x="3632272" y="4916473"/>
              <a:ext cx="204790" cy="209551"/>
            </a:xfrm>
            <a:custGeom>
              <a:avLst/>
              <a:gdLst>
                <a:gd name="T0" fmla="*/ 0 w 186"/>
                <a:gd name="T1" fmla="*/ 93 h 191"/>
                <a:gd name="T2" fmla="*/ 93 w 186"/>
                <a:gd name="T3" fmla="*/ 191 h 191"/>
                <a:gd name="T4" fmla="*/ 186 w 186"/>
                <a:gd name="T5" fmla="*/ 93 h 191"/>
                <a:gd name="T6" fmla="*/ 120 w 186"/>
                <a:gd name="T7" fmla="*/ 0 h 191"/>
                <a:gd name="T8" fmla="*/ 120 w 186"/>
                <a:gd name="T9" fmla="*/ 32 h 191"/>
                <a:gd name="T10" fmla="*/ 157 w 186"/>
                <a:gd name="T11" fmla="*/ 93 h 191"/>
                <a:gd name="T12" fmla="*/ 93 w 186"/>
                <a:gd name="T13" fmla="*/ 161 h 191"/>
                <a:gd name="T14" fmla="*/ 29 w 186"/>
                <a:gd name="T15" fmla="*/ 93 h 191"/>
                <a:gd name="T16" fmla="*/ 66 w 186"/>
                <a:gd name="T17" fmla="*/ 32 h 191"/>
                <a:gd name="T18" fmla="*/ 66 w 186"/>
                <a:gd name="T19" fmla="*/ 0 h 191"/>
                <a:gd name="T20" fmla="*/ 0 w 186"/>
                <a:gd name="T21" fmla="*/ 9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91">
                  <a:moveTo>
                    <a:pt x="0" y="93"/>
                  </a:moveTo>
                  <a:cubicBezTo>
                    <a:pt x="0" y="147"/>
                    <a:pt x="42" y="191"/>
                    <a:pt x="93" y="191"/>
                  </a:cubicBezTo>
                  <a:cubicBezTo>
                    <a:pt x="144" y="191"/>
                    <a:pt x="186" y="147"/>
                    <a:pt x="186" y="93"/>
                  </a:cubicBezTo>
                  <a:cubicBezTo>
                    <a:pt x="186" y="49"/>
                    <a:pt x="158" y="12"/>
                    <a:pt x="120" y="0"/>
                  </a:cubicBezTo>
                  <a:cubicBezTo>
                    <a:pt x="120" y="32"/>
                    <a:pt x="120" y="32"/>
                    <a:pt x="120" y="32"/>
                  </a:cubicBezTo>
                  <a:cubicBezTo>
                    <a:pt x="142" y="43"/>
                    <a:pt x="157" y="66"/>
                    <a:pt x="157" y="93"/>
                  </a:cubicBezTo>
                  <a:cubicBezTo>
                    <a:pt x="157" y="130"/>
                    <a:pt x="129" y="161"/>
                    <a:pt x="93" y="161"/>
                  </a:cubicBezTo>
                  <a:cubicBezTo>
                    <a:pt x="58" y="161"/>
                    <a:pt x="29" y="130"/>
                    <a:pt x="29" y="93"/>
                  </a:cubicBezTo>
                  <a:cubicBezTo>
                    <a:pt x="29" y="66"/>
                    <a:pt x="44" y="43"/>
                    <a:pt x="66" y="32"/>
                  </a:cubicBezTo>
                  <a:cubicBezTo>
                    <a:pt x="66" y="0"/>
                    <a:pt x="66" y="0"/>
                    <a:pt x="66" y="0"/>
                  </a:cubicBezTo>
                  <a:cubicBezTo>
                    <a:pt x="28" y="12"/>
                    <a:pt x="0" y="49"/>
                    <a:pt x="0"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49" name="Rectangle 19">
              <a:extLst>
                <a:ext uri="{FF2B5EF4-FFF2-40B4-BE49-F238E27FC236}">
                  <a16:creationId xmlns:a16="http://schemas.microsoft.com/office/drawing/2014/main" id="{923A0A83-1312-62F0-89FF-A5FFA0409ACB}"/>
                </a:ext>
              </a:extLst>
            </p:cNvPr>
            <p:cNvSpPr>
              <a:spLocks noChangeArrowheads="1"/>
            </p:cNvSpPr>
            <p:nvPr/>
          </p:nvSpPr>
          <p:spPr bwMode="auto">
            <a:xfrm>
              <a:off x="3722688" y="4886323"/>
              <a:ext cx="23815" cy="11906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cxnSp>
        <p:nvCxnSpPr>
          <p:cNvPr id="50" name="直線矢印コネクタ 16">
            <a:extLst>
              <a:ext uri="{FF2B5EF4-FFF2-40B4-BE49-F238E27FC236}">
                <a16:creationId xmlns:a16="http://schemas.microsoft.com/office/drawing/2014/main" id="{ACF3BE88-8331-DDD6-DC24-4E58DAE2BA7B}"/>
              </a:ext>
            </a:extLst>
          </p:cNvPr>
          <p:cNvCxnSpPr>
            <a:cxnSpLocks noChangeShapeType="1"/>
            <a:endCxn id="55" idx="0"/>
          </p:cNvCxnSpPr>
          <p:nvPr/>
        </p:nvCxnSpPr>
        <p:spPr bwMode="auto">
          <a:xfrm flipH="1">
            <a:off x="4614747" y="1646441"/>
            <a:ext cx="381340" cy="230928"/>
          </a:xfrm>
          <a:prstGeom prst="straightConnector1">
            <a:avLst/>
          </a:prstGeom>
          <a:noFill/>
          <a:ln w="38100" algn="ctr">
            <a:solidFill>
              <a:srgbClr val="76491B">
                <a:lumMod val="50000"/>
              </a:srgbClr>
            </a:solidFill>
            <a:prstDash val="sysDot"/>
            <a:round/>
            <a:headEnd/>
            <a:tailEnd type="arrow" w="med" len="med"/>
          </a:ln>
          <a:extLst>
            <a:ext uri="{909E8E84-426E-40DD-AFC4-6F175D3DCCD1}">
              <a14:hiddenFill xmlns:a14="http://schemas.microsoft.com/office/drawing/2010/main">
                <a:noFill/>
              </a14:hiddenFill>
            </a:ext>
          </a:extLst>
        </p:spPr>
      </p:cxnSp>
      <p:grpSp>
        <p:nvGrpSpPr>
          <p:cNvPr id="51" name="Group 16">
            <a:extLst>
              <a:ext uri="{FF2B5EF4-FFF2-40B4-BE49-F238E27FC236}">
                <a16:creationId xmlns:a16="http://schemas.microsoft.com/office/drawing/2014/main" id="{79DD9D32-C059-09C2-DC33-AC77D230339C}"/>
              </a:ext>
            </a:extLst>
          </p:cNvPr>
          <p:cNvGrpSpPr>
            <a:grpSpLocks/>
          </p:cNvGrpSpPr>
          <p:nvPr/>
        </p:nvGrpSpPr>
        <p:grpSpPr bwMode="auto">
          <a:xfrm>
            <a:off x="4005399" y="1857146"/>
            <a:ext cx="908877" cy="856006"/>
            <a:chOff x="2977" y="618"/>
            <a:chExt cx="617" cy="617"/>
          </a:xfrm>
        </p:grpSpPr>
        <p:pic>
          <p:nvPicPr>
            <p:cNvPr id="52" name="Picture 17" descr="MCj04326050000[1]">
              <a:extLst>
                <a:ext uri="{FF2B5EF4-FFF2-40B4-BE49-F238E27FC236}">
                  <a16:creationId xmlns:a16="http://schemas.microsoft.com/office/drawing/2014/main" id="{FA69E750-3BD2-F6C0-B7E3-A67B16BE1B61}"/>
                </a:ext>
              </a:extLst>
            </p:cNvPr>
            <p:cNvPicPr>
              <a:picLocks noChangeAspect="1" noChangeArrowheads="1"/>
            </p:cNvPicPr>
            <p:nvPr/>
          </p:nvPicPr>
          <p:blipFill>
            <a:blip r:embed="rId2">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2977" y="618"/>
              <a:ext cx="345" cy="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Picture 18" descr="MCj04326050000[1]">
              <a:extLst>
                <a:ext uri="{FF2B5EF4-FFF2-40B4-BE49-F238E27FC236}">
                  <a16:creationId xmlns:a16="http://schemas.microsoft.com/office/drawing/2014/main" id="{E302FDDB-8860-FDCF-F9DA-F9A33BCD8C9E}"/>
                </a:ext>
              </a:extLst>
            </p:cNvPr>
            <p:cNvPicPr>
              <a:picLocks noChangeAspect="1" noChangeArrowheads="1"/>
            </p:cNvPicPr>
            <p:nvPr/>
          </p:nvPicPr>
          <p:blipFill>
            <a:blip r:embed="rId2">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3113" y="754"/>
              <a:ext cx="345" cy="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Picture 19" descr="MCj04326050000[1]">
              <a:extLst>
                <a:ext uri="{FF2B5EF4-FFF2-40B4-BE49-F238E27FC236}">
                  <a16:creationId xmlns:a16="http://schemas.microsoft.com/office/drawing/2014/main" id="{1F4BE914-7982-FD82-2B79-0558F0B9FCBF}"/>
                </a:ext>
              </a:extLst>
            </p:cNvPr>
            <p:cNvPicPr>
              <a:picLocks noChangeAspect="1" noChangeArrowheads="1"/>
            </p:cNvPicPr>
            <p:nvPr/>
          </p:nvPicPr>
          <p:blipFill>
            <a:blip r:embed="rId2">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3249" y="890"/>
              <a:ext cx="345" cy="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5" name="Text Box 22">
            <a:extLst>
              <a:ext uri="{FF2B5EF4-FFF2-40B4-BE49-F238E27FC236}">
                <a16:creationId xmlns:a16="http://schemas.microsoft.com/office/drawing/2014/main" id="{1854A63E-B4BD-25BD-5C09-3FC48AA7D518}"/>
              </a:ext>
            </a:extLst>
          </p:cNvPr>
          <p:cNvSpPr txBox="1">
            <a:spLocks noChangeArrowheads="1"/>
          </p:cNvSpPr>
          <p:nvPr/>
        </p:nvSpPr>
        <p:spPr bwMode="auto">
          <a:xfrm>
            <a:off x="4409267" y="1877369"/>
            <a:ext cx="410960" cy="228562"/>
          </a:xfrm>
          <a:prstGeom prst="rect">
            <a:avLst/>
          </a:prstGeom>
          <a:noFill/>
          <a:ln w="9525">
            <a:noFill/>
            <a:miter lim="800000"/>
            <a:headEnd/>
            <a:tailEnd/>
          </a:ln>
          <a:effectLst>
            <a:prstShdw prst="shdw17" dist="17961" dir="2700000">
              <a:srgbClr val="76491B">
                <a:gamma/>
                <a:shade val="60000"/>
                <a:invGamma/>
              </a:srgbClr>
            </a:prstShdw>
          </a:effectLst>
        </p:spPr>
        <p:txBody>
          <a:bodyPr wrap="none" lIns="89193" tIns="44596" rIns="89193" bIns="44596">
            <a:spAutoFit/>
          </a:bodyPr>
          <a:lstStyle/>
          <a:p>
            <a:pPr marL="0" marR="0" lvl="0" indent="0" defTabSz="914400" eaLnBrk="1" fontAlgn="auto" latinLnBrk="0" hangingPunct="1">
              <a:lnSpc>
                <a:spcPct val="100000"/>
              </a:lnSpc>
              <a:spcBef>
                <a:spcPct val="50000"/>
              </a:spcBef>
              <a:spcAft>
                <a:spcPts val="0"/>
              </a:spcAft>
              <a:buClr>
                <a:srgbClr val="5330C1"/>
              </a:buClr>
              <a:buSzTx/>
              <a:buFontTx/>
              <a:buNone/>
              <a:tabLst/>
              <a:defRPr/>
            </a:pPr>
            <a:r>
              <a:rPr kumimoji="0" lang="ja-JP" altLang="en-US" sz="900" b="1" i="0" u="none" strike="noStrike" kern="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eiryo UI" pitchFamily="50" charset="-128"/>
              </a:rPr>
              <a:t>組織</a:t>
            </a:r>
            <a:endParaRPr kumimoji="0" lang="en-US" altLang="ja-JP" sz="900" b="1" i="0" u="none" strike="noStrike" kern="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eiryo UI" pitchFamily="50" charset="-128"/>
            </a:endParaRPr>
          </a:p>
        </p:txBody>
      </p:sp>
      <p:sp>
        <p:nvSpPr>
          <p:cNvPr id="56" name="Text Box 23">
            <a:extLst>
              <a:ext uri="{FF2B5EF4-FFF2-40B4-BE49-F238E27FC236}">
                <a16:creationId xmlns:a16="http://schemas.microsoft.com/office/drawing/2014/main" id="{10AB5013-E06B-839B-935B-044D59EB3D4C}"/>
              </a:ext>
            </a:extLst>
          </p:cNvPr>
          <p:cNvSpPr txBox="1">
            <a:spLocks noChangeArrowheads="1"/>
          </p:cNvSpPr>
          <p:nvPr/>
        </p:nvSpPr>
        <p:spPr bwMode="auto">
          <a:xfrm>
            <a:off x="4578173" y="2093393"/>
            <a:ext cx="641793" cy="228562"/>
          </a:xfrm>
          <a:prstGeom prst="rect">
            <a:avLst/>
          </a:prstGeom>
          <a:noFill/>
          <a:ln w="9525">
            <a:noFill/>
            <a:miter lim="800000"/>
            <a:headEnd/>
            <a:tailEnd/>
          </a:ln>
          <a:effectLst>
            <a:prstShdw prst="shdw17" dist="17961" dir="2700000">
              <a:srgbClr val="76491B">
                <a:gamma/>
                <a:shade val="60000"/>
                <a:invGamma/>
              </a:srgbClr>
            </a:prstShdw>
          </a:effectLst>
        </p:spPr>
        <p:txBody>
          <a:bodyPr wrap="none" lIns="89193" tIns="44596" rIns="89193" bIns="44596">
            <a:spAutoFit/>
          </a:bodyPr>
          <a:lstStyle/>
          <a:p>
            <a:pPr marL="0" marR="0" lvl="0" indent="0" defTabSz="914400" eaLnBrk="1" fontAlgn="auto" latinLnBrk="0" hangingPunct="1">
              <a:lnSpc>
                <a:spcPct val="100000"/>
              </a:lnSpc>
              <a:spcBef>
                <a:spcPct val="50000"/>
              </a:spcBef>
              <a:spcAft>
                <a:spcPts val="0"/>
              </a:spcAft>
              <a:buClr>
                <a:srgbClr val="5330C1"/>
              </a:buClr>
              <a:buSzTx/>
              <a:buFontTx/>
              <a:buNone/>
              <a:tabLst/>
              <a:defRPr/>
            </a:pPr>
            <a:r>
              <a:rPr kumimoji="0" lang="ja-JP" altLang="en-US" sz="900" b="1" i="0" u="none" strike="noStrike" kern="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eiryo UI" pitchFamily="50" charset="-128"/>
              </a:rPr>
              <a:t>ユーザー</a:t>
            </a:r>
            <a:endParaRPr kumimoji="0" lang="en-US" altLang="ja-JP" sz="900" b="1" i="0" u="none" strike="noStrike" kern="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eiryo UI" pitchFamily="50" charset="-128"/>
            </a:endParaRPr>
          </a:p>
        </p:txBody>
      </p:sp>
      <p:sp>
        <p:nvSpPr>
          <p:cNvPr id="57" name="角丸四角形 56">
            <a:extLst>
              <a:ext uri="{FF2B5EF4-FFF2-40B4-BE49-F238E27FC236}">
                <a16:creationId xmlns:a16="http://schemas.microsoft.com/office/drawing/2014/main" id="{D596A09D-D66E-55C4-8611-8FE7B5D2D5B7}"/>
              </a:ext>
            </a:extLst>
          </p:cNvPr>
          <p:cNvSpPr/>
          <p:nvPr/>
        </p:nvSpPr>
        <p:spPr>
          <a:xfrm>
            <a:off x="4283111" y="1320045"/>
            <a:ext cx="1539797" cy="278417"/>
          </a:xfrm>
          <a:prstGeom prst="roundRect">
            <a:avLst/>
          </a:prstGeom>
          <a:solidFill>
            <a:schemeClr val="bg1">
              <a:lumMod val="50000"/>
            </a:schemeClr>
          </a:solidFill>
          <a:ln w="25400" cap="flat" cmpd="sng" algn="ctr">
            <a:solidFill>
              <a:srgbClr val="FFFFFF"/>
            </a:solidFill>
            <a:prstDash val="solid"/>
          </a:ln>
          <a:effectLst/>
        </p:spPr>
        <p:txBody>
          <a:bodyPr wrap="none" lIns="89193" tIns="44596" rIns="89193" bIns="44596" anchor="ctr">
            <a:spAutoFit/>
          </a:bodyPr>
          <a:lstStyle/>
          <a:p>
            <a:pPr marL="0" marR="0" lvl="0" indent="0" algn="ctr" defTabSz="914400" eaLnBrk="1" fontAlgn="auto" latinLnBrk="0" hangingPunct="1">
              <a:lnSpc>
                <a:spcPct val="100000"/>
              </a:lnSpc>
              <a:spcBef>
                <a:spcPts val="0"/>
              </a:spcBef>
              <a:spcAft>
                <a:spcPts val="0"/>
              </a:spcAft>
              <a:buClr>
                <a:srgbClr val="5330C1"/>
              </a:buClr>
              <a:buSzTx/>
              <a:buFontTx/>
              <a:buNone/>
              <a:tabLst/>
              <a:defRPr/>
            </a:pPr>
            <a:r>
              <a:rPr kumimoji="0" lang="en-US" altLang="ja-JP" sz="1050" b="1" i="0" u="none" strike="noStrike" kern="0" cap="none" spc="100" normalizeH="0" noProof="0" dirty="0">
                <a:ln>
                  <a:noFill/>
                </a:ln>
                <a:solidFill>
                  <a:sysClr val="window" lastClr="FFFFFF"/>
                </a:solidFill>
                <a:effectLst/>
                <a:uLnTx/>
                <a:uFillTx/>
                <a:latin typeface="メイリオ" panose="020B0604030504040204" pitchFamily="50" charset="-128"/>
                <a:ea typeface="メイリオ" panose="020B0604030504040204" pitchFamily="50" charset="-128"/>
                <a:cs typeface="Meiryo UI" pitchFamily="50" charset="-128"/>
              </a:rPr>
              <a:t>Active Directory</a:t>
            </a:r>
          </a:p>
        </p:txBody>
      </p:sp>
      <p:sp>
        <p:nvSpPr>
          <p:cNvPr id="58" name="Text Box 23">
            <a:extLst>
              <a:ext uri="{FF2B5EF4-FFF2-40B4-BE49-F238E27FC236}">
                <a16:creationId xmlns:a16="http://schemas.microsoft.com/office/drawing/2014/main" id="{2C9EBF0F-F8B5-3664-D532-ADB255CFE04E}"/>
              </a:ext>
            </a:extLst>
          </p:cNvPr>
          <p:cNvSpPr txBox="1">
            <a:spLocks noChangeArrowheads="1"/>
          </p:cNvSpPr>
          <p:nvPr/>
        </p:nvSpPr>
        <p:spPr bwMode="auto">
          <a:xfrm>
            <a:off x="4776874" y="2388129"/>
            <a:ext cx="526377" cy="228562"/>
          </a:xfrm>
          <a:prstGeom prst="rect">
            <a:avLst/>
          </a:prstGeom>
          <a:noFill/>
          <a:ln w="9525">
            <a:noFill/>
            <a:miter lim="800000"/>
            <a:headEnd/>
            <a:tailEnd/>
          </a:ln>
          <a:effectLst>
            <a:prstShdw prst="shdw17" dist="17961" dir="2700000">
              <a:srgbClr val="76491B">
                <a:gamma/>
                <a:shade val="60000"/>
                <a:invGamma/>
              </a:srgbClr>
            </a:prstShdw>
          </a:effectLst>
        </p:spPr>
        <p:txBody>
          <a:bodyPr wrap="none" lIns="89193" tIns="44596" rIns="89193" bIns="44596">
            <a:spAutoFit/>
          </a:bodyPr>
          <a:lstStyle/>
          <a:p>
            <a:pPr marL="0" marR="0" lvl="0" indent="0" defTabSz="914400" eaLnBrk="1" fontAlgn="auto" latinLnBrk="0" hangingPunct="1">
              <a:lnSpc>
                <a:spcPct val="100000"/>
              </a:lnSpc>
              <a:spcBef>
                <a:spcPct val="50000"/>
              </a:spcBef>
              <a:spcAft>
                <a:spcPts val="0"/>
              </a:spcAft>
              <a:buClr>
                <a:srgbClr val="5330C1"/>
              </a:buClr>
              <a:buSzTx/>
              <a:buFontTx/>
              <a:buNone/>
              <a:tabLst/>
              <a:defRPr/>
            </a:pPr>
            <a:r>
              <a:rPr kumimoji="0" lang="ja-JP" altLang="en-US" sz="900" b="1" kern="0" dirty="0">
                <a:solidFill>
                  <a:srgbClr val="000000"/>
                </a:solidFill>
                <a:latin typeface="メイリオ" panose="020B0604030504040204" pitchFamily="50" charset="-128"/>
                <a:ea typeface="メイリオ" panose="020B0604030504040204" pitchFamily="50" charset="-128"/>
                <a:cs typeface="Meiryo UI" pitchFamily="50" charset="-128"/>
              </a:rPr>
              <a:t>カード</a:t>
            </a:r>
            <a:endParaRPr kumimoji="0" lang="en-US" altLang="ja-JP" sz="900" b="1" i="0" u="none" strike="noStrike" kern="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eiryo UI" pitchFamily="50" charset="-128"/>
            </a:endParaRPr>
          </a:p>
        </p:txBody>
      </p:sp>
      <p:sp>
        <p:nvSpPr>
          <p:cNvPr id="59" name="円柱 58">
            <a:extLst>
              <a:ext uri="{FF2B5EF4-FFF2-40B4-BE49-F238E27FC236}">
                <a16:creationId xmlns:a16="http://schemas.microsoft.com/office/drawing/2014/main" id="{7B79833B-6B5E-8685-7E2D-4C31C0CB8487}"/>
              </a:ext>
            </a:extLst>
          </p:cNvPr>
          <p:cNvSpPr/>
          <p:nvPr/>
        </p:nvSpPr>
        <p:spPr bwMode="auto">
          <a:xfrm>
            <a:off x="5180793" y="1795754"/>
            <a:ext cx="368300" cy="450250"/>
          </a:xfrm>
          <a:prstGeom prst="can">
            <a:avLst>
              <a:gd name="adj" fmla="val 50000"/>
            </a:avLst>
          </a:prstGeom>
          <a:solidFill>
            <a:schemeClr val="tx1"/>
          </a:solidFill>
          <a:ln>
            <a:solidFill>
              <a:schemeClr val="bg1">
                <a:lumMod val="95000"/>
              </a:schemeClr>
            </a:solidFill>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wrap="none"/>
          <a:lstStyle/>
          <a:p>
            <a:pPr algn="ctr" defTabSz="914400">
              <a:defRPr/>
            </a:pPr>
            <a:endParaRPr lang="ja-JP" altLang="en-US" sz="2400" b="1">
              <a:latin typeface="メイリオ" panose="020B0604030504040204" pitchFamily="50" charset="-128"/>
              <a:ea typeface="メイリオ" panose="020B0604030504040204" pitchFamily="50" charset="-128"/>
            </a:endParaRPr>
          </a:p>
        </p:txBody>
      </p:sp>
      <p:sp>
        <p:nvSpPr>
          <p:cNvPr id="60" name="AutoShape 64">
            <a:extLst>
              <a:ext uri="{FF2B5EF4-FFF2-40B4-BE49-F238E27FC236}">
                <a16:creationId xmlns:a16="http://schemas.microsoft.com/office/drawing/2014/main" id="{6BF5BA48-BFCA-D992-BCCF-400486782B51}"/>
              </a:ext>
            </a:extLst>
          </p:cNvPr>
          <p:cNvSpPr>
            <a:spLocks noChangeArrowheads="1"/>
          </p:cNvSpPr>
          <p:nvPr/>
        </p:nvSpPr>
        <p:spPr bwMode="auto">
          <a:xfrm>
            <a:off x="5117808" y="1940532"/>
            <a:ext cx="483265" cy="308880"/>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square" lIns="90000" tIns="46800" rIns="90000" bIns="46800">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defTabSz="43815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defTabSz="43815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defTabSz="43815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defTabSz="43815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en-US" altLang="ja-JP" sz="1200" dirty="0">
                <a:solidFill>
                  <a:schemeClr val="bg1"/>
                </a:solidFill>
                <a:latin typeface="メイリオ" panose="020B0604030504040204" pitchFamily="50" charset="-128"/>
                <a:ea typeface="メイリオ" panose="020B0604030504040204" pitchFamily="50" charset="-128"/>
                <a:cs typeface="Meiryo UI" pitchFamily="50" charset="-128"/>
              </a:rPr>
              <a:t>DB</a:t>
            </a:r>
            <a:endParaRPr lang="ja-JP" altLang="en-US" sz="1200" dirty="0">
              <a:solidFill>
                <a:schemeClr val="bg1"/>
              </a:solidFill>
              <a:latin typeface="メイリオ" panose="020B0604030504040204" pitchFamily="50" charset="-128"/>
              <a:ea typeface="メイリオ" panose="020B0604030504040204" pitchFamily="50" charset="-128"/>
              <a:cs typeface="Meiryo UI" pitchFamily="50" charset="-128"/>
            </a:endParaRPr>
          </a:p>
        </p:txBody>
      </p:sp>
      <p:cxnSp>
        <p:nvCxnSpPr>
          <p:cNvPr id="61" name="直線矢印コネクタ 16">
            <a:extLst>
              <a:ext uri="{FF2B5EF4-FFF2-40B4-BE49-F238E27FC236}">
                <a16:creationId xmlns:a16="http://schemas.microsoft.com/office/drawing/2014/main" id="{B449818D-5C0C-92F0-3B10-492D422653FF}"/>
              </a:ext>
            </a:extLst>
          </p:cNvPr>
          <p:cNvCxnSpPr>
            <a:cxnSpLocks noChangeShapeType="1"/>
          </p:cNvCxnSpPr>
          <p:nvPr/>
        </p:nvCxnSpPr>
        <p:spPr bwMode="auto">
          <a:xfrm flipH="1">
            <a:off x="3226826" y="2121630"/>
            <a:ext cx="823457" cy="519774"/>
          </a:xfrm>
          <a:prstGeom prst="straightConnector1">
            <a:avLst/>
          </a:prstGeom>
          <a:noFill/>
          <a:ln w="38100" algn="ctr">
            <a:solidFill>
              <a:srgbClr val="76491B">
                <a:lumMod val="50000"/>
              </a:srgbClr>
            </a:solidFill>
            <a:prstDash val="sysDot"/>
            <a:round/>
            <a:headEnd/>
            <a:tailEnd type="arrow" w="med" len="med"/>
          </a:ln>
          <a:extLst>
            <a:ext uri="{909E8E84-426E-40DD-AFC4-6F175D3DCCD1}">
              <a14:hiddenFill xmlns:a14="http://schemas.microsoft.com/office/drawing/2010/main">
                <a:noFill/>
              </a14:hiddenFill>
            </a:ext>
          </a:extLst>
        </p:spPr>
      </p:cxnSp>
      <p:sp>
        <p:nvSpPr>
          <p:cNvPr id="62" name="Text Box 33">
            <a:extLst>
              <a:ext uri="{FF2B5EF4-FFF2-40B4-BE49-F238E27FC236}">
                <a16:creationId xmlns:a16="http://schemas.microsoft.com/office/drawing/2014/main" id="{9BDBE9F4-8ACF-10FB-5F30-7B2ED6DBC883}"/>
              </a:ext>
            </a:extLst>
          </p:cNvPr>
          <p:cNvSpPr txBox="1">
            <a:spLocks noChangeArrowheads="1"/>
          </p:cNvSpPr>
          <p:nvPr/>
        </p:nvSpPr>
        <p:spPr bwMode="auto">
          <a:xfrm>
            <a:off x="132029" y="5396406"/>
            <a:ext cx="8273204" cy="628545"/>
          </a:xfrm>
          <a:prstGeom prst="rect">
            <a:avLst/>
          </a:prstGeom>
          <a:noFill/>
          <a:ln>
            <a:noFill/>
          </a:ln>
          <a:effectLst>
            <a:prstShdw prst="shdw17" dist="17961" dir="2700000">
              <a:srgbClr val="007A5C"/>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306" tIns="52153" rIns="104306" bIns="52153">
            <a:spAutoFit/>
          </a:bodyPr>
          <a:lstStyle>
            <a:lvl1pPr>
              <a:lnSpc>
                <a:spcPct val="110000"/>
              </a:lnSpc>
              <a:spcBef>
                <a:spcPct val="20000"/>
              </a:spcBef>
              <a:buClr>
                <a:srgbClr val="5330C1"/>
              </a:buClr>
              <a:buFont typeface="Wingdings" panose="05000000000000000000" pitchFamily="2" charset="2"/>
              <a:buChar char="n"/>
              <a:defRPr kumimoji="1" sz="2600">
                <a:solidFill>
                  <a:srgbClr val="111111"/>
                </a:solidFill>
                <a:latin typeface="HGS創英角ｺﾞｼｯｸUB" panose="020B0900000000000000" pitchFamily="50" charset="-128"/>
                <a:ea typeface="HGS創英角ｺﾞｼｯｸUB" panose="020B0900000000000000" pitchFamily="50" charset="-128"/>
              </a:defRPr>
            </a:lvl1pPr>
            <a:lvl2pPr marL="742950" indent="-285750">
              <a:lnSpc>
                <a:spcPct val="110000"/>
              </a:lnSpc>
              <a:spcBef>
                <a:spcPct val="20000"/>
              </a:spcBef>
              <a:buClr>
                <a:srgbClr val="5330C1"/>
              </a:buClr>
              <a:buFont typeface="Wingdings" panose="05000000000000000000" pitchFamily="2" charset="2"/>
              <a:buChar char="p"/>
              <a:defRPr kumimoji="1" sz="2400">
                <a:solidFill>
                  <a:srgbClr val="111111"/>
                </a:solidFill>
                <a:latin typeface="HGS創英角ｺﾞｼｯｸUB" panose="020B0900000000000000" pitchFamily="50" charset="-128"/>
                <a:ea typeface="HGS創英角ｺﾞｼｯｸUB" panose="020B0900000000000000" pitchFamily="50" charset="-128"/>
              </a:defRPr>
            </a:lvl2pPr>
            <a:lvl3pPr marL="1143000" indent="-228600">
              <a:lnSpc>
                <a:spcPct val="110000"/>
              </a:lnSpc>
              <a:spcBef>
                <a:spcPct val="20000"/>
              </a:spcBef>
              <a:buClr>
                <a:srgbClr val="5330C1"/>
              </a:buClr>
              <a:buFont typeface="Wingdings" panose="05000000000000000000" pitchFamily="2" charset="2"/>
              <a:buChar char="u"/>
              <a:defRPr kumimoji="1" sz="2200">
                <a:solidFill>
                  <a:srgbClr val="111111"/>
                </a:solidFill>
                <a:latin typeface="HGS創英角ｺﾞｼｯｸUB" panose="020B0900000000000000" pitchFamily="50" charset="-128"/>
                <a:ea typeface="HGS創英角ｺﾞｼｯｸUB" panose="020B0900000000000000" pitchFamily="50" charset="-128"/>
              </a:defRPr>
            </a:lvl3pPr>
            <a:lvl4pPr marL="1600200" indent="-228600">
              <a:lnSpc>
                <a:spcPct val="110000"/>
              </a:lnSpc>
              <a:spcBef>
                <a:spcPct val="20000"/>
              </a:spcBef>
              <a:buClr>
                <a:srgbClr val="5330C1"/>
              </a:buClr>
              <a:buChar char="•"/>
              <a:defRPr sz="2000">
                <a:solidFill>
                  <a:srgbClr val="111111"/>
                </a:solidFill>
                <a:latin typeface="HGS創英角ｺﾞｼｯｸUB" panose="020B0900000000000000" pitchFamily="50" charset="-128"/>
                <a:ea typeface="HGS創英角ｺﾞｼｯｸUB" panose="020B0900000000000000" pitchFamily="50" charset="-128"/>
              </a:defRPr>
            </a:lvl4pPr>
            <a:lvl5pPr marL="2057400" indent="-228600">
              <a:spcBef>
                <a:spcPct val="20000"/>
              </a:spcBef>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5pPr>
            <a:lvl6pPr marL="25146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6pPr>
            <a:lvl7pPr marL="29718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7pPr>
            <a:lvl8pPr marL="34290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8pPr>
            <a:lvl9pPr marL="38862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9pPr>
          </a:lstStyle>
          <a:p>
            <a:pPr eaLnBrk="1" hangingPunct="1">
              <a:lnSpc>
                <a:spcPct val="100000"/>
              </a:lnSpc>
              <a:buFontTx/>
              <a:buNone/>
            </a:pPr>
            <a:r>
              <a:rPr lang="ja-JP" altLang="en-US" sz="1000" dirty="0">
                <a:solidFill>
                  <a:schemeClr val="tx1"/>
                </a:solidFill>
                <a:latin typeface="メイリオ" panose="020B0604030504040204" pitchFamily="50" charset="-128"/>
                <a:ea typeface="メイリオ" panose="020B0604030504040204" pitchFamily="50" charset="-128"/>
              </a:rPr>
              <a:t>（*</a:t>
            </a:r>
            <a:r>
              <a:rPr lang="en-US" altLang="ja-JP" sz="1000" dirty="0">
                <a:solidFill>
                  <a:schemeClr val="tx1"/>
                </a:solidFill>
                <a:latin typeface="メイリオ" panose="020B0604030504040204" pitchFamily="50" charset="-128"/>
                <a:ea typeface="メイリオ" panose="020B0604030504040204" pitchFamily="50" charset="-128"/>
              </a:rPr>
              <a:t>1</a:t>
            </a:r>
            <a:r>
              <a:rPr lang="ja-JP" altLang="en-US" sz="1000" dirty="0">
                <a:solidFill>
                  <a:schemeClr val="tx1"/>
                </a:solidFill>
                <a:latin typeface="メイリオ" panose="020B0604030504040204" pitchFamily="50" charset="-128"/>
                <a:ea typeface="メイリオ" panose="020B0604030504040204" pitchFamily="50" charset="-128"/>
              </a:rPr>
              <a:t>）</a:t>
            </a:r>
          </a:p>
          <a:p>
            <a:pPr eaLnBrk="1" hangingPunct="1">
              <a:lnSpc>
                <a:spcPct val="100000"/>
              </a:lnSpc>
              <a:buFontTx/>
              <a:buNone/>
            </a:pPr>
            <a:r>
              <a:rPr lang="en-US" altLang="ja-JP" sz="1000" dirty="0">
                <a:solidFill>
                  <a:schemeClr val="tx1"/>
                </a:solidFill>
                <a:latin typeface="メイリオ" panose="020B0604030504040204" pitchFamily="50" charset="-128"/>
                <a:ea typeface="メイリオ" panose="020B0604030504040204" pitchFamily="50" charset="-128"/>
              </a:rPr>
              <a:t>MS-SQLServer Express</a:t>
            </a:r>
            <a:r>
              <a:rPr lang="ja-JP" altLang="en-US" sz="1000" dirty="0">
                <a:solidFill>
                  <a:schemeClr val="tx1"/>
                </a:solidFill>
                <a:latin typeface="メイリオ" panose="020B0604030504040204" pitchFamily="50" charset="-128"/>
                <a:ea typeface="メイリオ" panose="020B0604030504040204" pitchFamily="50" charset="-128"/>
              </a:rPr>
              <a:t>の最大データベースサイズは</a:t>
            </a:r>
            <a:r>
              <a:rPr lang="en-US" altLang="ja-JP" sz="1000" dirty="0">
                <a:solidFill>
                  <a:schemeClr val="tx1"/>
                </a:solidFill>
                <a:latin typeface="メイリオ" panose="020B0604030504040204" pitchFamily="50" charset="-128"/>
                <a:ea typeface="メイリオ" panose="020B0604030504040204" pitchFamily="50" charset="-128"/>
              </a:rPr>
              <a:t>10GB</a:t>
            </a:r>
            <a:r>
              <a:rPr lang="ja-JP" altLang="en-US" sz="1000" dirty="0">
                <a:solidFill>
                  <a:schemeClr val="tx1"/>
                </a:solidFill>
                <a:latin typeface="メイリオ" panose="020B0604030504040204" pitchFamily="50" charset="-128"/>
                <a:ea typeface="メイリオ" panose="020B0604030504040204" pitchFamily="50" charset="-128"/>
              </a:rPr>
              <a:t>です。</a:t>
            </a:r>
          </a:p>
          <a:p>
            <a:pPr eaLnBrk="1" hangingPunct="1">
              <a:lnSpc>
                <a:spcPct val="100000"/>
              </a:lnSpc>
              <a:buFontTx/>
              <a:buNone/>
            </a:pPr>
            <a:r>
              <a:rPr lang="ja-JP" altLang="en-US" sz="1000" dirty="0">
                <a:solidFill>
                  <a:schemeClr val="tx1"/>
                </a:solidFill>
                <a:latin typeface="メイリオ" panose="020B0604030504040204" pitchFamily="50" charset="-128"/>
                <a:ea typeface="メイリオ" panose="020B0604030504040204" pitchFamily="50" charset="-128"/>
              </a:rPr>
              <a:t>日々の印刷量及び印刷履歴の</a:t>
            </a:r>
            <a:r>
              <a:rPr lang="en-US" altLang="ja-JP" sz="1000" dirty="0">
                <a:solidFill>
                  <a:schemeClr val="tx1"/>
                </a:solidFill>
                <a:latin typeface="メイリオ" panose="020B0604030504040204" pitchFamily="50" charset="-128"/>
                <a:ea typeface="メイリオ" panose="020B0604030504040204" pitchFamily="50" charset="-128"/>
              </a:rPr>
              <a:t>HDD</a:t>
            </a:r>
            <a:r>
              <a:rPr lang="ja-JP" altLang="en-US" sz="1000" dirty="0">
                <a:solidFill>
                  <a:schemeClr val="tx1"/>
                </a:solidFill>
                <a:latin typeface="メイリオ" panose="020B0604030504040204" pitchFamily="50" charset="-128"/>
                <a:ea typeface="メイリオ" panose="020B0604030504040204" pitchFamily="50" charset="-128"/>
              </a:rPr>
              <a:t>保持期間によっては、</a:t>
            </a:r>
            <a:r>
              <a:rPr lang="en-US" altLang="ja-JP" sz="1000" dirty="0">
                <a:solidFill>
                  <a:schemeClr val="tx1"/>
                </a:solidFill>
                <a:latin typeface="メイリオ" panose="020B0604030504040204" pitchFamily="50" charset="-128"/>
                <a:ea typeface="メイリオ" panose="020B0604030504040204" pitchFamily="50" charset="-128"/>
              </a:rPr>
              <a:t>MS-SQLServer Standard </a:t>
            </a:r>
            <a:r>
              <a:rPr lang="ja-JP" altLang="en-US" sz="1000" dirty="0">
                <a:solidFill>
                  <a:schemeClr val="tx1"/>
                </a:solidFill>
                <a:latin typeface="メイリオ" panose="020B0604030504040204" pitchFamily="50" charset="-128"/>
                <a:ea typeface="メイリオ" panose="020B0604030504040204" pitchFamily="50" charset="-128"/>
              </a:rPr>
              <a:t>が必要な場合があります。</a:t>
            </a:r>
          </a:p>
        </p:txBody>
      </p:sp>
      <p:sp>
        <p:nvSpPr>
          <p:cNvPr id="63" name="Text Box 33">
            <a:extLst>
              <a:ext uri="{FF2B5EF4-FFF2-40B4-BE49-F238E27FC236}">
                <a16:creationId xmlns:a16="http://schemas.microsoft.com/office/drawing/2014/main" id="{0941C20D-18D1-5423-C221-B52A58D427A7}"/>
              </a:ext>
            </a:extLst>
          </p:cNvPr>
          <p:cNvSpPr txBox="1">
            <a:spLocks noChangeArrowheads="1"/>
          </p:cNvSpPr>
          <p:nvPr/>
        </p:nvSpPr>
        <p:spPr bwMode="auto">
          <a:xfrm>
            <a:off x="2792702" y="3122281"/>
            <a:ext cx="2892425" cy="259213"/>
          </a:xfrm>
          <a:prstGeom prst="rect">
            <a:avLst/>
          </a:prstGeom>
          <a:noFill/>
          <a:ln w="9525">
            <a:noFill/>
            <a:miter lim="800000"/>
            <a:headEnd/>
            <a:tailEnd/>
          </a:ln>
          <a:effectLst>
            <a:prstShdw prst="shdw17" dist="17961" dir="2700000">
              <a:schemeClr val="accent1">
                <a:gamma/>
                <a:shade val="60000"/>
                <a:invGamma/>
              </a:schemeClr>
            </a:prstShdw>
          </a:effectLst>
        </p:spPr>
        <p:txBody>
          <a:bodyPr lIns="104306" tIns="52153" rIns="104306" bIns="52153">
            <a:spAutoFit/>
          </a:bodyPr>
          <a:lstStyle/>
          <a:p>
            <a:pPr algn="ctr" eaLnBrk="1" hangingPunct="1">
              <a:spcBef>
                <a:spcPct val="20000"/>
              </a:spcBef>
              <a:buClr>
                <a:srgbClr val="5330C1"/>
              </a:buClr>
              <a:defRPr/>
            </a:pPr>
            <a:r>
              <a:rPr lang="en-US" altLang="ja-JP" sz="1000" dirty="0">
                <a:solidFill>
                  <a:srgbClr val="333333"/>
                </a:solidFill>
                <a:latin typeface="メイリオ" panose="020B0604030504040204" pitchFamily="50" charset="-128"/>
                <a:ea typeface="メイリオ" panose="020B0604030504040204" pitchFamily="50" charset="-128"/>
                <a:cs typeface="Meiryo UI" pitchFamily="50" charset="-128"/>
              </a:rPr>
              <a:t>MS-SQLServer Express </a:t>
            </a:r>
            <a:r>
              <a:rPr lang="ja-JP" altLang="en-US" sz="1000" dirty="0">
                <a:solidFill>
                  <a:srgbClr val="333333"/>
                </a:solidFill>
                <a:latin typeface="メイリオ" panose="020B0604030504040204" pitchFamily="50" charset="-128"/>
                <a:ea typeface="メイリオ" panose="020B0604030504040204" pitchFamily="50" charset="-128"/>
                <a:cs typeface="Meiryo UI" pitchFamily="50" charset="-128"/>
              </a:rPr>
              <a:t>（*</a:t>
            </a:r>
            <a:r>
              <a:rPr lang="en-US" altLang="ja-JP" sz="1000" dirty="0">
                <a:solidFill>
                  <a:srgbClr val="333333"/>
                </a:solidFill>
                <a:latin typeface="メイリオ" panose="020B0604030504040204" pitchFamily="50" charset="-128"/>
                <a:ea typeface="メイリオ" panose="020B0604030504040204" pitchFamily="50" charset="-128"/>
                <a:cs typeface="Meiryo UI" pitchFamily="50" charset="-128"/>
              </a:rPr>
              <a:t>1</a:t>
            </a:r>
            <a:r>
              <a:rPr lang="ja-JP" altLang="en-US" sz="1000" dirty="0">
                <a:solidFill>
                  <a:srgbClr val="333333"/>
                </a:solidFill>
                <a:latin typeface="メイリオ" panose="020B0604030504040204" pitchFamily="50" charset="-128"/>
                <a:ea typeface="メイリオ" panose="020B0604030504040204" pitchFamily="50" charset="-128"/>
                <a:cs typeface="Meiryo UI" pitchFamily="50" charset="-128"/>
              </a:rPr>
              <a:t>）</a:t>
            </a:r>
          </a:p>
        </p:txBody>
      </p:sp>
      <p:sp>
        <p:nvSpPr>
          <p:cNvPr id="64" name="Line 98">
            <a:extLst>
              <a:ext uri="{FF2B5EF4-FFF2-40B4-BE49-F238E27FC236}">
                <a16:creationId xmlns:a16="http://schemas.microsoft.com/office/drawing/2014/main" id="{9727F946-1FC9-85A2-0073-1D6C325811E6}"/>
              </a:ext>
            </a:extLst>
          </p:cNvPr>
          <p:cNvSpPr>
            <a:spLocks noChangeShapeType="1"/>
          </p:cNvSpPr>
          <p:nvPr/>
        </p:nvSpPr>
        <p:spPr bwMode="auto">
          <a:xfrm>
            <a:off x="8666903" y="3466695"/>
            <a:ext cx="0" cy="34094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4306" tIns="52153" rIns="104306" bIns="52153" anchor="ctr"/>
          <a:lstStyle/>
          <a:p>
            <a:pPr defTabSz="914400"/>
            <a:endParaRPr lang="ja-JP" altLang="en-US" dirty="0">
              <a:solidFill>
                <a:prstClr val="black"/>
              </a:solidFill>
              <a:latin typeface="メイリオ" panose="020B0604030504040204" pitchFamily="50" charset="-128"/>
              <a:ea typeface="メイリオ" panose="020B0604030504040204" pitchFamily="50" charset="-128"/>
            </a:endParaRPr>
          </a:p>
        </p:txBody>
      </p:sp>
      <p:sp>
        <p:nvSpPr>
          <p:cNvPr id="65" name="円/楕円 5">
            <a:extLst>
              <a:ext uri="{FF2B5EF4-FFF2-40B4-BE49-F238E27FC236}">
                <a16:creationId xmlns:a16="http://schemas.microsoft.com/office/drawing/2014/main" id="{123DB4AD-4412-1663-8F37-CFC750709A7A}"/>
              </a:ext>
            </a:extLst>
          </p:cNvPr>
          <p:cNvSpPr>
            <a:spLocks noChangeAspect="1"/>
          </p:cNvSpPr>
          <p:nvPr/>
        </p:nvSpPr>
        <p:spPr>
          <a:xfrm>
            <a:off x="7113241" y="4390355"/>
            <a:ext cx="720000" cy="664108"/>
          </a:xfrm>
          <a:prstGeom prst="ellipse">
            <a:avLst/>
          </a:prstGeom>
          <a:solidFill>
            <a:srgbClr val="568DFC">
              <a:alpha val="70000"/>
            </a:srgbClr>
          </a:solidFill>
          <a:ln>
            <a:solidFill>
              <a:srgbClr val="568DFC"/>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ja-JP" sz="900" b="1" dirty="0">
                <a:latin typeface="メイリオ" panose="020B0604030504040204" pitchFamily="50" charset="-128"/>
                <a:ea typeface="メイリオ" panose="020B0604030504040204" pitchFamily="50" charset="-128"/>
                <a:cs typeface="メイリオ" panose="020B0604030504040204" pitchFamily="50" charset="-128"/>
              </a:rPr>
              <a:t>Secure</a:t>
            </a:r>
          </a:p>
          <a:p>
            <a:pPr algn="ctr">
              <a:defRPr/>
            </a:pPr>
            <a:r>
              <a:rPr lang="en-US" altLang="ja-JP" sz="900" b="1" dirty="0">
                <a:latin typeface="メイリオ" panose="020B0604030504040204" pitchFamily="50" charset="-128"/>
                <a:ea typeface="メイリオ" panose="020B0604030504040204" pitchFamily="50" charset="-128"/>
                <a:cs typeface="メイリオ" panose="020B0604030504040204" pitchFamily="50" charset="-128"/>
              </a:rPr>
              <a:t>Print</a:t>
            </a:r>
            <a:r>
              <a:rPr lang="ja-JP" altLang="en-US" sz="900" b="1" dirty="0">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900" b="1" dirty="0">
              <a:latin typeface="メイリオ" panose="020B0604030504040204" pitchFamily="50" charset="-128"/>
              <a:ea typeface="メイリオ" panose="020B0604030504040204" pitchFamily="50" charset="-128"/>
              <a:cs typeface="メイリオ" panose="020B0604030504040204" pitchFamily="50" charset="-128"/>
            </a:endParaRPr>
          </a:p>
          <a:p>
            <a:pPr algn="ctr">
              <a:defRPr/>
            </a:pPr>
            <a:r>
              <a:rPr lang="ja-JP" altLang="en-US" sz="700" b="1" dirty="0">
                <a:latin typeface="メイリオ" panose="020B0604030504040204" pitchFamily="50" charset="-128"/>
                <a:ea typeface="メイリオ" panose="020B0604030504040204" pitchFamily="50" charset="-128"/>
                <a:cs typeface="メイリオ" panose="020B0604030504040204" pitchFamily="50" charset="-128"/>
              </a:rPr>
              <a:t>クライアントソフト</a:t>
            </a:r>
            <a:endParaRPr lang="ja-JP" altLang="en-US" sz="6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6" name="角丸四角形 26">
            <a:extLst>
              <a:ext uri="{FF2B5EF4-FFF2-40B4-BE49-F238E27FC236}">
                <a16:creationId xmlns:a16="http://schemas.microsoft.com/office/drawing/2014/main" id="{E316E44F-F109-5F23-F49A-45C40C3B1B73}"/>
              </a:ext>
            </a:extLst>
          </p:cNvPr>
          <p:cNvSpPr/>
          <p:nvPr/>
        </p:nvSpPr>
        <p:spPr>
          <a:xfrm>
            <a:off x="7733639" y="2491722"/>
            <a:ext cx="1266958" cy="252878"/>
          </a:xfrm>
          <a:prstGeom prst="roundRect">
            <a:avLst/>
          </a:prstGeom>
          <a:solidFill>
            <a:schemeClr val="bg1"/>
          </a:solidFill>
          <a:ln w="25400" cap="flat" cmpd="sng" algn="ctr">
            <a:solidFill>
              <a:srgbClr val="568DFC"/>
            </a:solidFill>
            <a:prstDash val="solid"/>
          </a:ln>
          <a:effectLst/>
        </p:spPr>
        <p:txBody>
          <a:bodyPr wrap="none" lIns="89192" tIns="44596" rIns="89192" bIns="44596" anchor="ctr">
            <a:spAutoFit/>
          </a:bodyPr>
          <a:lstStyle/>
          <a:p>
            <a:pPr algn="ctr" eaLnBrk="1" fontAlgn="auto" hangingPunct="1">
              <a:spcBef>
                <a:spcPts val="0"/>
              </a:spcBef>
              <a:spcAft>
                <a:spcPts val="0"/>
              </a:spcAft>
              <a:buClr>
                <a:srgbClr val="5330C1"/>
              </a:buClr>
              <a:defRPr/>
            </a:pPr>
            <a:r>
              <a:rPr lang="en-US" altLang="ja-JP" sz="900" b="1" kern="0" spc="10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IC</a:t>
            </a:r>
            <a:r>
              <a:rPr lang="ja-JP" altLang="en-US" sz="900" b="1" kern="0" spc="10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カードリーダー</a:t>
            </a:r>
            <a:endParaRPr lang="en-US" altLang="ja-JP" sz="900" b="1" kern="0" spc="10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grpSp>
        <p:nvGrpSpPr>
          <p:cNvPr id="67" name="グループ化 66">
            <a:extLst>
              <a:ext uri="{FF2B5EF4-FFF2-40B4-BE49-F238E27FC236}">
                <a16:creationId xmlns:a16="http://schemas.microsoft.com/office/drawing/2014/main" id="{FF914D76-F38C-55E6-2FE7-B5BC9011FEAB}"/>
              </a:ext>
            </a:extLst>
          </p:cNvPr>
          <p:cNvGrpSpPr>
            <a:grpSpLocks noChangeAspect="1"/>
          </p:cNvGrpSpPr>
          <p:nvPr/>
        </p:nvGrpSpPr>
        <p:grpSpPr>
          <a:xfrm rot="10800000">
            <a:off x="8080954" y="3029332"/>
            <a:ext cx="278862" cy="416189"/>
            <a:chOff x="6546784" y="2358699"/>
            <a:chExt cx="325689" cy="451176"/>
          </a:xfrm>
          <a:solidFill>
            <a:srgbClr val="002060"/>
          </a:solidFill>
        </p:grpSpPr>
        <p:sp>
          <p:nvSpPr>
            <p:cNvPr id="68" name="角丸四角形 49">
              <a:extLst>
                <a:ext uri="{FF2B5EF4-FFF2-40B4-BE49-F238E27FC236}">
                  <a16:creationId xmlns:a16="http://schemas.microsoft.com/office/drawing/2014/main" id="{EE238867-4D43-ABD7-CE19-364D489866E6}"/>
                </a:ext>
              </a:extLst>
            </p:cNvPr>
            <p:cNvSpPr/>
            <p:nvPr/>
          </p:nvSpPr>
          <p:spPr bwMode="auto">
            <a:xfrm>
              <a:off x="6546784" y="2358699"/>
              <a:ext cx="325689" cy="451176"/>
            </a:xfrm>
            <a:prstGeom prst="roundRect">
              <a:avLst/>
            </a:prstGeom>
            <a:solidFill>
              <a:schemeClr val="tx1"/>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kumimoji="0" lang="ja-JP" altLang="en-US" sz="300" b="1" kern="0" dirty="0">
                <a:solidFill>
                  <a:srgbClr val="000000"/>
                </a:solidFill>
                <a:latin typeface="メイリオ" panose="020B0604030504040204" pitchFamily="50" charset="-128"/>
                <a:ea typeface="メイリオ" panose="020B0604030504040204" pitchFamily="50" charset="-128"/>
              </a:endParaRPr>
            </a:p>
          </p:txBody>
        </p:sp>
        <p:sp>
          <p:nvSpPr>
            <p:cNvPr id="69" name="円/楕円 50">
              <a:extLst>
                <a:ext uri="{FF2B5EF4-FFF2-40B4-BE49-F238E27FC236}">
                  <a16:creationId xmlns:a16="http://schemas.microsoft.com/office/drawing/2014/main" id="{200AB6CE-EC0E-77CC-B07E-C2734053D128}"/>
                </a:ext>
              </a:extLst>
            </p:cNvPr>
            <p:cNvSpPr/>
            <p:nvPr/>
          </p:nvSpPr>
          <p:spPr bwMode="auto">
            <a:xfrm>
              <a:off x="6600824" y="2450191"/>
              <a:ext cx="216000" cy="216000"/>
            </a:xfrm>
            <a:prstGeom prst="ellipse">
              <a:avLst/>
            </a:prstGeom>
            <a:solidFill>
              <a:schemeClr val="tx1"/>
            </a:solidFill>
            <a:ln w="28575">
              <a:solidFill>
                <a:srgbClr val="FFFFFF"/>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kumimoji="0" lang="ja-JP" altLang="en-US" sz="300" b="1" kern="0" dirty="0">
                <a:solidFill>
                  <a:srgbClr val="000000"/>
                </a:solidFill>
                <a:latin typeface="メイリオ" panose="020B0604030504040204" pitchFamily="50" charset="-128"/>
                <a:ea typeface="メイリオ" panose="020B0604030504040204" pitchFamily="50" charset="-128"/>
              </a:endParaRPr>
            </a:p>
          </p:txBody>
        </p:sp>
      </p:grpSp>
      <p:sp>
        <p:nvSpPr>
          <p:cNvPr id="70" name="Line 98">
            <a:extLst>
              <a:ext uri="{FF2B5EF4-FFF2-40B4-BE49-F238E27FC236}">
                <a16:creationId xmlns:a16="http://schemas.microsoft.com/office/drawing/2014/main" id="{EC08FCBF-465F-8D06-9394-B768CB7A5C2E}"/>
              </a:ext>
            </a:extLst>
          </p:cNvPr>
          <p:cNvSpPr>
            <a:spLocks noChangeShapeType="1"/>
          </p:cNvSpPr>
          <p:nvPr/>
        </p:nvSpPr>
        <p:spPr bwMode="auto">
          <a:xfrm>
            <a:off x="8213736" y="3267640"/>
            <a:ext cx="0" cy="540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4306" tIns="52153" rIns="104306" bIns="52153" anchor="ctr"/>
          <a:lstStyle/>
          <a:p>
            <a:pPr defTabSz="914400"/>
            <a:endParaRPr lang="ja-JP" altLang="en-US" dirty="0">
              <a:solidFill>
                <a:prstClr val="black"/>
              </a:solidFill>
              <a:latin typeface="メイリオ" panose="020B0604030504040204" pitchFamily="50" charset="-128"/>
              <a:ea typeface="メイリオ" panose="020B0604030504040204" pitchFamily="50" charset="-128"/>
            </a:endParaRPr>
          </a:p>
        </p:txBody>
      </p:sp>
      <p:sp>
        <p:nvSpPr>
          <p:cNvPr id="71" name="Text Box 33">
            <a:extLst>
              <a:ext uri="{FF2B5EF4-FFF2-40B4-BE49-F238E27FC236}">
                <a16:creationId xmlns:a16="http://schemas.microsoft.com/office/drawing/2014/main" id="{A18BC249-FED4-5FA4-78E7-DC8CE2E69CFC}"/>
              </a:ext>
            </a:extLst>
          </p:cNvPr>
          <p:cNvSpPr txBox="1">
            <a:spLocks noChangeArrowheads="1"/>
          </p:cNvSpPr>
          <p:nvPr/>
        </p:nvSpPr>
        <p:spPr bwMode="auto">
          <a:xfrm>
            <a:off x="5097017" y="4787027"/>
            <a:ext cx="1003984" cy="351546"/>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lIns="104306" tIns="52153" rIns="104306" bIns="52153">
            <a:spAutoFit/>
          </a:bodyPr>
          <a:lstStyle/>
          <a:p>
            <a:pPr algn="ctr" eaLnBrk="1" hangingPunct="1">
              <a:spcBef>
                <a:spcPct val="20000"/>
              </a:spcBef>
              <a:buClr>
                <a:srgbClr val="5330C1"/>
              </a:buClr>
              <a:defRPr/>
            </a:pPr>
            <a:r>
              <a:rPr lang="ja-JP" altLang="en-US" sz="1600" b="1" dirty="0">
                <a:solidFill>
                  <a:schemeClr val="accent2">
                    <a:lumMod val="75000"/>
                  </a:schemeClr>
                </a:solidFill>
                <a:latin typeface="メイリオ" panose="020B0604030504040204" pitchFamily="50" charset="-128"/>
                <a:ea typeface="メイリオ" panose="020B0604030504040204" pitchFamily="50" charset="-128"/>
                <a:cs typeface="Meiryo UI" pitchFamily="50" charset="-128"/>
              </a:rPr>
              <a:t>本社</a:t>
            </a:r>
          </a:p>
        </p:txBody>
      </p:sp>
      <p:sp>
        <p:nvSpPr>
          <p:cNvPr id="72" name="Text Box 33">
            <a:extLst>
              <a:ext uri="{FF2B5EF4-FFF2-40B4-BE49-F238E27FC236}">
                <a16:creationId xmlns:a16="http://schemas.microsoft.com/office/drawing/2014/main" id="{820292E6-F0CD-0FAE-2687-08B02A1D6FE5}"/>
              </a:ext>
            </a:extLst>
          </p:cNvPr>
          <p:cNvSpPr txBox="1">
            <a:spLocks noChangeArrowheads="1"/>
          </p:cNvSpPr>
          <p:nvPr/>
        </p:nvSpPr>
        <p:spPr bwMode="auto">
          <a:xfrm>
            <a:off x="8724806" y="4775059"/>
            <a:ext cx="1003984" cy="351546"/>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lIns="104306" tIns="52153" rIns="104306" bIns="52153">
            <a:spAutoFit/>
          </a:bodyPr>
          <a:lstStyle/>
          <a:p>
            <a:pPr algn="ctr" eaLnBrk="1" hangingPunct="1">
              <a:spcBef>
                <a:spcPct val="20000"/>
              </a:spcBef>
              <a:buClr>
                <a:srgbClr val="5330C1"/>
              </a:buClr>
              <a:defRPr/>
            </a:pPr>
            <a:r>
              <a:rPr lang="ja-JP" altLang="en-US" sz="1600" b="1" dirty="0">
                <a:solidFill>
                  <a:schemeClr val="accent2">
                    <a:lumMod val="75000"/>
                  </a:schemeClr>
                </a:solidFill>
                <a:latin typeface="メイリオ" panose="020B0604030504040204" pitchFamily="50" charset="-128"/>
                <a:ea typeface="メイリオ" panose="020B0604030504040204" pitchFamily="50" charset="-128"/>
                <a:cs typeface="Meiryo UI" pitchFamily="50" charset="-128"/>
              </a:rPr>
              <a:t>拠点</a:t>
            </a:r>
          </a:p>
        </p:txBody>
      </p:sp>
      <p:cxnSp>
        <p:nvCxnSpPr>
          <p:cNvPr id="73" name="直線コネクタ 72">
            <a:extLst>
              <a:ext uri="{FF2B5EF4-FFF2-40B4-BE49-F238E27FC236}">
                <a16:creationId xmlns:a16="http://schemas.microsoft.com/office/drawing/2014/main" id="{18F49BB9-3E54-9851-EC22-8DF039B9150B}"/>
              </a:ext>
            </a:extLst>
          </p:cNvPr>
          <p:cNvCxnSpPr>
            <a:cxnSpLocks/>
            <a:stCxn id="79" idx="2"/>
            <a:endCxn id="9" idx="1"/>
          </p:cNvCxnSpPr>
          <p:nvPr/>
        </p:nvCxnSpPr>
        <p:spPr bwMode="auto">
          <a:xfrm flipH="1" flipV="1">
            <a:off x="5960919" y="3448738"/>
            <a:ext cx="503328" cy="266538"/>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74" name="直線コネクタ 73">
            <a:extLst>
              <a:ext uri="{FF2B5EF4-FFF2-40B4-BE49-F238E27FC236}">
                <a16:creationId xmlns:a16="http://schemas.microsoft.com/office/drawing/2014/main" id="{3C7A54EE-D09B-4B65-B13B-7A5C2C971479}"/>
              </a:ext>
            </a:extLst>
          </p:cNvPr>
          <p:cNvCxnSpPr>
            <a:cxnSpLocks/>
            <a:stCxn id="76" idx="2"/>
            <a:endCxn id="79" idx="0"/>
          </p:cNvCxnSpPr>
          <p:nvPr/>
        </p:nvCxnSpPr>
        <p:spPr bwMode="auto">
          <a:xfrm flipH="1" flipV="1">
            <a:off x="6565274" y="3390682"/>
            <a:ext cx="363862" cy="392200"/>
          </a:xfrm>
          <a:prstGeom prst="line">
            <a:avLst/>
          </a:prstGeom>
          <a:ln/>
        </p:spPr>
        <p:style>
          <a:lnRef idx="1">
            <a:schemeClr val="accent1"/>
          </a:lnRef>
          <a:fillRef idx="0">
            <a:schemeClr val="accent1"/>
          </a:fillRef>
          <a:effectRef idx="0">
            <a:schemeClr val="accent1"/>
          </a:effectRef>
          <a:fontRef idx="minor">
            <a:schemeClr val="tx1"/>
          </a:fontRef>
        </p:style>
      </p:cxnSp>
      <p:sp>
        <p:nvSpPr>
          <p:cNvPr id="75" name="円柱 74">
            <a:extLst>
              <a:ext uri="{FF2B5EF4-FFF2-40B4-BE49-F238E27FC236}">
                <a16:creationId xmlns:a16="http://schemas.microsoft.com/office/drawing/2014/main" id="{DA88EFB5-88FD-A21C-0E8E-9410724F8EB9}"/>
              </a:ext>
            </a:extLst>
          </p:cNvPr>
          <p:cNvSpPr/>
          <p:nvPr/>
        </p:nvSpPr>
        <p:spPr bwMode="auto">
          <a:xfrm>
            <a:off x="5950783" y="3319143"/>
            <a:ext cx="213953" cy="159377"/>
          </a:xfrm>
          <a:prstGeom prst="can">
            <a:avLst>
              <a:gd name="adj" fmla="val 50000"/>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none"/>
          <a:lstStyle/>
          <a:p>
            <a:pPr algn="ctr" defTabSz="914400">
              <a:defRPr/>
            </a:pPr>
            <a:endParaRPr lang="ja-JP" altLang="en-US" sz="2400" b="1">
              <a:latin typeface="メイリオ" panose="020B0604030504040204" pitchFamily="50" charset="-128"/>
              <a:ea typeface="メイリオ" panose="020B0604030504040204" pitchFamily="50" charset="-128"/>
            </a:endParaRPr>
          </a:p>
        </p:txBody>
      </p:sp>
      <p:sp>
        <p:nvSpPr>
          <p:cNvPr id="76" name="円柱 75">
            <a:extLst>
              <a:ext uri="{FF2B5EF4-FFF2-40B4-BE49-F238E27FC236}">
                <a16:creationId xmlns:a16="http://schemas.microsoft.com/office/drawing/2014/main" id="{D5019F5F-5A0B-90CE-B2A2-A8E80954FDB4}"/>
              </a:ext>
            </a:extLst>
          </p:cNvPr>
          <p:cNvSpPr/>
          <p:nvPr/>
        </p:nvSpPr>
        <p:spPr bwMode="auto">
          <a:xfrm>
            <a:off x="6929136" y="3703193"/>
            <a:ext cx="213953" cy="159377"/>
          </a:xfrm>
          <a:prstGeom prst="can">
            <a:avLst>
              <a:gd name="adj" fmla="val 50000"/>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none"/>
          <a:lstStyle/>
          <a:p>
            <a:pPr algn="ctr" defTabSz="914400">
              <a:defRPr/>
            </a:pPr>
            <a:endParaRPr lang="ja-JP" altLang="en-US" sz="2400" b="1">
              <a:latin typeface="メイリオ" panose="020B0604030504040204" pitchFamily="50" charset="-128"/>
              <a:ea typeface="メイリオ" panose="020B0604030504040204" pitchFamily="50" charset="-128"/>
            </a:endParaRPr>
          </a:p>
        </p:txBody>
      </p:sp>
      <p:sp>
        <p:nvSpPr>
          <p:cNvPr id="77" name="角丸四角形吹き出し 228">
            <a:extLst>
              <a:ext uri="{FF2B5EF4-FFF2-40B4-BE49-F238E27FC236}">
                <a16:creationId xmlns:a16="http://schemas.microsoft.com/office/drawing/2014/main" id="{D71ADC17-692F-2F5F-0A93-CB01EA003A32}"/>
              </a:ext>
            </a:extLst>
          </p:cNvPr>
          <p:cNvSpPr/>
          <p:nvPr/>
        </p:nvSpPr>
        <p:spPr bwMode="auto">
          <a:xfrm>
            <a:off x="8286633" y="4045329"/>
            <a:ext cx="1327853" cy="252878"/>
          </a:xfrm>
          <a:prstGeom prst="wedgeRoundRectCallout">
            <a:avLst>
              <a:gd name="adj1" fmla="val -48362"/>
              <a:gd name="adj2" fmla="val 118294"/>
              <a:gd name="adj3" fmla="val 16667"/>
            </a:avLst>
          </a:prstGeom>
          <a:solidFill>
            <a:schemeClr val="bg1"/>
          </a:solidFill>
          <a:ln>
            <a:solidFill>
              <a:schemeClr val="tx1">
                <a:lumMod val="65000"/>
                <a:lumOff val="3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wrap="square" lIns="89192" tIns="44596" rIns="89192" bIns="44596">
            <a:spAutoFit/>
          </a:bodyPr>
          <a:lstStyle/>
          <a:p>
            <a:pPr algn="ctr" eaLnBrk="1" hangingPunct="1">
              <a:spcBef>
                <a:spcPct val="20000"/>
              </a:spcBef>
              <a:buClr>
                <a:srgbClr val="5330C1"/>
              </a:buClr>
              <a:defRPr/>
            </a:pPr>
            <a:r>
              <a:rPr lang="ja-JP" altLang="en-US" sz="900" b="1" dirty="0">
                <a:solidFill>
                  <a:schemeClr val="tx1"/>
                </a:solidFill>
                <a:latin typeface="メイリオ" panose="020B0604030504040204" pitchFamily="50" charset="-128"/>
                <a:ea typeface="メイリオ" panose="020B0604030504040204" pitchFamily="50" charset="-128"/>
                <a:cs typeface="Meiryo UI" pitchFamily="50" charset="-128"/>
              </a:rPr>
              <a:t>メーカードライバー</a:t>
            </a:r>
            <a:endParaRPr lang="ja-JP" altLang="en-US" sz="900" dirty="0">
              <a:solidFill>
                <a:schemeClr val="tx1"/>
              </a:solidFill>
              <a:latin typeface="メイリオ" panose="020B0604030504040204" pitchFamily="50" charset="-128"/>
              <a:ea typeface="メイリオ" panose="020B0604030504040204" pitchFamily="50" charset="-128"/>
              <a:cs typeface="Meiryo UI" pitchFamily="50" charset="-128"/>
            </a:endParaRPr>
          </a:p>
        </p:txBody>
      </p:sp>
      <p:sp>
        <p:nvSpPr>
          <p:cNvPr id="78" name="フリーフォーム 42">
            <a:extLst>
              <a:ext uri="{FF2B5EF4-FFF2-40B4-BE49-F238E27FC236}">
                <a16:creationId xmlns:a16="http://schemas.microsoft.com/office/drawing/2014/main" id="{EEA0415F-9FC3-0D48-1B95-F575F6DACF3A}"/>
              </a:ext>
            </a:extLst>
          </p:cNvPr>
          <p:cNvSpPr>
            <a:spLocks noChangeAspect="1"/>
          </p:cNvSpPr>
          <p:nvPr/>
        </p:nvSpPr>
        <p:spPr bwMode="auto">
          <a:xfrm>
            <a:off x="768640" y="3953379"/>
            <a:ext cx="532487" cy="528490"/>
          </a:xfrm>
          <a:custGeom>
            <a:avLst/>
            <a:gdLst>
              <a:gd name="connsiteX0" fmla="*/ 0 w 2409267"/>
              <a:gd name="connsiteY0" fmla="*/ 1381355 h 2391197"/>
              <a:gd name="connsiteX1" fmla="*/ 678473 w 2409267"/>
              <a:gd name="connsiteY1" fmla="*/ 1381355 h 2391197"/>
              <a:gd name="connsiteX2" fmla="*/ 682626 w 2409267"/>
              <a:gd name="connsiteY2" fmla="*/ 1387504 h 2391197"/>
              <a:gd name="connsiteX3" fmla="*/ 711703 w 2409267"/>
              <a:gd name="connsiteY3" fmla="*/ 1430543 h 2391197"/>
              <a:gd name="connsiteX4" fmla="*/ 828015 w 2409267"/>
              <a:gd name="connsiteY4" fmla="*/ 1493398 h 2391197"/>
              <a:gd name="connsiteX5" fmla="*/ 1656025 w 2409267"/>
              <a:gd name="connsiteY5" fmla="*/ 1493398 h 2391197"/>
              <a:gd name="connsiteX6" fmla="*/ 1772337 w 2409267"/>
              <a:gd name="connsiteY6" fmla="*/ 1430543 h 2391197"/>
              <a:gd name="connsiteX7" fmla="*/ 1776489 w 2409267"/>
              <a:gd name="connsiteY7" fmla="*/ 1424396 h 2391197"/>
              <a:gd name="connsiteX8" fmla="*/ 1805567 w 2409267"/>
              <a:gd name="connsiteY8" fmla="*/ 1381355 h 2391197"/>
              <a:gd name="connsiteX9" fmla="*/ 2409267 w 2409267"/>
              <a:gd name="connsiteY9" fmla="*/ 1381355 h 2391197"/>
              <a:gd name="connsiteX10" fmla="*/ 2409267 w 2409267"/>
              <a:gd name="connsiteY10" fmla="*/ 1719654 h 2391197"/>
              <a:gd name="connsiteX11" fmla="*/ 2409267 w 2409267"/>
              <a:gd name="connsiteY11" fmla="*/ 1733975 h 2391197"/>
              <a:gd name="connsiteX12" fmla="*/ 2409267 w 2409267"/>
              <a:gd name="connsiteY12" fmla="*/ 1791268 h 2391197"/>
              <a:gd name="connsiteX13" fmla="*/ 2409267 w 2409267"/>
              <a:gd name="connsiteY13" fmla="*/ 1900966 h 2391197"/>
              <a:gd name="connsiteX14" fmla="*/ 2409267 w 2409267"/>
              <a:gd name="connsiteY14" fmla="*/ 1905679 h 2391197"/>
              <a:gd name="connsiteX15" fmla="*/ 2409267 w 2409267"/>
              <a:gd name="connsiteY15" fmla="*/ 1916871 h 2391197"/>
              <a:gd name="connsiteX16" fmla="*/ 2409267 w 2409267"/>
              <a:gd name="connsiteY16" fmla="*/ 1938666 h 2391197"/>
              <a:gd name="connsiteX17" fmla="*/ 2409267 w 2409267"/>
              <a:gd name="connsiteY17" fmla="*/ 1974599 h 2391197"/>
              <a:gd name="connsiteX18" fmla="*/ 2409267 w 2409267"/>
              <a:gd name="connsiteY18" fmla="*/ 2028204 h 2391197"/>
              <a:gd name="connsiteX19" fmla="*/ 2409267 w 2409267"/>
              <a:gd name="connsiteY19" fmla="*/ 2103016 h 2391197"/>
              <a:gd name="connsiteX20" fmla="*/ 2409267 w 2409267"/>
              <a:gd name="connsiteY20" fmla="*/ 2202568 h 2391197"/>
              <a:gd name="connsiteX21" fmla="*/ 2409267 w 2409267"/>
              <a:gd name="connsiteY21" fmla="*/ 2228498 h 2391197"/>
              <a:gd name="connsiteX22" fmla="*/ 2409267 w 2409267"/>
              <a:gd name="connsiteY22" fmla="*/ 2259749 h 2391197"/>
              <a:gd name="connsiteX23" fmla="*/ 2277819 w 2409267"/>
              <a:gd name="connsiteY23" fmla="*/ 2391197 h 2391197"/>
              <a:gd name="connsiteX24" fmla="*/ 131448 w 2409267"/>
              <a:gd name="connsiteY24" fmla="*/ 2391197 h 2391197"/>
              <a:gd name="connsiteX25" fmla="*/ 0 w 2409267"/>
              <a:gd name="connsiteY25" fmla="*/ 2259749 h 2391197"/>
              <a:gd name="connsiteX26" fmla="*/ 0 w 2409267"/>
              <a:gd name="connsiteY26" fmla="*/ 2165563 h 2391197"/>
              <a:gd name="connsiteX27" fmla="*/ 0 w 2409267"/>
              <a:gd name="connsiteY27" fmla="*/ 2064343 h 2391197"/>
              <a:gd name="connsiteX28" fmla="*/ 0 w 2409267"/>
              <a:gd name="connsiteY28" fmla="*/ 1900966 h 2391197"/>
              <a:gd name="connsiteX29" fmla="*/ 0 w 2409267"/>
              <a:gd name="connsiteY29" fmla="*/ 1791268 h 2391197"/>
              <a:gd name="connsiteX30" fmla="*/ 0 w 2409267"/>
              <a:gd name="connsiteY30" fmla="*/ 1790326 h 2391197"/>
              <a:gd name="connsiteX31" fmla="*/ 0 w 2409267"/>
              <a:gd name="connsiteY31" fmla="*/ 1784394 h 2391197"/>
              <a:gd name="connsiteX32" fmla="*/ 0 w 2409267"/>
              <a:gd name="connsiteY32" fmla="*/ 1768780 h 2391197"/>
              <a:gd name="connsiteX33" fmla="*/ 0 w 2409267"/>
              <a:gd name="connsiteY33" fmla="*/ 1738796 h 2391197"/>
              <a:gd name="connsiteX34" fmla="*/ 0 w 2409267"/>
              <a:gd name="connsiteY34" fmla="*/ 1733975 h 2391197"/>
              <a:gd name="connsiteX35" fmla="*/ 0 w 2409267"/>
              <a:gd name="connsiteY35" fmla="*/ 1689752 h 2391197"/>
              <a:gd name="connsiteX36" fmla="*/ 0 w 2409267"/>
              <a:gd name="connsiteY36" fmla="*/ 1381355 h 2391197"/>
              <a:gd name="connsiteX37" fmla="*/ 0 w 2409267"/>
              <a:gd name="connsiteY37" fmla="*/ 861743 h 2391197"/>
              <a:gd name="connsiteX38" fmla="*/ 2409267 w 2409267"/>
              <a:gd name="connsiteY38" fmla="*/ 861743 h 2391197"/>
              <a:gd name="connsiteX39" fmla="*/ 2409267 w 2409267"/>
              <a:gd name="connsiteY39" fmla="*/ 1271657 h 2391197"/>
              <a:gd name="connsiteX40" fmla="*/ 0 w 2409267"/>
              <a:gd name="connsiteY40" fmla="*/ 1271657 h 2391197"/>
              <a:gd name="connsiteX41" fmla="*/ 1147259 w 2409267"/>
              <a:gd name="connsiteY41" fmla="*/ 18 h 2391197"/>
              <a:gd name="connsiteX42" fmla="*/ 1176250 w 2409267"/>
              <a:gd name="connsiteY42" fmla="*/ 4689 h 2391197"/>
              <a:gd name="connsiteX43" fmla="*/ 1221251 w 2409267"/>
              <a:gd name="connsiteY43" fmla="*/ 42039 h 2391197"/>
              <a:gd name="connsiteX44" fmla="*/ 1224363 w 2409267"/>
              <a:gd name="connsiteY44" fmla="*/ 47865 h 2391197"/>
              <a:gd name="connsiteX45" fmla="*/ 1246172 w 2409267"/>
              <a:gd name="connsiteY45" fmla="*/ 88642 h 2391197"/>
              <a:gd name="connsiteX46" fmla="*/ 1210171 w 2409267"/>
              <a:gd name="connsiteY46" fmla="*/ 187331 h 2391197"/>
              <a:gd name="connsiteX47" fmla="*/ 321238 w 2409267"/>
              <a:gd name="connsiteY47" fmla="*/ 604016 h 2391197"/>
              <a:gd name="connsiteX48" fmla="*/ 2334498 w 2409267"/>
              <a:gd name="connsiteY48" fmla="*/ 604016 h 2391197"/>
              <a:gd name="connsiteX49" fmla="*/ 2409267 w 2409267"/>
              <a:gd name="connsiteY49" fmla="*/ 678033 h 2391197"/>
              <a:gd name="connsiteX50" fmla="*/ 2409267 w 2409267"/>
              <a:gd name="connsiteY50" fmla="*/ 752049 h 2391197"/>
              <a:gd name="connsiteX51" fmla="*/ 0 w 2409267"/>
              <a:gd name="connsiteY51" fmla="*/ 752049 h 2391197"/>
              <a:gd name="connsiteX52" fmla="*/ 0 w 2409267"/>
              <a:gd name="connsiteY52" fmla="*/ 604016 h 2391197"/>
              <a:gd name="connsiteX53" fmla="*/ 66464 w 2409267"/>
              <a:gd name="connsiteY53" fmla="*/ 497104 h 2391197"/>
              <a:gd name="connsiteX54" fmla="*/ 1118786 w 2409267"/>
              <a:gd name="connsiteY54" fmla="*/ 6402 h 2391197"/>
              <a:gd name="connsiteX55" fmla="*/ 1147259 w 2409267"/>
              <a:gd name="connsiteY55" fmla="*/ 18 h 2391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409267" h="2391197">
                <a:moveTo>
                  <a:pt x="0" y="1381355"/>
                </a:moveTo>
                <a:cubicBezTo>
                  <a:pt x="41" y="1381355"/>
                  <a:pt x="5307" y="1381355"/>
                  <a:pt x="678473" y="1381355"/>
                </a:cubicBezTo>
                <a:cubicBezTo>
                  <a:pt x="678480" y="1381365"/>
                  <a:pt x="678649" y="1381617"/>
                  <a:pt x="682626" y="1387504"/>
                </a:cubicBezTo>
                <a:lnTo>
                  <a:pt x="711703" y="1430543"/>
                </a:lnTo>
                <a:cubicBezTo>
                  <a:pt x="733858" y="1466071"/>
                  <a:pt x="786472" y="1493398"/>
                  <a:pt x="828015" y="1493398"/>
                </a:cubicBezTo>
                <a:cubicBezTo>
                  <a:pt x="828044" y="1493398"/>
                  <a:pt x="832946" y="1493398"/>
                  <a:pt x="1656025" y="1493398"/>
                </a:cubicBezTo>
                <a:cubicBezTo>
                  <a:pt x="1697564" y="1493398"/>
                  <a:pt x="1750182" y="1466071"/>
                  <a:pt x="1772337" y="1430543"/>
                </a:cubicBezTo>
                <a:cubicBezTo>
                  <a:pt x="1772344" y="1430532"/>
                  <a:pt x="1772513" y="1430285"/>
                  <a:pt x="1776489" y="1424396"/>
                </a:cubicBezTo>
                <a:lnTo>
                  <a:pt x="1805567" y="1381355"/>
                </a:lnTo>
                <a:lnTo>
                  <a:pt x="2409267" y="1381355"/>
                </a:lnTo>
                <a:cubicBezTo>
                  <a:pt x="2409267" y="1381378"/>
                  <a:pt x="2409267" y="1384243"/>
                  <a:pt x="2409267" y="1719654"/>
                </a:cubicBezTo>
                <a:lnTo>
                  <a:pt x="2409267" y="1733975"/>
                </a:lnTo>
                <a:lnTo>
                  <a:pt x="2409267" y="1791268"/>
                </a:lnTo>
                <a:lnTo>
                  <a:pt x="2409267" y="1900966"/>
                </a:lnTo>
                <a:lnTo>
                  <a:pt x="2409267" y="1905679"/>
                </a:lnTo>
                <a:lnTo>
                  <a:pt x="2409267" y="1916871"/>
                </a:lnTo>
                <a:lnTo>
                  <a:pt x="2409267" y="1938666"/>
                </a:lnTo>
                <a:lnTo>
                  <a:pt x="2409267" y="1974599"/>
                </a:lnTo>
                <a:lnTo>
                  <a:pt x="2409267" y="2028204"/>
                </a:lnTo>
                <a:lnTo>
                  <a:pt x="2409267" y="2103016"/>
                </a:lnTo>
                <a:lnTo>
                  <a:pt x="2409267" y="2202568"/>
                </a:lnTo>
                <a:lnTo>
                  <a:pt x="2409267" y="2228498"/>
                </a:lnTo>
                <a:lnTo>
                  <a:pt x="2409267" y="2259749"/>
                </a:lnTo>
                <a:cubicBezTo>
                  <a:pt x="2409267" y="2332346"/>
                  <a:pt x="2350416" y="2391197"/>
                  <a:pt x="2277819" y="2391197"/>
                </a:cubicBezTo>
                <a:lnTo>
                  <a:pt x="131448" y="2391197"/>
                </a:lnTo>
                <a:cubicBezTo>
                  <a:pt x="58851" y="2391197"/>
                  <a:pt x="0" y="2332346"/>
                  <a:pt x="0" y="2259749"/>
                </a:cubicBezTo>
                <a:lnTo>
                  <a:pt x="0" y="2165563"/>
                </a:lnTo>
                <a:lnTo>
                  <a:pt x="0" y="2064343"/>
                </a:lnTo>
                <a:lnTo>
                  <a:pt x="0" y="1900966"/>
                </a:lnTo>
                <a:lnTo>
                  <a:pt x="0" y="1791268"/>
                </a:lnTo>
                <a:lnTo>
                  <a:pt x="0" y="1790326"/>
                </a:lnTo>
                <a:lnTo>
                  <a:pt x="0" y="1784394"/>
                </a:lnTo>
                <a:lnTo>
                  <a:pt x="0" y="1768780"/>
                </a:lnTo>
                <a:lnTo>
                  <a:pt x="0" y="1738796"/>
                </a:lnTo>
                <a:lnTo>
                  <a:pt x="0" y="1733975"/>
                </a:lnTo>
                <a:lnTo>
                  <a:pt x="0" y="1689752"/>
                </a:lnTo>
                <a:cubicBezTo>
                  <a:pt x="0" y="1629613"/>
                  <a:pt x="0" y="1533849"/>
                  <a:pt x="0" y="1381355"/>
                </a:cubicBezTo>
                <a:close/>
                <a:moveTo>
                  <a:pt x="0" y="861743"/>
                </a:moveTo>
                <a:lnTo>
                  <a:pt x="2409267" y="861743"/>
                </a:lnTo>
                <a:lnTo>
                  <a:pt x="2409267" y="1271657"/>
                </a:lnTo>
                <a:lnTo>
                  <a:pt x="0" y="1271657"/>
                </a:lnTo>
                <a:close/>
                <a:moveTo>
                  <a:pt x="1147259" y="18"/>
                </a:moveTo>
                <a:cubicBezTo>
                  <a:pt x="1157038" y="-196"/>
                  <a:pt x="1166904" y="1432"/>
                  <a:pt x="1176250" y="4689"/>
                </a:cubicBezTo>
                <a:cubicBezTo>
                  <a:pt x="1194943" y="11199"/>
                  <a:pt x="1211557" y="24219"/>
                  <a:pt x="1221251" y="42039"/>
                </a:cubicBezTo>
                <a:cubicBezTo>
                  <a:pt x="1221258" y="42054"/>
                  <a:pt x="1221420" y="42356"/>
                  <a:pt x="1224363" y="47865"/>
                </a:cubicBezTo>
                <a:lnTo>
                  <a:pt x="1246172" y="88642"/>
                </a:lnTo>
                <a:cubicBezTo>
                  <a:pt x="1262789" y="127021"/>
                  <a:pt x="1248943" y="170881"/>
                  <a:pt x="1210171" y="187331"/>
                </a:cubicBezTo>
                <a:cubicBezTo>
                  <a:pt x="1210120" y="187355"/>
                  <a:pt x="1203278" y="190563"/>
                  <a:pt x="321238" y="604016"/>
                </a:cubicBezTo>
                <a:cubicBezTo>
                  <a:pt x="321293" y="604016"/>
                  <a:pt x="331972" y="604016"/>
                  <a:pt x="2334498" y="604016"/>
                </a:cubicBezTo>
                <a:cubicBezTo>
                  <a:pt x="2376037" y="604016"/>
                  <a:pt x="2409267" y="636911"/>
                  <a:pt x="2409267" y="678033"/>
                </a:cubicBezTo>
                <a:lnTo>
                  <a:pt x="2409267" y="752049"/>
                </a:lnTo>
                <a:cubicBezTo>
                  <a:pt x="2367728" y="752049"/>
                  <a:pt x="36001" y="752049"/>
                  <a:pt x="0" y="752049"/>
                </a:cubicBezTo>
                <a:cubicBezTo>
                  <a:pt x="0" y="752005"/>
                  <a:pt x="0" y="749460"/>
                  <a:pt x="0" y="604016"/>
                </a:cubicBezTo>
                <a:cubicBezTo>
                  <a:pt x="0" y="562894"/>
                  <a:pt x="30463" y="513550"/>
                  <a:pt x="66464" y="497104"/>
                </a:cubicBezTo>
                <a:cubicBezTo>
                  <a:pt x="66527" y="497075"/>
                  <a:pt x="74637" y="493292"/>
                  <a:pt x="1118786" y="6402"/>
                </a:cubicBezTo>
                <a:cubicBezTo>
                  <a:pt x="1127787" y="2288"/>
                  <a:pt x="1137480" y="232"/>
                  <a:pt x="1147259" y="18"/>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b="1" dirty="0">
              <a:latin typeface="メイリオ" panose="020B0604030504040204" pitchFamily="50" charset="-128"/>
              <a:ea typeface="メイリオ" panose="020B0604030504040204" pitchFamily="50" charset="-128"/>
            </a:endParaRPr>
          </a:p>
        </p:txBody>
      </p:sp>
      <p:sp>
        <p:nvSpPr>
          <p:cNvPr id="79" name="フローチャート : 和接合 8">
            <a:extLst>
              <a:ext uri="{FF2B5EF4-FFF2-40B4-BE49-F238E27FC236}">
                <a16:creationId xmlns:a16="http://schemas.microsoft.com/office/drawing/2014/main" id="{AD83F3F9-216D-9943-0F97-1F70DD9CB2E0}"/>
              </a:ext>
            </a:extLst>
          </p:cNvPr>
          <p:cNvSpPr>
            <a:spLocks noChangeArrowheads="1"/>
          </p:cNvSpPr>
          <p:nvPr/>
        </p:nvSpPr>
        <p:spPr bwMode="auto">
          <a:xfrm>
            <a:off x="6464247" y="3390682"/>
            <a:ext cx="202053" cy="649188"/>
          </a:xfrm>
          <a:prstGeom prst="flowChartSummingJunction">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lvl1pPr eaLnBrk="0" hangingPunct="0">
              <a:defRPr kumimoji="1">
                <a:solidFill>
                  <a:schemeClr val="tx1"/>
                </a:solidFill>
                <a:latin typeface="Arial" charset="0"/>
                <a:ea typeface="ＭＳ Ｐゴシック" charset="-128"/>
              </a:defRPr>
            </a:lvl1pPr>
            <a:lvl2pPr eaLnBrk="0" hangingPunct="0">
              <a:defRPr kumimoji="1">
                <a:solidFill>
                  <a:schemeClr val="tx1"/>
                </a:solidFill>
                <a:latin typeface="Arial" charset="0"/>
                <a:ea typeface="ＭＳ Ｐゴシック" charset="-128"/>
              </a:defRPr>
            </a:lvl2pPr>
            <a:lvl3pPr eaLnBrk="0" hangingPunct="0">
              <a:defRPr kumimoji="1">
                <a:solidFill>
                  <a:schemeClr val="tx1"/>
                </a:solidFill>
                <a:latin typeface="Arial" charset="0"/>
                <a:ea typeface="ＭＳ Ｐゴシック" charset="-128"/>
              </a:defRPr>
            </a:lvl3pPr>
            <a:lvl4pPr eaLnBrk="0" hangingPunct="0">
              <a:defRPr kumimoji="1">
                <a:solidFill>
                  <a:schemeClr val="tx1"/>
                </a:solidFill>
                <a:latin typeface="Arial" charset="0"/>
                <a:ea typeface="ＭＳ Ｐゴシック" charset="-128"/>
              </a:defRPr>
            </a:lvl4pPr>
            <a:lvl5pPr eaLnBrk="0" hangingPunct="0">
              <a:defRPr kumimoji="1">
                <a:solidFill>
                  <a:schemeClr val="tx1"/>
                </a:solidFill>
                <a:latin typeface="Arial" charset="0"/>
                <a:ea typeface="ＭＳ Ｐゴシック" charset="-128"/>
              </a:defRPr>
            </a:lvl5pPr>
            <a:lvl6pPr marL="2214563" indent="71438" eaLnBrk="0" fontAlgn="base" hangingPunct="0">
              <a:spcBef>
                <a:spcPct val="0"/>
              </a:spcBef>
              <a:spcAft>
                <a:spcPct val="0"/>
              </a:spcAft>
              <a:defRPr kumimoji="1">
                <a:solidFill>
                  <a:schemeClr val="tx1"/>
                </a:solidFill>
                <a:latin typeface="Arial" charset="0"/>
                <a:ea typeface="ＭＳ Ｐゴシック" charset="-128"/>
              </a:defRPr>
            </a:lvl6pPr>
            <a:lvl7pPr marL="2671763" indent="71438" eaLnBrk="0" fontAlgn="base" hangingPunct="0">
              <a:spcBef>
                <a:spcPct val="0"/>
              </a:spcBef>
              <a:spcAft>
                <a:spcPct val="0"/>
              </a:spcAft>
              <a:defRPr kumimoji="1">
                <a:solidFill>
                  <a:schemeClr val="tx1"/>
                </a:solidFill>
                <a:latin typeface="Arial" charset="0"/>
                <a:ea typeface="ＭＳ Ｐゴシック" charset="-128"/>
              </a:defRPr>
            </a:lvl7pPr>
            <a:lvl8pPr marL="3128963" indent="71438" eaLnBrk="0" fontAlgn="base" hangingPunct="0">
              <a:spcBef>
                <a:spcPct val="0"/>
              </a:spcBef>
              <a:spcAft>
                <a:spcPct val="0"/>
              </a:spcAft>
              <a:defRPr kumimoji="1">
                <a:solidFill>
                  <a:schemeClr val="tx1"/>
                </a:solidFill>
                <a:latin typeface="Arial" charset="0"/>
                <a:ea typeface="ＭＳ Ｐゴシック" charset="-128"/>
              </a:defRPr>
            </a:lvl8pPr>
            <a:lvl9pPr marL="3586163" indent="71438" eaLnBrk="0" fontAlgn="base" hangingPunct="0">
              <a:spcBef>
                <a:spcPct val="0"/>
              </a:spcBef>
              <a:spcAft>
                <a:spcPct val="0"/>
              </a:spcAft>
              <a:defRPr kumimoji="1">
                <a:solidFill>
                  <a:schemeClr val="tx1"/>
                </a:solidFill>
                <a:latin typeface="Arial" charset="0"/>
                <a:ea typeface="ＭＳ Ｐゴシック" charset="-128"/>
              </a:defRPr>
            </a:lvl9pPr>
          </a:lstStyle>
          <a:p>
            <a:pPr algn="ctr" defTabSz="914400" eaLnBrk="1" hangingPunct="1"/>
            <a:endParaRPr lang="ja-JP" altLang="en-US" sz="2400" b="1">
              <a:latin typeface="メイリオ" panose="020B0604030504040204" pitchFamily="50" charset="-128"/>
              <a:ea typeface="メイリオ" panose="020B0604030504040204" pitchFamily="50" charset="-128"/>
            </a:endParaRPr>
          </a:p>
        </p:txBody>
      </p:sp>
      <p:pic>
        <p:nvPicPr>
          <p:cNvPr id="80" name="グラフィックス 79" descr="コピー機">
            <a:extLst>
              <a:ext uri="{FF2B5EF4-FFF2-40B4-BE49-F238E27FC236}">
                <a16:creationId xmlns:a16="http://schemas.microsoft.com/office/drawing/2014/main" id="{374A8F21-72FB-EA61-91B1-EBD12043468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58666" y="3524961"/>
            <a:ext cx="1040975" cy="1040975"/>
          </a:xfrm>
          <a:prstGeom prst="rect">
            <a:avLst/>
          </a:prstGeom>
        </p:spPr>
      </p:pic>
      <p:sp>
        <p:nvSpPr>
          <p:cNvPr id="81" name="Line 98">
            <a:extLst>
              <a:ext uri="{FF2B5EF4-FFF2-40B4-BE49-F238E27FC236}">
                <a16:creationId xmlns:a16="http://schemas.microsoft.com/office/drawing/2014/main" id="{2F1B72A5-16A8-69D3-4E22-309A1A314254}"/>
              </a:ext>
            </a:extLst>
          </p:cNvPr>
          <p:cNvSpPr>
            <a:spLocks noChangeShapeType="1"/>
          </p:cNvSpPr>
          <p:nvPr/>
        </p:nvSpPr>
        <p:spPr bwMode="auto">
          <a:xfrm>
            <a:off x="2666147" y="3441134"/>
            <a:ext cx="0" cy="288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4306" tIns="52153" rIns="104306" bIns="52153" anchor="ctr"/>
          <a:lstStyle/>
          <a:p>
            <a:pPr defTabSz="914400"/>
            <a:endParaRPr lang="ja-JP" altLang="en-US" dirty="0">
              <a:solidFill>
                <a:prstClr val="black"/>
              </a:solidFill>
              <a:latin typeface="メイリオ" panose="020B0604030504040204" pitchFamily="50" charset="-128"/>
              <a:ea typeface="メイリオ" panose="020B0604030504040204" pitchFamily="50" charset="-128"/>
            </a:endParaRPr>
          </a:p>
        </p:txBody>
      </p:sp>
      <p:sp>
        <p:nvSpPr>
          <p:cNvPr id="82" name="角丸四角形 26">
            <a:extLst>
              <a:ext uri="{FF2B5EF4-FFF2-40B4-BE49-F238E27FC236}">
                <a16:creationId xmlns:a16="http://schemas.microsoft.com/office/drawing/2014/main" id="{92895E13-824A-2E9B-E3B2-59A575DBABB0}"/>
              </a:ext>
            </a:extLst>
          </p:cNvPr>
          <p:cNvSpPr/>
          <p:nvPr/>
        </p:nvSpPr>
        <p:spPr>
          <a:xfrm>
            <a:off x="1823247" y="4501963"/>
            <a:ext cx="1149310" cy="252878"/>
          </a:xfrm>
          <a:prstGeom prst="roundRect">
            <a:avLst/>
          </a:prstGeom>
          <a:solidFill>
            <a:schemeClr val="bg1"/>
          </a:solidFill>
          <a:ln w="25400" cap="flat" cmpd="sng" algn="ctr">
            <a:solidFill>
              <a:srgbClr val="568DFC"/>
            </a:solidFill>
            <a:prstDash val="solid"/>
          </a:ln>
          <a:effectLst/>
        </p:spPr>
        <p:txBody>
          <a:bodyPr wrap="none" lIns="89192" tIns="44596" rIns="89192" bIns="44596" anchor="ctr">
            <a:spAutoFit/>
          </a:bodyPr>
          <a:lstStyle/>
          <a:p>
            <a:pPr algn="ctr" eaLnBrk="1" fontAlgn="auto" hangingPunct="1">
              <a:spcBef>
                <a:spcPts val="0"/>
              </a:spcBef>
              <a:spcAft>
                <a:spcPts val="0"/>
              </a:spcAft>
              <a:buClr>
                <a:srgbClr val="5330C1"/>
              </a:buClr>
              <a:defRPr/>
            </a:pPr>
            <a:r>
              <a:rPr lang="en-US" altLang="ja-JP" sz="900" b="1"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IC</a:t>
            </a:r>
            <a:r>
              <a:rPr lang="ja-JP" altLang="en-US" sz="900" b="1"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カードリーダー</a:t>
            </a:r>
            <a:endParaRPr lang="en-US" altLang="ja-JP" sz="900" b="1"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sp>
        <p:nvSpPr>
          <p:cNvPr id="3" name="スライド番号プレースホルダー 2">
            <a:extLst>
              <a:ext uri="{FF2B5EF4-FFF2-40B4-BE49-F238E27FC236}">
                <a16:creationId xmlns:a16="http://schemas.microsoft.com/office/drawing/2014/main" id="{B99BDAA9-0A34-48FE-5631-954D3716B75F}"/>
              </a:ext>
            </a:extLst>
          </p:cNvPr>
          <p:cNvSpPr>
            <a:spLocks noGrp="1"/>
          </p:cNvSpPr>
          <p:nvPr>
            <p:ph type="sldNum" sz="quarter" idx="11"/>
          </p:nvPr>
        </p:nvSpPr>
        <p:spPr/>
        <p:txBody>
          <a:bodyPr/>
          <a:lstStyle/>
          <a:p>
            <a:fld id="{CA6536ED-BD5D-BB4A-995A-A44D28302799}" type="slidenum">
              <a:rPr lang="en-US" altLang="ja-JP" smtClean="0"/>
              <a:pPr/>
              <a:t>30</a:t>
            </a:fld>
            <a:endParaRPr lang="en-US" altLang="ja-JP"/>
          </a:p>
        </p:txBody>
      </p:sp>
    </p:spTree>
    <p:extLst>
      <p:ext uri="{BB962C8B-B14F-4D97-AF65-F5344CB8AC3E}">
        <p14:creationId xmlns:p14="http://schemas.microsoft.com/office/powerpoint/2010/main" val="15587554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B2A059C-6BC3-9BBC-55F7-48FA08BD7FD9}"/>
              </a:ext>
            </a:extLst>
          </p:cNvPr>
          <p:cNvSpPr>
            <a:spLocks noGrp="1"/>
          </p:cNvSpPr>
          <p:nvPr>
            <p:ph type="title"/>
          </p:nvPr>
        </p:nvSpPr>
        <p:spPr/>
        <p:txBody>
          <a:bodyPr/>
          <a:lstStyle/>
          <a:p>
            <a:r>
              <a:rPr kumimoji="1" lang="ja-JP" altLang="en-US" dirty="0"/>
              <a:t>緊急時印刷</a:t>
            </a:r>
          </a:p>
        </p:txBody>
      </p:sp>
      <p:pic>
        <p:nvPicPr>
          <p:cNvPr id="3" name="図 2">
            <a:extLst>
              <a:ext uri="{FF2B5EF4-FFF2-40B4-BE49-F238E27FC236}">
                <a16:creationId xmlns:a16="http://schemas.microsoft.com/office/drawing/2014/main" id="{33DB99D1-B7B0-F764-13A8-0D2B7987652F}"/>
              </a:ext>
            </a:extLst>
          </p:cNvPr>
          <p:cNvPicPr>
            <a:picLocks noChangeAspect="1"/>
          </p:cNvPicPr>
          <p:nvPr/>
        </p:nvPicPr>
        <p:blipFill>
          <a:blip r:embed="rId2"/>
          <a:stretch>
            <a:fillRect/>
          </a:stretch>
        </p:blipFill>
        <p:spPr>
          <a:xfrm>
            <a:off x="7633192" y="4254581"/>
            <a:ext cx="2109579" cy="769566"/>
          </a:xfrm>
          <a:prstGeom prst="rect">
            <a:avLst/>
          </a:prstGeom>
        </p:spPr>
      </p:pic>
      <p:sp>
        <p:nvSpPr>
          <p:cNvPr id="57" name="Rectangle 13">
            <a:extLst>
              <a:ext uri="{FF2B5EF4-FFF2-40B4-BE49-F238E27FC236}">
                <a16:creationId xmlns:a16="http://schemas.microsoft.com/office/drawing/2014/main" id="{35480A52-69AF-CF17-BF93-2F1AF42C2541}"/>
              </a:ext>
            </a:extLst>
          </p:cNvPr>
          <p:cNvSpPr>
            <a:spLocks noChangeArrowheads="1"/>
          </p:cNvSpPr>
          <p:nvPr/>
        </p:nvSpPr>
        <p:spPr bwMode="auto">
          <a:xfrm>
            <a:off x="534284" y="1395470"/>
            <a:ext cx="8983659" cy="474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306" tIns="52153" rIns="104306" bIns="52153" anchor="ctr">
            <a:spAutoFit/>
          </a:bodyPr>
          <a:lstStyle/>
          <a:p>
            <a:pPr>
              <a:buFontTx/>
              <a:buNone/>
              <a:defRPr/>
            </a:pPr>
            <a:r>
              <a:rPr lang="ja-JP" altLang="en-US" sz="1200" dirty="0">
                <a:latin typeface="メイリオ" panose="020B0604030504040204" pitchFamily="50" charset="-128"/>
                <a:ea typeface="メイリオ" panose="020B0604030504040204" pitchFamily="50" charset="-128"/>
                <a:cs typeface="Meiryo UI" pitchFamily="50" charset="-128"/>
              </a:rPr>
              <a:t>サーバー障害・ネットワーク障害などで認証印刷ができない場合、緊急時印刷モードで、カードレス印刷が可能です。</a:t>
            </a:r>
            <a:endParaRPr lang="en-US" altLang="ja-JP" sz="1200" dirty="0">
              <a:latin typeface="メイリオ" panose="020B0604030504040204" pitchFamily="50" charset="-128"/>
              <a:ea typeface="メイリオ" panose="020B0604030504040204" pitchFamily="50" charset="-128"/>
              <a:cs typeface="Meiryo UI" pitchFamily="50" charset="-128"/>
            </a:endParaRPr>
          </a:p>
          <a:p>
            <a:pPr>
              <a:buFontTx/>
              <a:buNone/>
              <a:defRPr/>
            </a:pPr>
            <a:r>
              <a:rPr lang="en-US" altLang="ja-JP" sz="1200" dirty="0">
                <a:latin typeface="メイリオ" panose="020B0604030504040204" pitchFamily="50" charset="-128"/>
                <a:ea typeface="メイリオ" panose="020B0604030504040204" pitchFamily="50" charset="-128"/>
                <a:cs typeface="Meiryo UI" pitchFamily="50" charset="-128"/>
              </a:rPr>
              <a:t>※</a:t>
            </a:r>
            <a:r>
              <a:rPr lang="ja-JP" altLang="en-US" sz="1200" dirty="0">
                <a:latin typeface="メイリオ" panose="020B0604030504040204" pitchFamily="50" charset="-128"/>
                <a:ea typeface="メイリオ" panose="020B0604030504040204" pitchFamily="50" charset="-128"/>
                <a:cs typeface="Meiryo UI" pitchFamily="50" charset="-128"/>
              </a:rPr>
              <a:t>緊急時印刷モード時は、「ここからプリント」のみ利用可能です。</a:t>
            </a:r>
          </a:p>
        </p:txBody>
      </p:sp>
      <p:sp>
        <p:nvSpPr>
          <p:cNvPr id="58" name="Rectangle 78">
            <a:extLst>
              <a:ext uri="{FF2B5EF4-FFF2-40B4-BE49-F238E27FC236}">
                <a16:creationId xmlns:a16="http://schemas.microsoft.com/office/drawing/2014/main" id="{F304B429-BF6E-DAD2-5FA5-5D112625E0D5}"/>
              </a:ext>
            </a:extLst>
          </p:cNvPr>
          <p:cNvSpPr>
            <a:spLocks noChangeArrowheads="1"/>
          </p:cNvSpPr>
          <p:nvPr/>
        </p:nvSpPr>
        <p:spPr bwMode="auto">
          <a:xfrm>
            <a:off x="534284" y="1065388"/>
            <a:ext cx="3884365" cy="307578"/>
          </a:xfrm>
          <a:prstGeom prst="rect">
            <a:avLst/>
          </a:prstGeom>
          <a:noFill/>
          <a:ln>
            <a:noFill/>
          </a:ln>
        </p:spPr>
        <p:txBody>
          <a:bodyPr lIns="89192" tIns="44596" rIns="89192" bIns="44596"/>
          <a:lstStyle/>
          <a:p>
            <a:pPr eaLnBrk="1" hangingPunct="1">
              <a:lnSpc>
                <a:spcPct val="80000"/>
              </a:lnSpc>
              <a:spcBef>
                <a:spcPct val="20000"/>
              </a:spcBef>
              <a:buClr>
                <a:srgbClr val="FF0000"/>
              </a:buClr>
              <a:buSzPct val="60000"/>
              <a:defRPr/>
            </a:pPr>
            <a:r>
              <a:rPr lang="ja-JP" altLang="en-US" sz="2000" b="1"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緊急時印刷</a:t>
            </a:r>
            <a:endParaRPr lang="en-US" altLang="ja-JP" sz="200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sp>
        <p:nvSpPr>
          <p:cNvPr id="59" name="正方形/長方形 58">
            <a:extLst>
              <a:ext uri="{FF2B5EF4-FFF2-40B4-BE49-F238E27FC236}">
                <a16:creationId xmlns:a16="http://schemas.microsoft.com/office/drawing/2014/main" id="{0AE73067-C191-1990-D559-FFF31650373B}"/>
              </a:ext>
            </a:extLst>
          </p:cNvPr>
          <p:cNvSpPr/>
          <p:nvPr/>
        </p:nvSpPr>
        <p:spPr bwMode="auto">
          <a:xfrm>
            <a:off x="-5716" y="1025882"/>
            <a:ext cx="540000" cy="306000"/>
          </a:xfrm>
          <a:prstGeom prst="rect">
            <a:avLst/>
          </a:prstGeom>
          <a:solidFill>
            <a:srgbClr val="568DFC"/>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2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60" name="Rectangle 9">
            <a:extLst>
              <a:ext uri="{FF2B5EF4-FFF2-40B4-BE49-F238E27FC236}">
                <a16:creationId xmlns:a16="http://schemas.microsoft.com/office/drawing/2014/main" id="{FCA83FF8-21FE-DD63-085D-9CFB6A82C7C1}"/>
              </a:ext>
            </a:extLst>
          </p:cNvPr>
          <p:cNvSpPr>
            <a:spLocks noChangeArrowheads="1"/>
          </p:cNvSpPr>
          <p:nvPr/>
        </p:nvSpPr>
        <p:spPr bwMode="auto">
          <a:xfrm>
            <a:off x="534284" y="2019546"/>
            <a:ext cx="2219171" cy="88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4306" tIns="52153" rIns="104306" bIns="52153"/>
          <a:lstStyle>
            <a:lvl1pPr eaLnBrk="0" hangingPunct="0">
              <a:lnSpc>
                <a:spcPct val="110000"/>
              </a:lnSpc>
              <a:buFont typeface="Wingdings" panose="05000000000000000000" pitchFamily="2" charset="2"/>
              <a:buChar char="n"/>
              <a:defRPr kumimoji="1" sz="2600">
                <a:solidFill>
                  <a:srgbClr val="111111"/>
                </a:solidFill>
                <a:latin typeface="HGS創英角ｺﾞｼｯｸUB" panose="020B0900000000000000" pitchFamily="50" charset="-128"/>
                <a:ea typeface="HGS創英角ｺﾞｼｯｸUB" panose="020B0900000000000000" pitchFamily="50" charset="-128"/>
              </a:defRPr>
            </a:lvl1pPr>
            <a:lvl2pPr marL="742950" indent="-285750" eaLnBrk="0" hangingPunct="0">
              <a:lnSpc>
                <a:spcPct val="110000"/>
              </a:lnSpc>
              <a:buFont typeface="Wingdings" panose="05000000000000000000" pitchFamily="2" charset="2"/>
              <a:buChar char="p"/>
              <a:defRPr kumimoji="1" sz="2400">
                <a:solidFill>
                  <a:srgbClr val="111111"/>
                </a:solidFill>
                <a:latin typeface="HGS創英角ｺﾞｼｯｸUB" panose="020B0900000000000000" pitchFamily="50" charset="-128"/>
                <a:ea typeface="HGS創英角ｺﾞｼｯｸUB" panose="020B0900000000000000" pitchFamily="50" charset="-128"/>
              </a:defRPr>
            </a:lvl2pPr>
            <a:lvl3pPr marL="1143000" indent="-228600" eaLnBrk="0" hangingPunct="0">
              <a:lnSpc>
                <a:spcPct val="110000"/>
              </a:lnSpc>
              <a:buFont typeface="Wingdings" panose="05000000000000000000" pitchFamily="2" charset="2"/>
              <a:buChar char="u"/>
              <a:defRPr kumimoji="1" sz="2200">
                <a:solidFill>
                  <a:srgbClr val="111111"/>
                </a:solidFill>
                <a:latin typeface="HGS創英角ｺﾞｼｯｸUB" panose="020B0900000000000000" pitchFamily="50" charset="-128"/>
                <a:ea typeface="HGS創英角ｺﾞｼｯｸUB" panose="020B0900000000000000" pitchFamily="50" charset="-128"/>
              </a:defRPr>
            </a:lvl3pPr>
            <a:lvl4pPr marL="1600200" indent="-228600" eaLnBrk="0" hangingPunct="0">
              <a:lnSpc>
                <a:spcPct val="110000"/>
              </a:lnSpc>
              <a:defRPr sz="2000">
                <a:solidFill>
                  <a:srgbClr val="111111"/>
                </a:solidFill>
                <a:latin typeface="HGS創英角ｺﾞｼｯｸUB" panose="020B0900000000000000" pitchFamily="50" charset="-128"/>
                <a:ea typeface="HGS創英角ｺﾞｼｯｸUB" panose="020B0900000000000000" pitchFamily="50" charset="-128"/>
              </a:defRPr>
            </a:lvl4pPr>
            <a:lvl5pPr marL="2057400" indent="-228600" eaLnBrk="0" hangingPunct="0">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5pPr>
            <a:lvl6pPr marL="25146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6pPr>
            <a:lvl7pPr marL="29718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7pPr>
            <a:lvl8pPr marL="34290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8pPr>
            <a:lvl9pPr marL="38862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9pPr>
          </a:lstStyle>
          <a:p>
            <a:pPr eaLnBrk="1" hangingPunct="1">
              <a:lnSpc>
                <a:spcPct val="100000"/>
              </a:lnSpc>
              <a:buFontTx/>
              <a:buNone/>
            </a:pPr>
            <a:r>
              <a:rPr lang="ja-JP" altLang="en-US" sz="1400" b="1" dirty="0">
                <a:solidFill>
                  <a:schemeClr val="accent2">
                    <a:lumMod val="75000"/>
                  </a:schemeClr>
                </a:solidFill>
                <a:latin typeface="メイリオ" panose="020B0604030504040204" pitchFamily="50" charset="-128"/>
                <a:ea typeface="メイリオ" panose="020B0604030504040204" pitchFamily="50" charset="-128"/>
                <a:cs typeface="Meiryo UI" panose="020B0604030504040204" pitchFamily="50" charset="-128"/>
              </a:rPr>
              <a:t>３方式から選択</a:t>
            </a:r>
            <a:endParaRPr lang="en-US" altLang="ja-JP" sz="1400" b="1" dirty="0">
              <a:solidFill>
                <a:schemeClr val="accent2">
                  <a:lumMod val="75000"/>
                </a:schemeClr>
              </a:solidFill>
              <a:latin typeface="メイリオ" panose="020B0604030504040204" pitchFamily="50" charset="-128"/>
              <a:ea typeface="メイリオ" panose="020B0604030504040204" pitchFamily="50" charset="-128"/>
              <a:cs typeface="Meiryo UI" panose="020B0604030504040204" pitchFamily="50" charset="-128"/>
            </a:endParaRPr>
          </a:p>
          <a:p>
            <a:pPr eaLnBrk="1" hangingPunct="1">
              <a:lnSpc>
                <a:spcPct val="100000"/>
              </a:lnSpc>
              <a:buFontTx/>
              <a:buNone/>
            </a:pPr>
            <a:r>
              <a:rPr lang="ja-JP" altLang="en-US" sz="1200" dirty="0">
                <a:solidFill>
                  <a:schemeClr val="tx2"/>
                </a:solidFill>
                <a:latin typeface="メイリオ" panose="020B0604030504040204" pitchFamily="50" charset="-128"/>
                <a:ea typeface="メイリオ" panose="020B0604030504040204" pitchFamily="50" charset="-128"/>
                <a:cs typeface="Meiryo UI" panose="020B0604030504040204" pitchFamily="50" charset="-128"/>
              </a:rPr>
              <a:t>① 緊急パスワード方式</a:t>
            </a:r>
            <a:endParaRPr lang="en-US" altLang="ja-JP" sz="1200" dirty="0">
              <a:solidFill>
                <a:schemeClr val="tx2"/>
              </a:solidFill>
              <a:latin typeface="メイリオ" panose="020B0604030504040204" pitchFamily="50" charset="-128"/>
              <a:ea typeface="メイリオ" panose="020B0604030504040204" pitchFamily="50" charset="-128"/>
              <a:cs typeface="Meiryo UI" panose="020B0604030504040204" pitchFamily="50" charset="-128"/>
            </a:endParaRPr>
          </a:p>
          <a:p>
            <a:pPr eaLnBrk="1" hangingPunct="1">
              <a:lnSpc>
                <a:spcPct val="100000"/>
              </a:lnSpc>
              <a:buFontTx/>
              <a:buNone/>
            </a:pPr>
            <a:r>
              <a:rPr lang="ja-JP" altLang="en-US" sz="1200" dirty="0">
                <a:solidFill>
                  <a:schemeClr val="tx2"/>
                </a:solidFill>
                <a:latin typeface="メイリオ" panose="020B0604030504040204" pitchFamily="50" charset="-128"/>
                <a:ea typeface="メイリオ" panose="020B0604030504040204" pitchFamily="50" charset="-128"/>
                <a:cs typeface="Meiryo UI" panose="020B0604030504040204" pitchFamily="50" charset="-128"/>
              </a:rPr>
              <a:t>② ユーザー切り替え方式</a:t>
            </a:r>
            <a:endParaRPr lang="en-US" altLang="ja-JP" sz="1200" dirty="0">
              <a:solidFill>
                <a:schemeClr val="tx2"/>
              </a:solidFill>
              <a:latin typeface="メイリオ" panose="020B0604030504040204" pitchFamily="50" charset="-128"/>
              <a:ea typeface="メイリオ" panose="020B0604030504040204" pitchFamily="50" charset="-128"/>
              <a:cs typeface="Meiryo UI" panose="020B0604030504040204" pitchFamily="50" charset="-128"/>
            </a:endParaRPr>
          </a:p>
          <a:p>
            <a:pPr eaLnBrk="1" hangingPunct="1">
              <a:lnSpc>
                <a:spcPct val="100000"/>
              </a:lnSpc>
              <a:buFontTx/>
              <a:buNone/>
            </a:pPr>
            <a:r>
              <a:rPr lang="ja-JP" altLang="en-US" sz="1200" dirty="0">
                <a:solidFill>
                  <a:schemeClr val="tx2"/>
                </a:solidFill>
                <a:latin typeface="メイリオ" panose="020B0604030504040204" pitchFamily="50" charset="-128"/>
                <a:ea typeface="メイリオ" panose="020B0604030504040204" pitchFamily="50" charset="-128"/>
                <a:cs typeface="Meiryo UI" panose="020B0604030504040204" pitchFamily="50" charset="-128"/>
              </a:rPr>
              <a:t>③ 自動切り替え方式（</a:t>
            </a:r>
            <a:r>
              <a:rPr lang="en-US" altLang="ja-JP" sz="1200" dirty="0">
                <a:solidFill>
                  <a:schemeClr val="tx2"/>
                </a:solidFill>
                <a:latin typeface="メイリオ" panose="020B0604030504040204" pitchFamily="50" charset="-128"/>
                <a:ea typeface="メイリオ" panose="020B0604030504040204" pitchFamily="50" charset="-128"/>
                <a:cs typeface="Meiryo UI" panose="020B0604030504040204" pitchFamily="50" charset="-128"/>
              </a:rPr>
              <a:t>※</a:t>
            </a:r>
            <a:r>
              <a:rPr lang="ja-JP" altLang="en-US" sz="1200" dirty="0">
                <a:solidFill>
                  <a:schemeClr val="tx2"/>
                </a:solidFill>
                <a:latin typeface="メイリオ" panose="020B0604030504040204" pitchFamily="50" charset="-128"/>
                <a:ea typeface="メイリオ" panose="020B0604030504040204" pitchFamily="50" charset="-128"/>
                <a:cs typeface="Meiryo UI" panose="020B0604030504040204" pitchFamily="50" charset="-128"/>
              </a:rPr>
              <a:t>）</a:t>
            </a:r>
            <a:endParaRPr lang="en-US" altLang="ja-JP" sz="1200" dirty="0">
              <a:solidFill>
                <a:schemeClr val="tx2"/>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61" name="Rectangle 9">
            <a:extLst>
              <a:ext uri="{FF2B5EF4-FFF2-40B4-BE49-F238E27FC236}">
                <a16:creationId xmlns:a16="http://schemas.microsoft.com/office/drawing/2014/main" id="{67626661-60FD-7F09-CEE6-6AE2D1BE0D58}"/>
              </a:ext>
            </a:extLst>
          </p:cNvPr>
          <p:cNvSpPr>
            <a:spLocks noChangeArrowheads="1"/>
          </p:cNvSpPr>
          <p:nvPr/>
        </p:nvSpPr>
        <p:spPr bwMode="auto">
          <a:xfrm>
            <a:off x="2370647" y="2233945"/>
            <a:ext cx="6790573" cy="807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4306" tIns="52153" rIns="104306" bIns="52153"/>
          <a:lstStyle>
            <a:lvl1pPr eaLnBrk="0" hangingPunct="0">
              <a:lnSpc>
                <a:spcPct val="110000"/>
              </a:lnSpc>
              <a:buFont typeface="Wingdings" panose="05000000000000000000" pitchFamily="2" charset="2"/>
              <a:buChar char="n"/>
              <a:defRPr kumimoji="1" sz="2600">
                <a:solidFill>
                  <a:srgbClr val="111111"/>
                </a:solidFill>
                <a:latin typeface="HGS創英角ｺﾞｼｯｸUB" panose="020B0900000000000000" pitchFamily="50" charset="-128"/>
                <a:ea typeface="HGS創英角ｺﾞｼｯｸUB" panose="020B0900000000000000" pitchFamily="50" charset="-128"/>
              </a:defRPr>
            </a:lvl1pPr>
            <a:lvl2pPr marL="742950" indent="-285750" eaLnBrk="0" hangingPunct="0">
              <a:lnSpc>
                <a:spcPct val="110000"/>
              </a:lnSpc>
              <a:buFont typeface="Wingdings" panose="05000000000000000000" pitchFamily="2" charset="2"/>
              <a:buChar char="p"/>
              <a:defRPr kumimoji="1" sz="2400">
                <a:solidFill>
                  <a:srgbClr val="111111"/>
                </a:solidFill>
                <a:latin typeface="HGS創英角ｺﾞｼｯｸUB" panose="020B0900000000000000" pitchFamily="50" charset="-128"/>
                <a:ea typeface="HGS創英角ｺﾞｼｯｸUB" panose="020B0900000000000000" pitchFamily="50" charset="-128"/>
              </a:defRPr>
            </a:lvl2pPr>
            <a:lvl3pPr marL="1143000" indent="-228600" eaLnBrk="0" hangingPunct="0">
              <a:lnSpc>
                <a:spcPct val="110000"/>
              </a:lnSpc>
              <a:buFont typeface="Wingdings" panose="05000000000000000000" pitchFamily="2" charset="2"/>
              <a:buChar char="u"/>
              <a:defRPr kumimoji="1" sz="2200">
                <a:solidFill>
                  <a:srgbClr val="111111"/>
                </a:solidFill>
                <a:latin typeface="HGS創英角ｺﾞｼｯｸUB" panose="020B0900000000000000" pitchFamily="50" charset="-128"/>
                <a:ea typeface="HGS創英角ｺﾞｼｯｸUB" panose="020B0900000000000000" pitchFamily="50" charset="-128"/>
              </a:defRPr>
            </a:lvl3pPr>
            <a:lvl4pPr marL="1600200" indent="-228600" eaLnBrk="0" hangingPunct="0">
              <a:lnSpc>
                <a:spcPct val="110000"/>
              </a:lnSpc>
              <a:defRPr sz="2000">
                <a:solidFill>
                  <a:srgbClr val="111111"/>
                </a:solidFill>
                <a:latin typeface="HGS創英角ｺﾞｼｯｸUB" panose="020B0900000000000000" pitchFamily="50" charset="-128"/>
                <a:ea typeface="HGS創英角ｺﾞｼｯｸUB" panose="020B0900000000000000" pitchFamily="50" charset="-128"/>
              </a:defRPr>
            </a:lvl4pPr>
            <a:lvl5pPr marL="2057400" indent="-228600" eaLnBrk="0" hangingPunct="0">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5pPr>
            <a:lvl6pPr marL="25146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6pPr>
            <a:lvl7pPr marL="29718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7pPr>
            <a:lvl8pPr marL="34290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8pPr>
            <a:lvl9pPr marL="38862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9pPr>
          </a:lstStyle>
          <a:p>
            <a:pPr eaLnBrk="1" hangingPunct="1">
              <a:lnSpc>
                <a:spcPct val="100000"/>
              </a:lnSpc>
              <a:buFontTx/>
              <a:buNone/>
            </a:pPr>
            <a:r>
              <a:rPr lang="ja-JP" altLang="en-US" sz="1200" dirty="0">
                <a:solidFill>
                  <a:schemeClr val="tx2"/>
                </a:solidFill>
                <a:latin typeface="メイリオ" panose="020B0604030504040204" pitchFamily="50" charset="-128"/>
                <a:ea typeface="メイリオ" panose="020B0604030504040204" pitchFamily="50" charset="-128"/>
                <a:cs typeface="Meiryo UI" panose="020B0604030504040204" pitchFamily="50" charset="-128"/>
              </a:rPr>
              <a:t>：管理者が救済パスワードを発行し利用者が入力</a:t>
            </a:r>
          </a:p>
          <a:p>
            <a:pPr eaLnBrk="1" hangingPunct="1">
              <a:lnSpc>
                <a:spcPct val="100000"/>
              </a:lnSpc>
              <a:buFontTx/>
              <a:buNone/>
            </a:pPr>
            <a:r>
              <a:rPr lang="ja-JP" altLang="en-US" sz="1200" dirty="0">
                <a:solidFill>
                  <a:schemeClr val="tx2"/>
                </a:solidFill>
                <a:latin typeface="メイリオ" panose="020B0604030504040204" pitchFamily="50" charset="-128"/>
                <a:ea typeface="メイリオ" panose="020B0604030504040204" pitchFamily="50" charset="-128"/>
                <a:cs typeface="Meiryo UI" panose="020B0604030504040204" pitchFamily="50" charset="-128"/>
              </a:rPr>
              <a:t>：利用者にて任意切り替え</a:t>
            </a:r>
            <a:endParaRPr lang="en-US" altLang="ja-JP" sz="1200" dirty="0">
              <a:solidFill>
                <a:schemeClr val="tx2"/>
              </a:solidFill>
              <a:latin typeface="メイリオ" panose="020B0604030504040204" pitchFamily="50" charset="-128"/>
              <a:ea typeface="メイリオ" panose="020B0604030504040204" pitchFamily="50" charset="-128"/>
              <a:cs typeface="Meiryo UI" panose="020B0604030504040204" pitchFamily="50" charset="-128"/>
            </a:endParaRPr>
          </a:p>
          <a:p>
            <a:pPr eaLnBrk="1" hangingPunct="1">
              <a:lnSpc>
                <a:spcPct val="100000"/>
              </a:lnSpc>
              <a:buFontTx/>
              <a:buNone/>
            </a:pPr>
            <a:r>
              <a:rPr lang="ja-JP" altLang="en-US" sz="1200" dirty="0">
                <a:solidFill>
                  <a:schemeClr val="tx2"/>
                </a:solidFill>
                <a:latin typeface="メイリオ" panose="020B0604030504040204" pitchFamily="50" charset="-128"/>
                <a:ea typeface="メイリオ" panose="020B0604030504040204" pitchFamily="50" charset="-128"/>
                <a:cs typeface="Meiryo UI" panose="020B0604030504040204" pitchFamily="50" charset="-128"/>
              </a:rPr>
              <a:t>：印刷操作時にサーバー通信ができなかった場合は、自動で切り替え</a:t>
            </a:r>
            <a:endParaRPr lang="en-US" altLang="ja-JP" sz="1200" dirty="0">
              <a:solidFill>
                <a:schemeClr val="tx2"/>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62" name="Rectangle 9">
            <a:extLst>
              <a:ext uri="{FF2B5EF4-FFF2-40B4-BE49-F238E27FC236}">
                <a16:creationId xmlns:a16="http://schemas.microsoft.com/office/drawing/2014/main" id="{73FDEC65-7782-3E30-B209-79ED90738B6C}"/>
              </a:ext>
            </a:extLst>
          </p:cNvPr>
          <p:cNvSpPr>
            <a:spLocks noChangeArrowheads="1"/>
          </p:cNvSpPr>
          <p:nvPr/>
        </p:nvSpPr>
        <p:spPr bwMode="auto">
          <a:xfrm>
            <a:off x="264284" y="3025082"/>
            <a:ext cx="8080274" cy="406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4306" tIns="52153" rIns="104306" bIns="52153"/>
          <a:lstStyle>
            <a:lvl1pPr eaLnBrk="0" hangingPunct="0">
              <a:lnSpc>
                <a:spcPct val="110000"/>
              </a:lnSpc>
              <a:buFont typeface="Wingdings" panose="05000000000000000000" pitchFamily="2" charset="2"/>
              <a:buChar char="n"/>
              <a:defRPr kumimoji="1" sz="2600">
                <a:solidFill>
                  <a:srgbClr val="111111"/>
                </a:solidFill>
                <a:latin typeface="HGS創英角ｺﾞｼｯｸUB" panose="020B0900000000000000" pitchFamily="50" charset="-128"/>
                <a:ea typeface="HGS創英角ｺﾞｼｯｸUB" panose="020B0900000000000000" pitchFamily="50" charset="-128"/>
              </a:defRPr>
            </a:lvl1pPr>
            <a:lvl2pPr marL="742950" indent="-285750" eaLnBrk="0" hangingPunct="0">
              <a:lnSpc>
                <a:spcPct val="110000"/>
              </a:lnSpc>
              <a:buFont typeface="Wingdings" panose="05000000000000000000" pitchFamily="2" charset="2"/>
              <a:buChar char="p"/>
              <a:defRPr kumimoji="1" sz="2400">
                <a:solidFill>
                  <a:srgbClr val="111111"/>
                </a:solidFill>
                <a:latin typeface="HGS創英角ｺﾞｼｯｸUB" panose="020B0900000000000000" pitchFamily="50" charset="-128"/>
                <a:ea typeface="HGS創英角ｺﾞｼｯｸUB" panose="020B0900000000000000" pitchFamily="50" charset="-128"/>
              </a:defRPr>
            </a:lvl2pPr>
            <a:lvl3pPr marL="1143000" indent="-228600" eaLnBrk="0" hangingPunct="0">
              <a:lnSpc>
                <a:spcPct val="110000"/>
              </a:lnSpc>
              <a:buFont typeface="Wingdings" panose="05000000000000000000" pitchFamily="2" charset="2"/>
              <a:buChar char="u"/>
              <a:defRPr kumimoji="1" sz="2200">
                <a:solidFill>
                  <a:srgbClr val="111111"/>
                </a:solidFill>
                <a:latin typeface="HGS創英角ｺﾞｼｯｸUB" panose="020B0900000000000000" pitchFamily="50" charset="-128"/>
                <a:ea typeface="HGS創英角ｺﾞｼｯｸUB" panose="020B0900000000000000" pitchFamily="50" charset="-128"/>
              </a:defRPr>
            </a:lvl3pPr>
            <a:lvl4pPr marL="1600200" indent="-228600" eaLnBrk="0" hangingPunct="0">
              <a:lnSpc>
                <a:spcPct val="110000"/>
              </a:lnSpc>
              <a:defRPr sz="2000">
                <a:solidFill>
                  <a:srgbClr val="111111"/>
                </a:solidFill>
                <a:latin typeface="HGS創英角ｺﾞｼｯｸUB" panose="020B0900000000000000" pitchFamily="50" charset="-128"/>
                <a:ea typeface="HGS創英角ｺﾞｼｯｸUB" panose="020B0900000000000000" pitchFamily="50" charset="-128"/>
              </a:defRPr>
            </a:lvl4pPr>
            <a:lvl5pPr marL="2057400" indent="-228600" eaLnBrk="0" hangingPunct="0">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5pPr>
            <a:lvl6pPr marL="25146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6pPr>
            <a:lvl7pPr marL="29718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7pPr>
            <a:lvl8pPr marL="34290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8pPr>
            <a:lvl9pPr marL="38862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9pPr>
          </a:lstStyle>
          <a:p>
            <a:pPr eaLnBrk="1" hangingPunct="1">
              <a:lnSpc>
                <a:spcPct val="100000"/>
              </a:lnSpc>
              <a:buFontTx/>
              <a:buNone/>
            </a:pPr>
            <a:r>
              <a:rPr lang="en-US" altLang="ja-JP" sz="1000" dirty="0">
                <a:solidFill>
                  <a:schemeClr val="tx2"/>
                </a:solidFill>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dirty="0">
                <a:solidFill>
                  <a:schemeClr val="tx2"/>
                </a:solidFill>
                <a:latin typeface="メイリオ" panose="020B0604030504040204" pitchFamily="50" charset="-128"/>
                <a:ea typeface="メイリオ" panose="020B0604030504040204" pitchFamily="50" charset="-128"/>
                <a:cs typeface="Meiryo UI" panose="020B0604030504040204" pitchFamily="50" charset="-128"/>
              </a:rPr>
              <a:t>自動切り替え方式は、パスワード方式の場合に有効です。出力後に通常モードに戻ります。</a:t>
            </a:r>
            <a:endParaRPr lang="en-US" altLang="ja-JP" sz="1000" dirty="0">
              <a:solidFill>
                <a:schemeClr val="tx2"/>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63" name="AutoShape 16">
            <a:extLst>
              <a:ext uri="{FF2B5EF4-FFF2-40B4-BE49-F238E27FC236}">
                <a16:creationId xmlns:a16="http://schemas.microsoft.com/office/drawing/2014/main" id="{77215C10-936A-F5C5-C376-FA37552ADABC}"/>
              </a:ext>
            </a:extLst>
          </p:cNvPr>
          <p:cNvSpPr>
            <a:spLocks noChangeArrowheads="1"/>
          </p:cNvSpPr>
          <p:nvPr/>
        </p:nvSpPr>
        <p:spPr bwMode="auto">
          <a:xfrm>
            <a:off x="264283" y="3726178"/>
            <a:ext cx="2911432" cy="566989"/>
          </a:xfrm>
          <a:prstGeom prst="wedgeRectCallout">
            <a:avLst>
              <a:gd name="adj1" fmla="val -15394"/>
              <a:gd name="adj2" fmla="val 44556"/>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306" tIns="52153" rIns="104306" bIns="52153" anchor="ctr">
            <a:spAutoFit/>
          </a:bodyPr>
          <a:lstStyle>
            <a:lvl1pPr eaLnBrk="0" hangingPunct="0">
              <a:lnSpc>
                <a:spcPct val="110000"/>
              </a:lnSpc>
              <a:buFont typeface="Wingdings" panose="05000000000000000000" pitchFamily="2" charset="2"/>
              <a:buChar char="n"/>
              <a:defRPr kumimoji="1" sz="2600">
                <a:solidFill>
                  <a:srgbClr val="111111"/>
                </a:solidFill>
                <a:latin typeface="HGS創英角ｺﾞｼｯｸUB" panose="020B0900000000000000" pitchFamily="50" charset="-128"/>
                <a:ea typeface="HGS創英角ｺﾞｼｯｸUB" panose="020B0900000000000000" pitchFamily="50" charset="-128"/>
              </a:defRPr>
            </a:lvl1pPr>
            <a:lvl2pPr marL="742950" indent="-285750" eaLnBrk="0" hangingPunct="0">
              <a:lnSpc>
                <a:spcPct val="110000"/>
              </a:lnSpc>
              <a:buFont typeface="Wingdings" panose="05000000000000000000" pitchFamily="2" charset="2"/>
              <a:buChar char="p"/>
              <a:defRPr kumimoji="1" sz="2400">
                <a:solidFill>
                  <a:srgbClr val="111111"/>
                </a:solidFill>
                <a:latin typeface="HGS創英角ｺﾞｼｯｸUB" panose="020B0900000000000000" pitchFamily="50" charset="-128"/>
                <a:ea typeface="HGS創英角ｺﾞｼｯｸUB" panose="020B0900000000000000" pitchFamily="50" charset="-128"/>
              </a:defRPr>
            </a:lvl2pPr>
            <a:lvl3pPr marL="1143000" indent="-228600" eaLnBrk="0" hangingPunct="0">
              <a:lnSpc>
                <a:spcPct val="110000"/>
              </a:lnSpc>
              <a:buFont typeface="Wingdings" panose="05000000000000000000" pitchFamily="2" charset="2"/>
              <a:buChar char="u"/>
              <a:defRPr kumimoji="1" sz="2200">
                <a:solidFill>
                  <a:srgbClr val="111111"/>
                </a:solidFill>
                <a:latin typeface="HGS創英角ｺﾞｼｯｸUB" panose="020B0900000000000000" pitchFamily="50" charset="-128"/>
                <a:ea typeface="HGS創英角ｺﾞｼｯｸUB" panose="020B0900000000000000" pitchFamily="50" charset="-128"/>
              </a:defRPr>
            </a:lvl3pPr>
            <a:lvl4pPr marL="1600200" indent="-228600" eaLnBrk="0" hangingPunct="0">
              <a:lnSpc>
                <a:spcPct val="110000"/>
              </a:lnSpc>
              <a:defRPr sz="2000">
                <a:solidFill>
                  <a:srgbClr val="111111"/>
                </a:solidFill>
                <a:latin typeface="HGS創英角ｺﾞｼｯｸUB" panose="020B0900000000000000" pitchFamily="50" charset="-128"/>
                <a:ea typeface="HGS創英角ｺﾞｼｯｸUB" panose="020B0900000000000000" pitchFamily="50" charset="-128"/>
              </a:defRPr>
            </a:lvl4pPr>
            <a:lvl5pPr marL="2057400" indent="-228600" eaLnBrk="0" hangingPunct="0">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5pPr>
            <a:lvl6pPr marL="25146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6pPr>
            <a:lvl7pPr marL="29718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7pPr>
            <a:lvl8pPr marL="34290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8pPr>
            <a:lvl9pPr marL="38862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9pPr>
          </a:lstStyle>
          <a:p>
            <a:pPr eaLnBrk="1" hangingPunct="1">
              <a:lnSpc>
                <a:spcPct val="100000"/>
              </a:lnSpc>
              <a:buFontTx/>
              <a:buNone/>
            </a:pPr>
            <a:r>
              <a:rPr lang="ja-JP" altLang="en-US" sz="10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①管理ツールにて救済パスワードを発行</a:t>
            </a:r>
          </a:p>
          <a:p>
            <a:pPr eaLnBrk="1" hangingPunct="1">
              <a:lnSpc>
                <a:spcPct val="100000"/>
              </a:lnSpc>
              <a:buFontTx/>
              <a:buNone/>
            </a:pPr>
            <a:r>
              <a:rPr lang="ja-JP" altLang="en-US" sz="10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　</a:t>
            </a:r>
            <a:r>
              <a:rPr lang="en-US" altLang="ja-JP" sz="10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管理者</a:t>
            </a:r>
            <a:r>
              <a:rPr lang="en-US" altLang="ja-JP" sz="10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PC</a:t>
            </a:r>
            <a:r>
              <a:rPr lang="ja-JP" altLang="en-US" sz="10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でも発行可能</a:t>
            </a:r>
          </a:p>
          <a:p>
            <a:pPr eaLnBrk="1" hangingPunct="1">
              <a:lnSpc>
                <a:spcPct val="100000"/>
              </a:lnSpc>
              <a:buFontTx/>
              <a:buNone/>
            </a:pPr>
            <a:r>
              <a:rPr lang="ja-JP" altLang="en-US" sz="10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　</a:t>
            </a:r>
            <a:r>
              <a:rPr lang="en-US" altLang="ja-JP" sz="10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専用ツールのためオフラインでも利用可能</a:t>
            </a:r>
          </a:p>
        </p:txBody>
      </p:sp>
      <p:sp>
        <p:nvSpPr>
          <p:cNvPr id="64" name="AutoShape 16">
            <a:extLst>
              <a:ext uri="{FF2B5EF4-FFF2-40B4-BE49-F238E27FC236}">
                <a16:creationId xmlns:a16="http://schemas.microsoft.com/office/drawing/2014/main" id="{135D7759-6C46-9850-DE2C-7192F5A305C8}"/>
              </a:ext>
            </a:extLst>
          </p:cNvPr>
          <p:cNvSpPr>
            <a:spLocks noChangeArrowheads="1"/>
          </p:cNvSpPr>
          <p:nvPr/>
        </p:nvSpPr>
        <p:spPr bwMode="auto">
          <a:xfrm>
            <a:off x="3401682" y="3752904"/>
            <a:ext cx="2775454" cy="259213"/>
          </a:xfrm>
          <a:prstGeom prst="wedgeRectCallout">
            <a:avLst>
              <a:gd name="adj1" fmla="val -35014"/>
              <a:gd name="adj2" fmla="val 20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4306" tIns="52153" rIns="104306" bIns="52153" anchor="ctr">
            <a:spAutoFit/>
          </a:bodyPr>
          <a:lstStyle>
            <a:lvl1pPr eaLnBrk="0" hangingPunct="0">
              <a:lnSpc>
                <a:spcPct val="110000"/>
              </a:lnSpc>
              <a:buFont typeface="Wingdings" panose="05000000000000000000" pitchFamily="2" charset="2"/>
              <a:buChar char="n"/>
              <a:defRPr kumimoji="1" sz="2600">
                <a:solidFill>
                  <a:srgbClr val="111111"/>
                </a:solidFill>
                <a:latin typeface="HGS創英角ｺﾞｼｯｸUB" panose="020B0900000000000000" pitchFamily="50" charset="-128"/>
                <a:ea typeface="HGS創英角ｺﾞｼｯｸUB" panose="020B0900000000000000" pitchFamily="50" charset="-128"/>
              </a:defRPr>
            </a:lvl1pPr>
            <a:lvl2pPr marL="742950" indent="-285750" eaLnBrk="0" hangingPunct="0">
              <a:lnSpc>
                <a:spcPct val="110000"/>
              </a:lnSpc>
              <a:buFont typeface="Wingdings" panose="05000000000000000000" pitchFamily="2" charset="2"/>
              <a:buChar char="p"/>
              <a:defRPr kumimoji="1" sz="2400">
                <a:solidFill>
                  <a:srgbClr val="111111"/>
                </a:solidFill>
                <a:latin typeface="HGS創英角ｺﾞｼｯｸUB" panose="020B0900000000000000" pitchFamily="50" charset="-128"/>
                <a:ea typeface="HGS創英角ｺﾞｼｯｸUB" panose="020B0900000000000000" pitchFamily="50" charset="-128"/>
              </a:defRPr>
            </a:lvl2pPr>
            <a:lvl3pPr marL="1143000" indent="-228600" eaLnBrk="0" hangingPunct="0">
              <a:lnSpc>
                <a:spcPct val="110000"/>
              </a:lnSpc>
              <a:buFont typeface="Wingdings" panose="05000000000000000000" pitchFamily="2" charset="2"/>
              <a:buChar char="u"/>
              <a:defRPr kumimoji="1" sz="2200">
                <a:solidFill>
                  <a:srgbClr val="111111"/>
                </a:solidFill>
                <a:latin typeface="HGS創英角ｺﾞｼｯｸUB" panose="020B0900000000000000" pitchFamily="50" charset="-128"/>
                <a:ea typeface="HGS創英角ｺﾞｼｯｸUB" panose="020B0900000000000000" pitchFamily="50" charset="-128"/>
              </a:defRPr>
            </a:lvl3pPr>
            <a:lvl4pPr marL="1600200" indent="-228600" eaLnBrk="0" hangingPunct="0">
              <a:lnSpc>
                <a:spcPct val="110000"/>
              </a:lnSpc>
              <a:defRPr sz="2000">
                <a:solidFill>
                  <a:srgbClr val="111111"/>
                </a:solidFill>
                <a:latin typeface="HGS創英角ｺﾞｼｯｸUB" panose="020B0900000000000000" pitchFamily="50" charset="-128"/>
                <a:ea typeface="HGS創英角ｺﾞｼｯｸUB" panose="020B0900000000000000" pitchFamily="50" charset="-128"/>
              </a:defRPr>
            </a:lvl4pPr>
            <a:lvl5pPr marL="2057400" indent="-228600" eaLnBrk="0" hangingPunct="0">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5pPr>
            <a:lvl6pPr marL="25146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6pPr>
            <a:lvl7pPr marL="29718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7pPr>
            <a:lvl8pPr marL="34290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8pPr>
            <a:lvl9pPr marL="38862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9pPr>
          </a:lstStyle>
          <a:p>
            <a:pPr eaLnBrk="1" hangingPunct="1">
              <a:lnSpc>
                <a:spcPct val="100000"/>
              </a:lnSpc>
              <a:buFontTx/>
              <a:buNone/>
            </a:pPr>
            <a:r>
              <a:rPr lang="ja-JP" altLang="en-US" sz="10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②メールや電話などで救済パスワードを通達</a:t>
            </a:r>
          </a:p>
        </p:txBody>
      </p:sp>
      <p:sp>
        <p:nvSpPr>
          <p:cNvPr id="65" name="AutoShape 24">
            <a:extLst>
              <a:ext uri="{FF2B5EF4-FFF2-40B4-BE49-F238E27FC236}">
                <a16:creationId xmlns:a16="http://schemas.microsoft.com/office/drawing/2014/main" id="{9EFED57A-674A-7764-EF09-8AC465CEFA52}"/>
              </a:ext>
            </a:extLst>
          </p:cNvPr>
          <p:cNvSpPr>
            <a:spLocks noChangeArrowheads="1"/>
          </p:cNvSpPr>
          <p:nvPr/>
        </p:nvSpPr>
        <p:spPr bwMode="auto">
          <a:xfrm rot="3607634">
            <a:off x="4848903" y="4879140"/>
            <a:ext cx="905944" cy="207008"/>
          </a:xfrm>
          <a:prstGeom prst="rightArrow">
            <a:avLst>
              <a:gd name="adj1" fmla="val 41176"/>
              <a:gd name="adj2" fmla="val 69971"/>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lIns="104306" tIns="52153" rIns="104306" bIns="52153" anchor="ctr"/>
          <a:lstStyle>
            <a:lvl1pPr eaLnBrk="0" hangingPunct="0">
              <a:lnSpc>
                <a:spcPct val="110000"/>
              </a:lnSpc>
              <a:buFont typeface="Wingdings" panose="05000000000000000000" pitchFamily="2" charset="2"/>
              <a:buChar char="n"/>
              <a:defRPr kumimoji="1" sz="2600">
                <a:solidFill>
                  <a:srgbClr val="111111"/>
                </a:solidFill>
                <a:latin typeface="HGS創英角ｺﾞｼｯｸUB" panose="020B0900000000000000" pitchFamily="50" charset="-128"/>
                <a:ea typeface="HGS創英角ｺﾞｼｯｸUB" panose="020B0900000000000000" pitchFamily="50" charset="-128"/>
              </a:defRPr>
            </a:lvl1pPr>
            <a:lvl2pPr marL="742950" indent="-285750" eaLnBrk="0" hangingPunct="0">
              <a:lnSpc>
                <a:spcPct val="110000"/>
              </a:lnSpc>
              <a:buFont typeface="Wingdings" panose="05000000000000000000" pitchFamily="2" charset="2"/>
              <a:buChar char="p"/>
              <a:defRPr kumimoji="1" sz="2400">
                <a:solidFill>
                  <a:srgbClr val="111111"/>
                </a:solidFill>
                <a:latin typeface="HGS創英角ｺﾞｼｯｸUB" panose="020B0900000000000000" pitchFamily="50" charset="-128"/>
                <a:ea typeface="HGS創英角ｺﾞｼｯｸUB" panose="020B0900000000000000" pitchFamily="50" charset="-128"/>
              </a:defRPr>
            </a:lvl2pPr>
            <a:lvl3pPr marL="1143000" indent="-228600" eaLnBrk="0" hangingPunct="0">
              <a:lnSpc>
                <a:spcPct val="110000"/>
              </a:lnSpc>
              <a:buFont typeface="Wingdings" panose="05000000000000000000" pitchFamily="2" charset="2"/>
              <a:buChar char="u"/>
              <a:defRPr kumimoji="1" sz="2200">
                <a:solidFill>
                  <a:srgbClr val="111111"/>
                </a:solidFill>
                <a:latin typeface="HGS創英角ｺﾞｼｯｸUB" panose="020B0900000000000000" pitchFamily="50" charset="-128"/>
                <a:ea typeface="HGS創英角ｺﾞｼｯｸUB" panose="020B0900000000000000" pitchFamily="50" charset="-128"/>
              </a:defRPr>
            </a:lvl3pPr>
            <a:lvl4pPr marL="1600200" indent="-228600" eaLnBrk="0" hangingPunct="0">
              <a:lnSpc>
                <a:spcPct val="110000"/>
              </a:lnSpc>
              <a:defRPr sz="2000">
                <a:solidFill>
                  <a:srgbClr val="111111"/>
                </a:solidFill>
                <a:latin typeface="HGS創英角ｺﾞｼｯｸUB" panose="020B0900000000000000" pitchFamily="50" charset="-128"/>
                <a:ea typeface="HGS創英角ｺﾞｼｯｸUB" panose="020B0900000000000000" pitchFamily="50" charset="-128"/>
              </a:defRPr>
            </a:lvl4pPr>
            <a:lvl5pPr marL="2057400" indent="-228600" eaLnBrk="0" hangingPunct="0">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5pPr>
            <a:lvl6pPr marL="25146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6pPr>
            <a:lvl7pPr marL="29718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7pPr>
            <a:lvl8pPr marL="34290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8pPr>
            <a:lvl9pPr marL="38862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9pPr>
          </a:lstStyle>
          <a:p>
            <a:pPr eaLnBrk="1" hangingPunct="1">
              <a:lnSpc>
                <a:spcPct val="100000"/>
              </a:lnSpc>
              <a:buFontTx/>
              <a:buNone/>
            </a:pPr>
            <a:endParaRPr lang="ja-JP" altLang="en-US" sz="120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66" name="AutoShape 30">
            <a:extLst>
              <a:ext uri="{FF2B5EF4-FFF2-40B4-BE49-F238E27FC236}">
                <a16:creationId xmlns:a16="http://schemas.microsoft.com/office/drawing/2014/main" id="{E59230DF-B8FB-5840-1A86-DE18E39924AD}"/>
              </a:ext>
            </a:extLst>
          </p:cNvPr>
          <p:cNvSpPr>
            <a:spLocks noChangeArrowheads="1"/>
          </p:cNvSpPr>
          <p:nvPr/>
        </p:nvSpPr>
        <p:spPr bwMode="auto">
          <a:xfrm rot="7211416">
            <a:off x="4251901" y="4890721"/>
            <a:ext cx="864046" cy="193593"/>
          </a:xfrm>
          <a:prstGeom prst="rightArrow">
            <a:avLst>
              <a:gd name="adj1" fmla="val 41176"/>
              <a:gd name="adj2" fmla="val 77147"/>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lIns="104306" tIns="52153" rIns="104306" bIns="52153" anchor="ctr"/>
          <a:lstStyle>
            <a:lvl1pPr eaLnBrk="0" hangingPunct="0">
              <a:lnSpc>
                <a:spcPct val="110000"/>
              </a:lnSpc>
              <a:buFont typeface="Wingdings" panose="05000000000000000000" pitchFamily="2" charset="2"/>
              <a:buChar char="n"/>
              <a:defRPr kumimoji="1" sz="2600">
                <a:solidFill>
                  <a:srgbClr val="111111"/>
                </a:solidFill>
                <a:latin typeface="HGS創英角ｺﾞｼｯｸUB" panose="020B0900000000000000" pitchFamily="50" charset="-128"/>
                <a:ea typeface="HGS創英角ｺﾞｼｯｸUB" panose="020B0900000000000000" pitchFamily="50" charset="-128"/>
              </a:defRPr>
            </a:lvl1pPr>
            <a:lvl2pPr marL="742950" indent="-285750" eaLnBrk="0" hangingPunct="0">
              <a:lnSpc>
                <a:spcPct val="110000"/>
              </a:lnSpc>
              <a:buFont typeface="Wingdings" panose="05000000000000000000" pitchFamily="2" charset="2"/>
              <a:buChar char="p"/>
              <a:defRPr kumimoji="1" sz="2400">
                <a:solidFill>
                  <a:srgbClr val="111111"/>
                </a:solidFill>
                <a:latin typeface="HGS創英角ｺﾞｼｯｸUB" panose="020B0900000000000000" pitchFamily="50" charset="-128"/>
                <a:ea typeface="HGS創英角ｺﾞｼｯｸUB" panose="020B0900000000000000" pitchFamily="50" charset="-128"/>
              </a:defRPr>
            </a:lvl2pPr>
            <a:lvl3pPr marL="1143000" indent="-228600" eaLnBrk="0" hangingPunct="0">
              <a:lnSpc>
                <a:spcPct val="110000"/>
              </a:lnSpc>
              <a:buFont typeface="Wingdings" panose="05000000000000000000" pitchFamily="2" charset="2"/>
              <a:buChar char="u"/>
              <a:defRPr kumimoji="1" sz="2200">
                <a:solidFill>
                  <a:srgbClr val="111111"/>
                </a:solidFill>
                <a:latin typeface="HGS創英角ｺﾞｼｯｸUB" panose="020B0900000000000000" pitchFamily="50" charset="-128"/>
                <a:ea typeface="HGS創英角ｺﾞｼｯｸUB" panose="020B0900000000000000" pitchFamily="50" charset="-128"/>
              </a:defRPr>
            </a:lvl3pPr>
            <a:lvl4pPr marL="1600200" indent="-228600" eaLnBrk="0" hangingPunct="0">
              <a:lnSpc>
                <a:spcPct val="110000"/>
              </a:lnSpc>
              <a:defRPr sz="2000">
                <a:solidFill>
                  <a:srgbClr val="111111"/>
                </a:solidFill>
                <a:latin typeface="HGS創英角ｺﾞｼｯｸUB" panose="020B0900000000000000" pitchFamily="50" charset="-128"/>
                <a:ea typeface="HGS創英角ｺﾞｼｯｸUB" panose="020B0900000000000000" pitchFamily="50" charset="-128"/>
              </a:defRPr>
            </a:lvl4pPr>
            <a:lvl5pPr marL="2057400" indent="-228600" eaLnBrk="0" hangingPunct="0">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5pPr>
            <a:lvl6pPr marL="25146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6pPr>
            <a:lvl7pPr marL="29718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7pPr>
            <a:lvl8pPr marL="34290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8pPr>
            <a:lvl9pPr marL="38862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9pPr>
          </a:lstStyle>
          <a:p>
            <a:pPr eaLnBrk="1" hangingPunct="1">
              <a:lnSpc>
                <a:spcPct val="100000"/>
              </a:lnSpc>
              <a:buFontTx/>
              <a:buNone/>
            </a:pPr>
            <a:endParaRPr lang="ja-JP" altLang="en-US" sz="120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67" name="AutoShape 23">
            <a:extLst>
              <a:ext uri="{FF2B5EF4-FFF2-40B4-BE49-F238E27FC236}">
                <a16:creationId xmlns:a16="http://schemas.microsoft.com/office/drawing/2014/main" id="{BCFA3AFD-7440-0851-C060-F14A5EA7C062}"/>
              </a:ext>
            </a:extLst>
          </p:cNvPr>
          <p:cNvSpPr>
            <a:spLocks noChangeArrowheads="1"/>
          </p:cNvSpPr>
          <p:nvPr/>
        </p:nvSpPr>
        <p:spPr bwMode="auto">
          <a:xfrm>
            <a:off x="3608539" y="4743982"/>
            <a:ext cx="1947861" cy="325590"/>
          </a:xfrm>
          <a:prstGeom prst="foldedCorner">
            <a:avLst>
              <a:gd name="adj" fmla="val 17894"/>
            </a:avLst>
          </a:prstGeom>
          <a:solidFill>
            <a:schemeClr val="bg1">
              <a:lumMod val="85000"/>
            </a:schemeClr>
          </a:solidFill>
          <a:ln>
            <a:noFill/>
            <a:headEnd/>
            <a:tailEnd/>
          </a:ln>
        </p:spPr>
        <p:style>
          <a:lnRef idx="1">
            <a:schemeClr val="accent1"/>
          </a:lnRef>
          <a:fillRef idx="3">
            <a:schemeClr val="accent1"/>
          </a:fillRef>
          <a:effectRef idx="2">
            <a:schemeClr val="accent1"/>
          </a:effectRef>
          <a:fontRef idx="minor">
            <a:schemeClr val="lt1"/>
          </a:fontRef>
        </p:style>
        <p:txBody>
          <a:bodyPr wrap="none" lIns="104306" tIns="52153" rIns="104306" bIns="52153" anchor="t"/>
          <a:lstStyle/>
          <a:p>
            <a:pPr>
              <a:buFontTx/>
              <a:buNone/>
              <a:defRPr/>
            </a:pPr>
            <a:r>
              <a:rPr lang="ja-JP" altLang="en-US" sz="900" b="1" dirty="0">
                <a:solidFill>
                  <a:schemeClr val="accent1">
                    <a:lumMod val="50000"/>
                  </a:schemeClr>
                </a:solidFill>
                <a:latin typeface="メイリオ" panose="020B0604030504040204" pitchFamily="50" charset="-128"/>
                <a:ea typeface="メイリオ" panose="020B0604030504040204" pitchFamily="50" charset="-128"/>
                <a:cs typeface="Meiryo UI" pitchFamily="50" charset="-128"/>
              </a:rPr>
              <a:t>救済パス</a:t>
            </a:r>
          </a:p>
          <a:p>
            <a:pPr>
              <a:buFontTx/>
              <a:buNone/>
              <a:defRPr/>
            </a:pPr>
            <a:r>
              <a:rPr lang="en-US" altLang="ja-JP" sz="900" b="1" dirty="0">
                <a:solidFill>
                  <a:schemeClr val="accent1">
                    <a:lumMod val="50000"/>
                  </a:schemeClr>
                </a:solidFill>
                <a:latin typeface="メイリオ" panose="020B0604030504040204" pitchFamily="50" charset="-128"/>
                <a:ea typeface="メイリオ" panose="020B0604030504040204" pitchFamily="50" charset="-128"/>
                <a:cs typeface="Meiryo UI" pitchFamily="50" charset="-128"/>
              </a:rPr>
              <a:t>121234345656AaAa</a:t>
            </a:r>
          </a:p>
        </p:txBody>
      </p:sp>
      <p:sp>
        <p:nvSpPr>
          <p:cNvPr id="68" name="AutoShape 17">
            <a:extLst>
              <a:ext uri="{FF2B5EF4-FFF2-40B4-BE49-F238E27FC236}">
                <a16:creationId xmlns:a16="http://schemas.microsoft.com/office/drawing/2014/main" id="{810AB2F9-201A-2BF9-32FD-70D0622CA90D}"/>
              </a:ext>
            </a:extLst>
          </p:cNvPr>
          <p:cNvSpPr>
            <a:spLocks noChangeArrowheads="1"/>
          </p:cNvSpPr>
          <p:nvPr/>
        </p:nvSpPr>
        <p:spPr bwMode="auto">
          <a:xfrm>
            <a:off x="6540886" y="3738721"/>
            <a:ext cx="2351089" cy="413101"/>
          </a:xfrm>
          <a:prstGeom prst="wedgeRectCallout">
            <a:avLst>
              <a:gd name="adj1" fmla="val -38958"/>
              <a:gd name="adj2" fmla="val 42333"/>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306" tIns="52153" rIns="104306" bIns="52153">
            <a:spAutoFit/>
          </a:bodyPr>
          <a:lstStyle>
            <a:lvl1pPr eaLnBrk="0" hangingPunct="0">
              <a:lnSpc>
                <a:spcPct val="110000"/>
              </a:lnSpc>
              <a:buFont typeface="Wingdings" panose="05000000000000000000" pitchFamily="2" charset="2"/>
              <a:buChar char="n"/>
              <a:defRPr kumimoji="1" sz="2600">
                <a:solidFill>
                  <a:srgbClr val="111111"/>
                </a:solidFill>
                <a:latin typeface="HGS創英角ｺﾞｼｯｸUB" panose="020B0900000000000000" pitchFamily="50" charset="-128"/>
                <a:ea typeface="HGS創英角ｺﾞｼｯｸUB" panose="020B0900000000000000" pitchFamily="50" charset="-128"/>
              </a:defRPr>
            </a:lvl1pPr>
            <a:lvl2pPr marL="742950" indent="-285750" eaLnBrk="0" hangingPunct="0">
              <a:lnSpc>
                <a:spcPct val="110000"/>
              </a:lnSpc>
              <a:buFont typeface="Wingdings" panose="05000000000000000000" pitchFamily="2" charset="2"/>
              <a:buChar char="p"/>
              <a:defRPr kumimoji="1" sz="2400">
                <a:solidFill>
                  <a:srgbClr val="111111"/>
                </a:solidFill>
                <a:latin typeface="HGS創英角ｺﾞｼｯｸUB" panose="020B0900000000000000" pitchFamily="50" charset="-128"/>
                <a:ea typeface="HGS創英角ｺﾞｼｯｸUB" panose="020B0900000000000000" pitchFamily="50" charset="-128"/>
              </a:defRPr>
            </a:lvl2pPr>
            <a:lvl3pPr marL="1143000" indent="-228600" eaLnBrk="0" hangingPunct="0">
              <a:lnSpc>
                <a:spcPct val="110000"/>
              </a:lnSpc>
              <a:buFont typeface="Wingdings" panose="05000000000000000000" pitchFamily="2" charset="2"/>
              <a:buChar char="u"/>
              <a:defRPr kumimoji="1" sz="2200">
                <a:solidFill>
                  <a:srgbClr val="111111"/>
                </a:solidFill>
                <a:latin typeface="HGS創英角ｺﾞｼｯｸUB" panose="020B0900000000000000" pitchFamily="50" charset="-128"/>
                <a:ea typeface="HGS創英角ｺﾞｼｯｸUB" panose="020B0900000000000000" pitchFamily="50" charset="-128"/>
              </a:defRPr>
            </a:lvl3pPr>
            <a:lvl4pPr marL="1600200" indent="-228600" eaLnBrk="0" hangingPunct="0">
              <a:lnSpc>
                <a:spcPct val="110000"/>
              </a:lnSpc>
              <a:defRPr sz="2000">
                <a:solidFill>
                  <a:srgbClr val="111111"/>
                </a:solidFill>
                <a:latin typeface="HGS創英角ｺﾞｼｯｸUB" panose="020B0900000000000000" pitchFamily="50" charset="-128"/>
                <a:ea typeface="HGS創英角ｺﾞｼｯｸUB" panose="020B0900000000000000" pitchFamily="50" charset="-128"/>
              </a:defRPr>
            </a:lvl4pPr>
            <a:lvl5pPr marL="2057400" indent="-228600" eaLnBrk="0" hangingPunct="0">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5pPr>
            <a:lvl6pPr marL="25146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6pPr>
            <a:lvl7pPr marL="29718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7pPr>
            <a:lvl8pPr marL="34290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8pPr>
            <a:lvl9pPr marL="38862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9pPr>
          </a:lstStyle>
          <a:p>
            <a:pPr eaLnBrk="1" hangingPunct="1">
              <a:lnSpc>
                <a:spcPct val="100000"/>
              </a:lnSpc>
              <a:buFontTx/>
              <a:buNone/>
            </a:pPr>
            <a:r>
              <a:rPr lang="ja-JP" altLang="en-US" sz="10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③利用者は救済パスワードを入力し、</a:t>
            </a:r>
          </a:p>
          <a:p>
            <a:pPr eaLnBrk="1" hangingPunct="1">
              <a:lnSpc>
                <a:spcPct val="100000"/>
              </a:lnSpc>
              <a:buFontTx/>
              <a:buNone/>
            </a:pPr>
            <a:r>
              <a:rPr lang="ja-JP" altLang="en-US" sz="10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　緊急時印刷モードに切り替え。</a:t>
            </a:r>
          </a:p>
        </p:txBody>
      </p:sp>
      <p:sp>
        <p:nvSpPr>
          <p:cNvPr id="69" name="Text Box 23">
            <a:extLst>
              <a:ext uri="{FF2B5EF4-FFF2-40B4-BE49-F238E27FC236}">
                <a16:creationId xmlns:a16="http://schemas.microsoft.com/office/drawing/2014/main" id="{3FADBB4B-8F9D-57A6-4F39-9FBE47112ABC}"/>
              </a:ext>
            </a:extLst>
          </p:cNvPr>
          <p:cNvSpPr txBox="1">
            <a:spLocks noChangeArrowheads="1"/>
          </p:cNvSpPr>
          <p:nvPr/>
        </p:nvSpPr>
        <p:spPr bwMode="auto">
          <a:xfrm>
            <a:off x="264284" y="3377246"/>
            <a:ext cx="9377432" cy="289991"/>
          </a:xfrm>
          <a:prstGeom prst="rect">
            <a:avLst/>
          </a:prstGeom>
          <a:solidFill>
            <a:schemeClr val="bg1">
              <a:lumMod val="85000"/>
            </a:schemeClr>
          </a:solidFill>
          <a:ln>
            <a:noFill/>
          </a:ln>
        </p:spPr>
        <p:txBody>
          <a:bodyPr wrap="square" lIns="104306" tIns="52153" rIns="104306" bIns="52153">
            <a:spAutoFit/>
          </a:bodyPr>
          <a:lstStyle>
            <a:lvl1pPr eaLnBrk="0" hangingPunct="0">
              <a:defRPr kumimoji="1" sz="2400" b="1">
                <a:solidFill>
                  <a:schemeClr val="tx1"/>
                </a:solidFill>
                <a:latin typeface="Times New Roman" pitchFamily="18" charset="0"/>
                <a:ea typeface="HGP創英角ｺﾞｼｯｸUB" pitchFamily="50" charset="-128"/>
              </a:defRPr>
            </a:lvl1pPr>
            <a:lvl2pPr marL="742950" indent="-285750" eaLnBrk="0" hangingPunct="0">
              <a:defRPr kumimoji="1" sz="2400" b="1">
                <a:solidFill>
                  <a:schemeClr val="tx1"/>
                </a:solidFill>
                <a:latin typeface="Times New Roman" pitchFamily="18" charset="0"/>
                <a:ea typeface="HGP創英角ｺﾞｼｯｸUB" pitchFamily="50" charset="-128"/>
              </a:defRPr>
            </a:lvl2pPr>
            <a:lvl3pPr marL="1143000" indent="-228600" eaLnBrk="0" hangingPunct="0">
              <a:defRPr kumimoji="1" sz="2400" b="1">
                <a:solidFill>
                  <a:schemeClr val="tx1"/>
                </a:solidFill>
                <a:latin typeface="Times New Roman" pitchFamily="18" charset="0"/>
                <a:ea typeface="HGP創英角ｺﾞｼｯｸUB" pitchFamily="50" charset="-128"/>
              </a:defRPr>
            </a:lvl3pPr>
            <a:lvl4pPr marL="1600200" indent="-228600" eaLnBrk="0" hangingPunct="0">
              <a:defRPr kumimoji="1" sz="2400" b="1">
                <a:solidFill>
                  <a:schemeClr val="tx1"/>
                </a:solidFill>
                <a:latin typeface="Times New Roman" pitchFamily="18" charset="0"/>
                <a:ea typeface="HGP創英角ｺﾞｼｯｸUB" pitchFamily="50" charset="-128"/>
              </a:defRPr>
            </a:lvl4pPr>
            <a:lvl5pPr marL="2057400" indent="-228600" eaLnBrk="0" hangingPunct="0">
              <a:defRPr kumimoji="1" sz="2400" b="1">
                <a:solidFill>
                  <a:schemeClr val="tx1"/>
                </a:solidFill>
                <a:latin typeface="Times New Roman" pitchFamily="18" charset="0"/>
                <a:ea typeface="HGP創英角ｺﾞｼｯｸUB" pitchFamily="50" charset="-128"/>
              </a:defRPr>
            </a:lvl5pPr>
            <a:lvl6pPr marL="2514600" indent="-228600" algn="ctr" eaLnBrk="0" fontAlgn="base" hangingPunct="0">
              <a:spcBef>
                <a:spcPct val="0"/>
              </a:spcBef>
              <a:spcAft>
                <a:spcPct val="0"/>
              </a:spcAft>
              <a:defRPr kumimoji="1" sz="2400" b="1">
                <a:solidFill>
                  <a:schemeClr val="tx1"/>
                </a:solidFill>
                <a:latin typeface="Times New Roman" pitchFamily="18" charset="0"/>
                <a:ea typeface="HGP創英角ｺﾞｼｯｸUB" pitchFamily="50" charset="-128"/>
              </a:defRPr>
            </a:lvl6pPr>
            <a:lvl7pPr marL="2971800" indent="-228600" algn="ctr" eaLnBrk="0" fontAlgn="base" hangingPunct="0">
              <a:spcBef>
                <a:spcPct val="0"/>
              </a:spcBef>
              <a:spcAft>
                <a:spcPct val="0"/>
              </a:spcAft>
              <a:defRPr kumimoji="1" sz="2400" b="1">
                <a:solidFill>
                  <a:schemeClr val="tx1"/>
                </a:solidFill>
                <a:latin typeface="Times New Roman" pitchFamily="18" charset="0"/>
                <a:ea typeface="HGP創英角ｺﾞｼｯｸUB" pitchFamily="50" charset="-128"/>
              </a:defRPr>
            </a:lvl7pPr>
            <a:lvl8pPr marL="3429000" indent="-228600" algn="ctr" eaLnBrk="0" fontAlgn="base" hangingPunct="0">
              <a:spcBef>
                <a:spcPct val="0"/>
              </a:spcBef>
              <a:spcAft>
                <a:spcPct val="0"/>
              </a:spcAft>
              <a:defRPr kumimoji="1" sz="2400" b="1">
                <a:solidFill>
                  <a:schemeClr val="tx1"/>
                </a:solidFill>
                <a:latin typeface="Times New Roman" pitchFamily="18" charset="0"/>
                <a:ea typeface="HGP創英角ｺﾞｼｯｸUB" pitchFamily="50" charset="-128"/>
              </a:defRPr>
            </a:lvl8pPr>
            <a:lvl9pPr marL="3886200" indent="-228600" algn="ctr" eaLnBrk="0" fontAlgn="base" hangingPunct="0">
              <a:spcBef>
                <a:spcPct val="0"/>
              </a:spcBef>
              <a:spcAft>
                <a:spcPct val="0"/>
              </a:spcAft>
              <a:defRPr kumimoji="1" sz="2400" b="1">
                <a:solidFill>
                  <a:schemeClr val="tx1"/>
                </a:solidFill>
                <a:latin typeface="Times New Roman" pitchFamily="18" charset="0"/>
                <a:ea typeface="HGP創英角ｺﾞｼｯｸUB" pitchFamily="50" charset="-128"/>
              </a:defRPr>
            </a:lvl9pPr>
          </a:lstStyle>
          <a:p>
            <a:pPr eaLnBrk="1" hangingPunct="1">
              <a:spcBef>
                <a:spcPct val="50000"/>
              </a:spcBef>
              <a:buFontTx/>
              <a:buNone/>
              <a:defRPr/>
            </a:pPr>
            <a:r>
              <a:rPr lang="ja-JP" altLang="en-US" sz="1200" dirty="0">
                <a:latin typeface="メイリオ" panose="020B0604030504040204" pitchFamily="50" charset="-128"/>
                <a:ea typeface="メイリオ" panose="020B0604030504040204" pitchFamily="50" charset="-128"/>
                <a:cs typeface="Meiryo UI" pitchFamily="50" charset="-128"/>
              </a:rPr>
              <a:t>緊急パスワード方式移行フロー</a:t>
            </a:r>
            <a:endParaRPr lang="en-US" altLang="ja-JP" sz="1200" dirty="0">
              <a:latin typeface="メイリオ" panose="020B0604030504040204" pitchFamily="50" charset="-128"/>
              <a:ea typeface="メイリオ" panose="020B0604030504040204" pitchFamily="50" charset="-128"/>
              <a:cs typeface="Meiryo UI" pitchFamily="50" charset="-128"/>
            </a:endParaRPr>
          </a:p>
        </p:txBody>
      </p:sp>
      <p:sp>
        <p:nvSpPr>
          <p:cNvPr id="70" name="AutoShape 24">
            <a:extLst>
              <a:ext uri="{FF2B5EF4-FFF2-40B4-BE49-F238E27FC236}">
                <a16:creationId xmlns:a16="http://schemas.microsoft.com/office/drawing/2014/main" id="{447ACAA1-378D-8B15-0D6A-FFF4A4E2FE7C}"/>
              </a:ext>
            </a:extLst>
          </p:cNvPr>
          <p:cNvSpPr>
            <a:spLocks noChangeArrowheads="1"/>
          </p:cNvSpPr>
          <p:nvPr/>
        </p:nvSpPr>
        <p:spPr bwMode="auto">
          <a:xfrm>
            <a:off x="2419643" y="4431755"/>
            <a:ext cx="576558" cy="578859"/>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24 h 21600"/>
              <a:gd name="T14" fmla="*/ 16076 w 21600"/>
              <a:gd name="T15" fmla="*/ 16176 h 21600"/>
            </a:gdLst>
            <a:ahLst/>
            <a:cxnLst>
              <a:cxn ang="T8">
                <a:pos x="T0" y="T1"/>
              </a:cxn>
              <a:cxn ang="T9">
                <a:pos x="T2" y="T3"/>
              </a:cxn>
              <a:cxn ang="T10">
                <a:pos x="T4" y="T5"/>
              </a:cxn>
              <a:cxn ang="T11">
                <a:pos x="T6" y="T7"/>
              </a:cxn>
            </a:cxnLst>
            <a:rect l="T12" t="T13" r="T14" b="T15"/>
            <a:pathLst>
              <a:path w="21600" h="21600">
                <a:moveTo>
                  <a:pt x="10502" y="0"/>
                </a:moveTo>
                <a:lnTo>
                  <a:pt x="10502" y="5424"/>
                </a:lnTo>
                <a:lnTo>
                  <a:pt x="3375" y="5424"/>
                </a:lnTo>
                <a:lnTo>
                  <a:pt x="3375" y="16176"/>
                </a:lnTo>
                <a:lnTo>
                  <a:pt x="10502" y="16176"/>
                </a:lnTo>
                <a:lnTo>
                  <a:pt x="10502" y="21600"/>
                </a:lnTo>
                <a:lnTo>
                  <a:pt x="21600" y="10800"/>
                </a:lnTo>
                <a:lnTo>
                  <a:pt x="10502" y="0"/>
                </a:lnTo>
                <a:close/>
              </a:path>
              <a:path w="21600" h="21600">
                <a:moveTo>
                  <a:pt x="1350" y="5424"/>
                </a:moveTo>
                <a:lnTo>
                  <a:pt x="1350" y="16176"/>
                </a:lnTo>
                <a:lnTo>
                  <a:pt x="2700" y="16176"/>
                </a:lnTo>
                <a:lnTo>
                  <a:pt x="2700" y="5424"/>
                </a:lnTo>
                <a:lnTo>
                  <a:pt x="1350" y="5424"/>
                </a:lnTo>
                <a:close/>
              </a:path>
              <a:path w="21600" h="21600">
                <a:moveTo>
                  <a:pt x="0" y="5424"/>
                </a:moveTo>
                <a:lnTo>
                  <a:pt x="0" y="16176"/>
                </a:lnTo>
                <a:lnTo>
                  <a:pt x="675" y="16176"/>
                </a:lnTo>
                <a:lnTo>
                  <a:pt x="675" y="5424"/>
                </a:lnTo>
                <a:lnTo>
                  <a:pt x="0" y="5424"/>
                </a:lnTo>
                <a:close/>
              </a:path>
            </a:pathLst>
          </a:custGeom>
          <a:solidFill>
            <a:schemeClr val="bg1">
              <a:lumMod val="50000"/>
            </a:schemeClr>
          </a:solidFill>
          <a:ln w="9525">
            <a:noFill/>
            <a:round/>
            <a:headEnd/>
            <a:tailEnd/>
          </a:ln>
        </p:spPr>
        <p:txBody>
          <a:bodyPr wrap="square" lIns="104306" tIns="52153" rIns="104306" bIns="52153" anchor="ctr">
            <a:spAutoFit/>
          </a:bodyPr>
          <a:lstStyle/>
          <a:p>
            <a:pPr>
              <a:buFontTx/>
              <a:buNone/>
              <a:defRPr/>
            </a:pPr>
            <a:endParaRPr lang="ja-JP" altLang="en-US" sz="1200">
              <a:latin typeface="メイリオ" panose="020B0604030504040204" pitchFamily="50" charset="-128"/>
              <a:ea typeface="メイリオ" panose="020B0604030504040204" pitchFamily="50" charset="-128"/>
            </a:endParaRPr>
          </a:p>
        </p:txBody>
      </p:sp>
      <p:cxnSp>
        <p:nvCxnSpPr>
          <p:cNvPr id="71" name="AutoShape 21">
            <a:extLst>
              <a:ext uri="{FF2B5EF4-FFF2-40B4-BE49-F238E27FC236}">
                <a16:creationId xmlns:a16="http://schemas.microsoft.com/office/drawing/2014/main" id="{5ACD87D3-46B1-651A-5B3A-2674F6B38111}"/>
              </a:ext>
            </a:extLst>
          </p:cNvPr>
          <p:cNvCxnSpPr>
            <a:cxnSpLocks noChangeShapeType="1"/>
          </p:cNvCxnSpPr>
          <p:nvPr/>
        </p:nvCxnSpPr>
        <p:spPr bwMode="auto">
          <a:xfrm rot="5400000" flipH="1" flipV="1">
            <a:off x="7880417" y="3978209"/>
            <a:ext cx="360000" cy="1728000"/>
          </a:xfrm>
          <a:prstGeom prst="bentConnector3">
            <a:avLst>
              <a:gd name="adj1" fmla="val -93505"/>
            </a:avLst>
          </a:prstGeom>
          <a:noFill/>
          <a:ln w="25400">
            <a:solidFill>
              <a:srgbClr val="FF0000"/>
            </a:solidFill>
            <a:miter lim="800000"/>
            <a:headEnd/>
            <a:tailEnd type="triangle" w="med" len="med"/>
          </a:ln>
          <a:extLst>
            <a:ext uri="{909E8E84-426E-40DD-AFC4-6F175D3DCCD1}">
              <a14:hiddenFill xmlns:a14="http://schemas.microsoft.com/office/drawing/2010/main">
                <a:noFill/>
              </a14:hiddenFill>
            </a:ext>
          </a:extLst>
        </p:spPr>
      </p:cxnSp>
      <p:sp>
        <p:nvSpPr>
          <p:cNvPr id="72" name="AutoShape 23">
            <a:extLst>
              <a:ext uri="{FF2B5EF4-FFF2-40B4-BE49-F238E27FC236}">
                <a16:creationId xmlns:a16="http://schemas.microsoft.com/office/drawing/2014/main" id="{1649E26E-DC1B-01CC-BD7F-A9E7C4E3E7AD}"/>
              </a:ext>
            </a:extLst>
          </p:cNvPr>
          <p:cNvSpPr>
            <a:spLocks noChangeArrowheads="1"/>
          </p:cNvSpPr>
          <p:nvPr/>
        </p:nvSpPr>
        <p:spPr bwMode="auto">
          <a:xfrm>
            <a:off x="7319918" y="5227393"/>
            <a:ext cx="1480998" cy="295702"/>
          </a:xfrm>
          <a:prstGeom prst="foldedCorner">
            <a:avLst>
              <a:gd name="adj" fmla="val 17894"/>
            </a:avLst>
          </a:prstGeom>
          <a:solidFill>
            <a:schemeClr val="bg1">
              <a:lumMod val="85000"/>
            </a:schemeClr>
          </a:solidFill>
          <a:ln>
            <a:noFill/>
            <a:headEnd/>
            <a:tailEnd/>
          </a:ln>
        </p:spPr>
        <p:style>
          <a:lnRef idx="1">
            <a:schemeClr val="accent1"/>
          </a:lnRef>
          <a:fillRef idx="3">
            <a:schemeClr val="accent1"/>
          </a:fillRef>
          <a:effectRef idx="2">
            <a:schemeClr val="accent1"/>
          </a:effectRef>
          <a:fontRef idx="minor">
            <a:schemeClr val="lt1"/>
          </a:fontRef>
        </p:style>
        <p:txBody>
          <a:bodyPr wrap="square" lIns="104306" tIns="52153" rIns="104306" bIns="52153" anchor="t">
            <a:spAutoFit/>
          </a:bodyPr>
          <a:lstStyle/>
          <a:p>
            <a:pPr>
              <a:buFontTx/>
              <a:buNone/>
              <a:defRPr/>
            </a:pPr>
            <a:r>
              <a:rPr lang="en-US" altLang="ja-JP" sz="900" b="1" dirty="0">
                <a:solidFill>
                  <a:schemeClr val="accent1">
                    <a:lumMod val="50000"/>
                  </a:schemeClr>
                </a:solidFill>
                <a:latin typeface="メイリオ" panose="020B0604030504040204" pitchFamily="50" charset="-128"/>
                <a:ea typeface="メイリオ" panose="020B0604030504040204" pitchFamily="50" charset="-128"/>
                <a:cs typeface="Meiryo UI" panose="020B0604030504040204" pitchFamily="50" charset="-128"/>
              </a:rPr>
              <a:t>121234345656AaAa</a:t>
            </a:r>
          </a:p>
        </p:txBody>
      </p:sp>
      <p:grpSp>
        <p:nvGrpSpPr>
          <p:cNvPr id="73" name="グループ化 72">
            <a:extLst>
              <a:ext uri="{FF2B5EF4-FFF2-40B4-BE49-F238E27FC236}">
                <a16:creationId xmlns:a16="http://schemas.microsoft.com/office/drawing/2014/main" id="{8B72F2B3-C827-577E-D57A-6000AB9DFD76}"/>
              </a:ext>
            </a:extLst>
          </p:cNvPr>
          <p:cNvGrpSpPr>
            <a:grpSpLocks noChangeAspect="1"/>
          </p:cNvGrpSpPr>
          <p:nvPr/>
        </p:nvGrpSpPr>
        <p:grpSpPr>
          <a:xfrm flipH="1">
            <a:off x="4453421" y="4017821"/>
            <a:ext cx="801511" cy="566530"/>
            <a:chOff x="4621213" y="3227388"/>
            <a:chExt cx="673101" cy="495301"/>
          </a:xfrm>
          <a:solidFill>
            <a:schemeClr val="tx1"/>
          </a:solidFill>
        </p:grpSpPr>
        <p:sp>
          <p:nvSpPr>
            <p:cNvPr id="74" name="Freeform 36">
              <a:extLst>
                <a:ext uri="{FF2B5EF4-FFF2-40B4-BE49-F238E27FC236}">
                  <a16:creationId xmlns:a16="http://schemas.microsoft.com/office/drawing/2014/main" id="{B4ED5425-04AD-7043-9200-6F9D7629D4F3}"/>
                </a:ext>
              </a:extLst>
            </p:cNvPr>
            <p:cNvSpPr>
              <a:spLocks/>
            </p:cNvSpPr>
            <p:nvPr/>
          </p:nvSpPr>
          <p:spPr bwMode="auto">
            <a:xfrm>
              <a:off x="4810126" y="3495676"/>
              <a:ext cx="484188" cy="227013"/>
            </a:xfrm>
            <a:custGeom>
              <a:avLst/>
              <a:gdLst>
                <a:gd name="T0" fmla="*/ 157 w 158"/>
                <a:gd name="T1" fmla="*/ 74 h 74"/>
                <a:gd name="T2" fmla="*/ 1 w 158"/>
                <a:gd name="T3" fmla="*/ 74 h 74"/>
                <a:gd name="T4" fmla="*/ 1 w 158"/>
                <a:gd name="T5" fmla="*/ 55 h 74"/>
                <a:gd name="T6" fmla="*/ 6 w 158"/>
                <a:gd name="T7" fmla="*/ 51 h 74"/>
                <a:gd name="T8" fmla="*/ 56 w 158"/>
                <a:gd name="T9" fmla="*/ 41 h 74"/>
                <a:gd name="T10" fmla="*/ 63 w 158"/>
                <a:gd name="T11" fmla="*/ 34 h 74"/>
                <a:gd name="T12" fmla="*/ 111 w 158"/>
                <a:gd name="T13" fmla="*/ 1 h 74"/>
                <a:gd name="T14" fmla="*/ 130 w 158"/>
                <a:gd name="T15" fmla="*/ 2 h 74"/>
                <a:gd name="T16" fmla="*/ 156 w 158"/>
                <a:gd name="T17" fmla="*/ 33 h 74"/>
                <a:gd name="T18" fmla="*/ 157 w 158"/>
                <a:gd name="T19"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8" h="74">
                  <a:moveTo>
                    <a:pt x="157" y="74"/>
                  </a:moveTo>
                  <a:cubicBezTo>
                    <a:pt x="105" y="74"/>
                    <a:pt x="53" y="74"/>
                    <a:pt x="1" y="74"/>
                  </a:cubicBezTo>
                  <a:cubicBezTo>
                    <a:pt x="1" y="67"/>
                    <a:pt x="0" y="61"/>
                    <a:pt x="1" y="55"/>
                  </a:cubicBezTo>
                  <a:cubicBezTo>
                    <a:pt x="1" y="53"/>
                    <a:pt x="4" y="51"/>
                    <a:pt x="6" y="51"/>
                  </a:cubicBezTo>
                  <a:cubicBezTo>
                    <a:pt x="22" y="47"/>
                    <a:pt x="39" y="44"/>
                    <a:pt x="56" y="41"/>
                  </a:cubicBezTo>
                  <a:cubicBezTo>
                    <a:pt x="60" y="40"/>
                    <a:pt x="62" y="39"/>
                    <a:pt x="63" y="34"/>
                  </a:cubicBezTo>
                  <a:cubicBezTo>
                    <a:pt x="71" y="12"/>
                    <a:pt x="87" y="0"/>
                    <a:pt x="111" y="1"/>
                  </a:cubicBezTo>
                  <a:cubicBezTo>
                    <a:pt x="117" y="1"/>
                    <a:pt x="124" y="1"/>
                    <a:pt x="130" y="2"/>
                  </a:cubicBezTo>
                  <a:cubicBezTo>
                    <a:pt x="145" y="7"/>
                    <a:pt x="155" y="18"/>
                    <a:pt x="156" y="33"/>
                  </a:cubicBezTo>
                  <a:cubicBezTo>
                    <a:pt x="158" y="46"/>
                    <a:pt x="157" y="60"/>
                    <a:pt x="157"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1200">
                <a:latin typeface="メイリオ" panose="020B0604030504040204" pitchFamily="50" charset="-128"/>
                <a:ea typeface="メイリオ" panose="020B0604030504040204" pitchFamily="50" charset="-128"/>
              </a:endParaRPr>
            </a:p>
          </p:txBody>
        </p:sp>
        <p:sp>
          <p:nvSpPr>
            <p:cNvPr id="75" name="Freeform 37">
              <a:extLst>
                <a:ext uri="{FF2B5EF4-FFF2-40B4-BE49-F238E27FC236}">
                  <a16:creationId xmlns:a16="http://schemas.microsoft.com/office/drawing/2014/main" id="{FC701816-B30D-1BF2-A1F5-3BA1B5FB9546}"/>
                </a:ext>
              </a:extLst>
            </p:cNvPr>
            <p:cNvSpPr>
              <a:spLocks/>
            </p:cNvSpPr>
            <p:nvPr/>
          </p:nvSpPr>
          <p:spPr bwMode="auto">
            <a:xfrm>
              <a:off x="4997451" y="3227388"/>
              <a:ext cx="250825" cy="249238"/>
            </a:xfrm>
            <a:custGeom>
              <a:avLst/>
              <a:gdLst>
                <a:gd name="T0" fmla="*/ 41 w 82"/>
                <a:gd name="T1" fmla="*/ 81 h 81"/>
                <a:gd name="T2" fmla="*/ 0 w 82"/>
                <a:gd name="T3" fmla="*/ 41 h 81"/>
                <a:gd name="T4" fmla="*/ 41 w 82"/>
                <a:gd name="T5" fmla="*/ 0 h 81"/>
                <a:gd name="T6" fmla="*/ 82 w 82"/>
                <a:gd name="T7" fmla="*/ 41 h 81"/>
                <a:gd name="T8" fmla="*/ 41 w 82"/>
                <a:gd name="T9" fmla="*/ 81 h 81"/>
              </a:gdLst>
              <a:ahLst/>
              <a:cxnLst>
                <a:cxn ang="0">
                  <a:pos x="T0" y="T1"/>
                </a:cxn>
                <a:cxn ang="0">
                  <a:pos x="T2" y="T3"/>
                </a:cxn>
                <a:cxn ang="0">
                  <a:pos x="T4" y="T5"/>
                </a:cxn>
                <a:cxn ang="0">
                  <a:pos x="T6" y="T7"/>
                </a:cxn>
                <a:cxn ang="0">
                  <a:pos x="T8" y="T9"/>
                </a:cxn>
              </a:cxnLst>
              <a:rect l="0" t="0" r="r" b="b"/>
              <a:pathLst>
                <a:path w="82" h="81">
                  <a:moveTo>
                    <a:pt x="41" y="81"/>
                  </a:moveTo>
                  <a:cubicBezTo>
                    <a:pt x="18" y="81"/>
                    <a:pt x="0" y="64"/>
                    <a:pt x="0" y="41"/>
                  </a:cubicBezTo>
                  <a:cubicBezTo>
                    <a:pt x="0" y="18"/>
                    <a:pt x="18" y="0"/>
                    <a:pt x="41" y="0"/>
                  </a:cubicBezTo>
                  <a:cubicBezTo>
                    <a:pt x="64" y="0"/>
                    <a:pt x="82" y="18"/>
                    <a:pt x="82" y="41"/>
                  </a:cubicBezTo>
                  <a:cubicBezTo>
                    <a:pt x="81" y="63"/>
                    <a:pt x="64" y="81"/>
                    <a:pt x="41"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1200">
                <a:latin typeface="メイリオ" panose="020B0604030504040204" pitchFamily="50" charset="-128"/>
                <a:ea typeface="メイリオ" panose="020B0604030504040204" pitchFamily="50" charset="-128"/>
              </a:endParaRPr>
            </a:p>
          </p:txBody>
        </p:sp>
        <p:sp>
          <p:nvSpPr>
            <p:cNvPr id="76" name="Freeform 38">
              <a:extLst>
                <a:ext uri="{FF2B5EF4-FFF2-40B4-BE49-F238E27FC236}">
                  <a16:creationId xmlns:a16="http://schemas.microsoft.com/office/drawing/2014/main" id="{C2ECE8C7-3CFC-B209-9415-88CA8732BF8F}"/>
                </a:ext>
              </a:extLst>
            </p:cNvPr>
            <p:cNvSpPr>
              <a:spLocks/>
            </p:cNvSpPr>
            <p:nvPr/>
          </p:nvSpPr>
          <p:spPr bwMode="auto">
            <a:xfrm>
              <a:off x="4621213" y="3408363"/>
              <a:ext cx="382588" cy="314325"/>
            </a:xfrm>
            <a:custGeom>
              <a:avLst/>
              <a:gdLst>
                <a:gd name="T0" fmla="*/ 51 w 125"/>
                <a:gd name="T1" fmla="*/ 93 h 102"/>
                <a:gd name="T2" fmla="*/ 35 w 125"/>
                <a:gd name="T3" fmla="*/ 93 h 102"/>
                <a:gd name="T4" fmla="*/ 31 w 125"/>
                <a:gd name="T5" fmla="*/ 90 h 102"/>
                <a:gd name="T6" fmla="*/ 13 w 125"/>
                <a:gd name="T7" fmla="*/ 11 h 102"/>
                <a:gd name="T8" fmla="*/ 16 w 125"/>
                <a:gd name="T9" fmla="*/ 8 h 102"/>
                <a:gd name="T10" fmla="*/ 107 w 125"/>
                <a:gd name="T11" fmla="*/ 8 h 102"/>
                <a:gd name="T12" fmla="*/ 110 w 125"/>
                <a:gd name="T13" fmla="*/ 11 h 102"/>
                <a:gd name="T14" fmla="*/ 119 w 125"/>
                <a:gd name="T15" fmla="*/ 48 h 102"/>
                <a:gd name="T16" fmla="*/ 125 w 125"/>
                <a:gd name="T17" fmla="*/ 39 h 102"/>
                <a:gd name="T18" fmla="*/ 116 w 125"/>
                <a:gd name="T19" fmla="*/ 4 h 102"/>
                <a:gd name="T20" fmla="*/ 112 w 125"/>
                <a:gd name="T21" fmla="*/ 0 h 102"/>
                <a:gd name="T22" fmla="*/ 3 w 125"/>
                <a:gd name="T23" fmla="*/ 0 h 102"/>
                <a:gd name="T24" fmla="*/ 0 w 125"/>
                <a:gd name="T25" fmla="*/ 4 h 102"/>
                <a:gd name="T26" fmla="*/ 22 w 125"/>
                <a:gd name="T27" fmla="*/ 98 h 102"/>
                <a:gd name="T28" fmla="*/ 27 w 125"/>
                <a:gd name="T29" fmla="*/ 102 h 102"/>
                <a:gd name="T30" fmla="*/ 51 w 125"/>
                <a:gd name="T31" fmla="*/ 102 h 102"/>
                <a:gd name="T32" fmla="*/ 51 w 125"/>
                <a:gd name="T33" fmla="*/ 97 h 102"/>
                <a:gd name="T34" fmla="*/ 51 w 125"/>
                <a:gd name="T35" fmla="*/ 9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5" h="102">
                  <a:moveTo>
                    <a:pt x="51" y="93"/>
                  </a:moveTo>
                  <a:cubicBezTo>
                    <a:pt x="35" y="93"/>
                    <a:pt x="35" y="93"/>
                    <a:pt x="35" y="93"/>
                  </a:cubicBezTo>
                  <a:cubicBezTo>
                    <a:pt x="34" y="93"/>
                    <a:pt x="32" y="92"/>
                    <a:pt x="31" y="90"/>
                  </a:cubicBezTo>
                  <a:cubicBezTo>
                    <a:pt x="13" y="11"/>
                    <a:pt x="13" y="11"/>
                    <a:pt x="13" y="11"/>
                  </a:cubicBezTo>
                  <a:cubicBezTo>
                    <a:pt x="13" y="9"/>
                    <a:pt x="14" y="8"/>
                    <a:pt x="16" y="8"/>
                  </a:cubicBezTo>
                  <a:cubicBezTo>
                    <a:pt x="107" y="8"/>
                    <a:pt x="107" y="8"/>
                    <a:pt x="107" y="8"/>
                  </a:cubicBezTo>
                  <a:cubicBezTo>
                    <a:pt x="108" y="8"/>
                    <a:pt x="110" y="9"/>
                    <a:pt x="110" y="11"/>
                  </a:cubicBezTo>
                  <a:cubicBezTo>
                    <a:pt x="119" y="48"/>
                    <a:pt x="119" y="48"/>
                    <a:pt x="119" y="48"/>
                  </a:cubicBezTo>
                  <a:cubicBezTo>
                    <a:pt x="121" y="45"/>
                    <a:pt x="123" y="42"/>
                    <a:pt x="125" y="39"/>
                  </a:cubicBezTo>
                  <a:cubicBezTo>
                    <a:pt x="116" y="4"/>
                    <a:pt x="116" y="4"/>
                    <a:pt x="116" y="4"/>
                  </a:cubicBezTo>
                  <a:cubicBezTo>
                    <a:pt x="116" y="2"/>
                    <a:pt x="114" y="0"/>
                    <a:pt x="112" y="0"/>
                  </a:cubicBezTo>
                  <a:cubicBezTo>
                    <a:pt x="3" y="0"/>
                    <a:pt x="3" y="0"/>
                    <a:pt x="3" y="0"/>
                  </a:cubicBezTo>
                  <a:cubicBezTo>
                    <a:pt x="1" y="0"/>
                    <a:pt x="0" y="2"/>
                    <a:pt x="0" y="4"/>
                  </a:cubicBezTo>
                  <a:cubicBezTo>
                    <a:pt x="22" y="98"/>
                    <a:pt x="22" y="98"/>
                    <a:pt x="22" y="98"/>
                  </a:cubicBezTo>
                  <a:cubicBezTo>
                    <a:pt x="23" y="100"/>
                    <a:pt x="25" y="102"/>
                    <a:pt x="27" y="102"/>
                  </a:cubicBezTo>
                  <a:cubicBezTo>
                    <a:pt x="51" y="102"/>
                    <a:pt x="51" y="102"/>
                    <a:pt x="51" y="102"/>
                  </a:cubicBezTo>
                  <a:cubicBezTo>
                    <a:pt x="51" y="100"/>
                    <a:pt x="51" y="99"/>
                    <a:pt x="51" y="97"/>
                  </a:cubicBezTo>
                  <a:cubicBezTo>
                    <a:pt x="51" y="96"/>
                    <a:pt x="51" y="94"/>
                    <a:pt x="51"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1200">
                <a:latin typeface="メイリオ" panose="020B0604030504040204" pitchFamily="50" charset="-128"/>
                <a:ea typeface="メイリオ" panose="020B0604030504040204" pitchFamily="50" charset="-128"/>
              </a:endParaRPr>
            </a:p>
          </p:txBody>
        </p:sp>
        <p:sp>
          <p:nvSpPr>
            <p:cNvPr id="77" name="Freeform 39">
              <a:extLst>
                <a:ext uri="{FF2B5EF4-FFF2-40B4-BE49-F238E27FC236}">
                  <a16:creationId xmlns:a16="http://schemas.microsoft.com/office/drawing/2014/main" id="{37132F7D-E76B-4127-F348-A3E9FFF97DAD}"/>
                </a:ext>
              </a:extLst>
            </p:cNvPr>
            <p:cNvSpPr>
              <a:spLocks/>
            </p:cNvSpPr>
            <p:nvPr/>
          </p:nvSpPr>
          <p:spPr bwMode="auto">
            <a:xfrm>
              <a:off x="4710113" y="3463926"/>
              <a:ext cx="250825" cy="196850"/>
            </a:xfrm>
            <a:custGeom>
              <a:avLst/>
              <a:gdLst>
                <a:gd name="T0" fmla="*/ 73 w 82"/>
                <a:gd name="T1" fmla="*/ 3 h 64"/>
                <a:gd name="T2" fmla="*/ 69 w 82"/>
                <a:gd name="T3" fmla="*/ 0 h 64"/>
                <a:gd name="T4" fmla="*/ 4 w 82"/>
                <a:gd name="T5" fmla="*/ 0 h 64"/>
                <a:gd name="T6" fmla="*/ 1 w 82"/>
                <a:gd name="T7" fmla="*/ 1 h 64"/>
                <a:gd name="T8" fmla="*/ 1 w 82"/>
                <a:gd name="T9" fmla="*/ 4 h 64"/>
                <a:gd name="T10" fmla="*/ 14 w 82"/>
                <a:gd name="T11" fmla="*/ 60 h 64"/>
                <a:gd name="T12" fmla="*/ 18 w 82"/>
                <a:gd name="T13" fmla="*/ 64 h 64"/>
                <a:gd name="T14" fmla="*/ 22 w 82"/>
                <a:gd name="T15" fmla="*/ 64 h 64"/>
                <a:gd name="T16" fmla="*/ 23 w 82"/>
                <a:gd name="T17" fmla="*/ 60 h 64"/>
                <a:gd name="T18" fmla="*/ 18 w 82"/>
                <a:gd name="T19" fmla="*/ 60 h 64"/>
                <a:gd name="T20" fmla="*/ 17 w 82"/>
                <a:gd name="T21" fmla="*/ 59 h 64"/>
                <a:gd name="T22" fmla="*/ 7 w 82"/>
                <a:gd name="T23" fmla="*/ 14 h 64"/>
                <a:gd name="T24" fmla="*/ 72 w 82"/>
                <a:gd name="T25" fmla="*/ 14 h 64"/>
                <a:gd name="T26" fmla="*/ 78 w 82"/>
                <a:gd name="T27" fmla="*/ 43 h 64"/>
                <a:gd name="T28" fmla="*/ 82 w 82"/>
                <a:gd name="T29" fmla="*/ 42 h 64"/>
                <a:gd name="T30" fmla="*/ 73 w 82"/>
                <a:gd name="T31" fmla="*/ 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2" h="64">
                  <a:moveTo>
                    <a:pt x="73" y="3"/>
                  </a:moveTo>
                  <a:cubicBezTo>
                    <a:pt x="73" y="1"/>
                    <a:pt x="71" y="0"/>
                    <a:pt x="69" y="0"/>
                  </a:cubicBezTo>
                  <a:cubicBezTo>
                    <a:pt x="4" y="0"/>
                    <a:pt x="4" y="0"/>
                    <a:pt x="4" y="0"/>
                  </a:cubicBezTo>
                  <a:cubicBezTo>
                    <a:pt x="3" y="0"/>
                    <a:pt x="2" y="0"/>
                    <a:pt x="1" y="1"/>
                  </a:cubicBezTo>
                  <a:cubicBezTo>
                    <a:pt x="1" y="2"/>
                    <a:pt x="0" y="3"/>
                    <a:pt x="1" y="4"/>
                  </a:cubicBezTo>
                  <a:cubicBezTo>
                    <a:pt x="14" y="60"/>
                    <a:pt x="14" y="60"/>
                    <a:pt x="14" y="60"/>
                  </a:cubicBezTo>
                  <a:cubicBezTo>
                    <a:pt x="14" y="62"/>
                    <a:pt x="16" y="64"/>
                    <a:pt x="18" y="64"/>
                  </a:cubicBezTo>
                  <a:cubicBezTo>
                    <a:pt x="22" y="64"/>
                    <a:pt x="22" y="64"/>
                    <a:pt x="22" y="64"/>
                  </a:cubicBezTo>
                  <a:cubicBezTo>
                    <a:pt x="22" y="63"/>
                    <a:pt x="23" y="61"/>
                    <a:pt x="23" y="60"/>
                  </a:cubicBezTo>
                  <a:cubicBezTo>
                    <a:pt x="18" y="60"/>
                    <a:pt x="18" y="60"/>
                    <a:pt x="18" y="60"/>
                  </a:cubicBezTo>
                  <a:cubicBezTo>
                    <a:pt x="18" y="60"/>
                    <a:pt x="18" y="60"/>
                    <a:pt x="17" y="59"/>
                  </a:cubicBezTo>
                  <a:cubicBezTo>
                    <a:pt x="7" y="14"/>
                    <a:pt x="7" y="14"/>
                    <a:pt x="7" y="14"/>
                  </a:cubicBezTo>
                  <a:cubicBezTo>
                    <a:pt x="72" y="14"/>
                    <a:pt x="72" y="14"/>
                    <a:pt x="72" y="14"/>
                  </a:cubicBezTo>
                  <a:cubicBezTo>
                    <a:pt x="78" y="43"/>
                    <a:pt x="78" y="43"/>
                    <a:pt x="78" y="43"/>
                  </a:cubicBezTo>
                  <a:cubicBezTo>
                    <a:pt x="80" y="43"/>
                    <a:pt x="81" y="43"/>
                    <a:pt x="82" y="42"/>
                  </a:cubicBezTo>
                  <a:lnTo>
                    <a:pt x="7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1200">
                <a:latin typeface="メイリオ" panose="020B0604030504040204" pitchFamily="50" charset="-128"/>
                <a:ea typeface="メイリオ" panose="020B0604030504040204" pitchFamily="50" charset="-128"/>
              </a:endParaRPr>
            </a:p>
          </p:txBody>
        </p:sp>
        <p:sp>
          <p:nvSpPr>
            <p:cNvPr id="78" name="Freeform 40">
              <a:extLst>
                <a:ext uri="{FF2B5EF4-FFF2-40B4-BE49-F238E27FC236}">
                  <a16:creationId xmlns:a16="http://schemas.microsoft.com/office/drawing/2014/main" id="{B0ACD823-394F-79A2-F0C5-046926FB71FD}"/>
                </a:ext>
              </a:extLst>
            </p:cNvPr>
            <p:cNvSpPr>
              <a:spLocks/>
            </p:cNvSpPr>
            <p:nvPr/>
          </p:nvSpPr>
          <p:spPr bwMode="auto">
            <a:xfrm>
              <a:off x="4756151" y="3532188"/>
              <a:ext cx="168275" cy="12700"/>
            </a:xfrm>
            <a:custGeom>
              <a:avLst/>
              <a:gdLst>
                <a:gd name="T0" fmla="*/ 104 w 106"/>
                <a:gd name="T1" fmla="*/ 0 h 8"/>
                <a:gd name="T2" fmla="*/ 0 w 106"/>
                <a:gd name="T3" fmla="*/ 0 h 8"/>
                <a:gd name="T4" fmla="*/ 2 w 106"/>
                <a:gd name="T5" fmla="*/ 8 h 8"/>
                <a:gd name="T6" fmla="*/ 106 w 106"/>
                <a:gd name="T7" fmla="*/ 8 h 8"/>
                <a:gd name="T8" fmla="*/ 104 w 106"/>
                <a:gd name="T9" fmla="*/ 0 h 8"/>
              </a:gdLst>
              <a:ahLst/>
              <a:cxnLst>
                <a:cxn ang="0">
                  <a:pos x="T0" y="T1"/>
                </a:cxn>
                <a:cxn ang="0">
                  <a:pos x="T2" y="T3"/>
                </a:cxn>
                <a:cxn ang="0">
                  <a:pos x="T4" y="T5"/>
                </a:cxn>
                <a:cxn ang="0">
                  <a:pos x="T6" y="T7"/>
                </a:cxn>
                <a:cxn ang="0">
                  <a:pos x="T8" y="T9"/>
                </a:cxn>
              </a:cxnLst>
              <a:rect l="0" t="0" r="r" b="b"/>
              <a:pathLst>
                <a:path w="106" h="8">
                  <a:moveTo>
                    <a:pt x="104" y="0"/>
                  </a:moveTo>
                  <a:lnTo>
                    <a:pt x="0" y="0"/>
                  </a:lnTo>
                  <a:lnTo>
                    <a:pt x="2" y="8"/>
                  </a:lnTo>
                  <a:lnTo>
                    <a:pt x="106" y="8"/>
                  </a:lnTo>
                  <a:lnTo>
                    <a:pt x="10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1200">
                <a:latin typeface="メイリオ" panose="020B0604030504040204" pitchFamily="50" charset="-128"/>
                <a:ea typeface="メイリオ" panose="020B0604030504040204" pitchFamily="50" charset="-128"/>
              </a:endParaRPr>
            </a:p>
          </p:txBody>
        </p:sp>
        <p:sp>
          <p:nvSpPr>
            <p:cNvPr id="79" name="Freeform 41">
              <a:extLst>
                <a:ext uri="{FF2B5EF4-FFF2-40B4-BE49-F238E27FC236}">
                  <a16:creationId xmlns:a16="http://schemas.microsoft.com/office/drawing/2014/main" id="{B5F96C90-31F0-37F3-B958-157579DE2B39}"/>
                </a:ext>
              </a:extLst>
            </p:cNvPr>
            <p:cNvSpPr>
              <a:spLocks/>
            </p:cNvSpPr>
            <p:nvPr/>
          </p:nvSpPr>
          <p:spPr bwMode="auto">
            <a:xfrm>
              <a:off x="4765676" y="3559176"/>
              <a:ext cx="166688" cy="12700"/>
            </a:xfrm>
            <a:custGeom>
              <a:avLst/>
              <a:gdLst>
                <a:gd name="T0" fmla="*/ 0 w 105"/>
                <a:gd name="T1" fmla="*/ 0 h 8"/>
                <a:gd name="T2" fmla="*/ 1 w 105"/>
                <a:gd name="T3" fmla="*/ 8 h 8"/>
                <a:gd name="T4" fmla="*/ 105 w 105"/>
                <a:gd name="T5" fmla="*/ 8 h 8"/>
                <a:gd name="T6" fmla="*/ 102 w 105"/>
                <a:gd name="T7" fmla="*/ 0 h 8"/>
                <a:gd name="T8" fmla="*/ 0 w 105"/>
                <a:gd name="T9" fmla="*/ 0 h 8"/>
              </a:gdLst>
              <a:ahLst/>
              <a:cxnLst>
                <a:cxn ang="0">
                  <a:pos x="T0" y="T1"/>
                </a:cxn>
                <a:cxn ang="0">
                  <a:pos x="T2" y="T3"/>
                </a:cxn>
                <a:cxn ang="0">
                  <a:pos x="T4" y="T5"/>
                </a:cxn>
                <a:cxn ang="0">
                  <a:pos x="T6" y="T7"/>
                </a:cxn>
                <a:cxn ang="0">
                  <a:pos x="T8" y="T9"/>
                </a:cxn>
              </a:cxnLst>
              <a:rect l="0" t="0" r="r" b="b"/>
              <a:pathLst>
                <a:path w="105" h="8">
                  <a:moveTo>
                    <a:pt x="0" y="0"/>
                  </a:moveTo>
                  <a:lnTo>
                    <a:pt x="1" y="8"/>
                  </a:lnTo>
                  <a:lnTo>
                    <a:pt x="105" y="8"/>
                  </a:lnTo>
                  <a:lnTo>
                    <a:pt x="10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1200">
                <a:latin typeface="メイリオ" panose="020B0604030504040204" pitchFamily="50" charset="-128"/>
                <a:ea typeface="メイリオ" panose="020B0604030504040204" pitchFamily="50" charset="-128"/>
              </a:endParaRPr>
            </a:p>
          </p:txBody>
        </p:sp>
      </p:grpSp>
      <p:grpSp>
        <p:nvGrpSpPr>
          <p:cNvPr id="80" name="グループ化 79">
            <a:extLst>
              <a:ext uri="{FF2B5EF4-FFF2-40B4-BE49-F238E27FC236}">
                <a16:creationId xmlns:a16="http://schemas.microsoft.com/office/drawing/2014/main" id="{F6E1C194-8EE7-A434-1A43-6059B74CEEAB}"/>
              </a:ext>
            </a:extLst>
          </p:cNvPr>
          <p:cNvGrpSpPr>
            <a:grpSpLocks noChangeAspect="1"/>
          </p:cNvGrpSpPr>
          <p:nvPr/>
        </p:nvGrpSpPr>
        <p:grpSpPr>
          <a:xfrm>
            <a:off x="3632935" y="5148914"/>
            <a:ext cx="807520" cy="594214"/>
            <a:chOff x="4621213" y="3227388"/>
            <a:chExt cx="673101" cy="495301"/>
          </a:xfrm>
          <a:solidFill>
            <a:schemeClr val="tx1"/>
          </a:solidFill>
        </p:grpSpPr>
        <p:sp>
          <p:nvSpPr>
            <p:cNvPr id="81" name="Freeform 36">
              <a:extLst>
                <a:ext uri="{FF2B5EF4-FFF2-40B4-BE49-F238E27FC236}">
                  <a16:creationId xmlns:a16="http://schemas.microsoft.com/office/drawing/2014/main" id="{F184A74C-051C-01CF-BA3B-1C86B77BF0A2}"/>
                </a:ext>
              </a:extLst>
            </p:cNvPr>
            <p:cNvSpPr>
              <a:spLocks/>
            </p:cNvSpPr>
            <p:nvPr/>
          </p:nvSpPr>
          <p:spPr bwMode="auto">
            <a:xfrm>
              <a:off x="4810126" y="3495676"/>
              <a:ext cx="484188" cy="227013"/>
            </a:xfrm>
            <a:custGeom>
              <a:avLst/>
              <a:gdLst>
                <a:gd name="T0" fmla="*/ 157 w 158"/>
                <a:gd name="T1" fmla="*/ 74 h 74"/>
                <a:gd name="T2" fmla="*/ 1 w 158"/>
                <a:gd name="T3" fmla="*/ 74 h 74"/>
                <a:gd name="T4" fmla="*/ 1 w 158"/>
                <a:gd name="T5" fmla="*/ 55 h 74"/>
                <a:gd name="T6" fmla="*/ 6 w 158"/>
                <a:gd name="T7" fmla="*/ 51 h 74"/>
                <a:gd name="T8" fmla="*/ 56 w 158"/>
                <a:gd name="T9" fmla="*/ 41 h 74"/>
                <a:gd name="T10" fmla="*/ 63 w 158"/>
                <a:gd name="T11" fmla="*/ 34 h 74"/>
                <a:gd name="T12" fmla="*/ 111 w 158"/>
                <a:gd name="T13" fmla="*/ 1 h 74"/>
                <a:gd name="T14" fmla="*/ 130 w 158"/>
                <a:gd name="T15" fmla="*/ 2 h 74"/>
                <a:gd name="T16" fmla="*/ 156 w 158"/>
                <a:gd name="T17" fmla="*/ 33 h 74"/>
                <a:gd name="T18" fmla="*/ 157 w 158"/>
                <a:gd name="T19"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8" h="74">
                  <a:moveTo>
                    <a:pt x="157" y="74"/>
                  </a:moveTo>
                  <a:cubicBezTo>
                    <a:pt x="105" y="74"/>
                    <a:pt x="53" y="74"/>
                    <a:pt x="1" y="74"/>
                  </a:cubicBezTo>
                  <a:cubicBezTo>
                    <a:pt x="1" y="67"/>
                    <a:pt x="0" y="61"/>
                    <a:pt x="1" y="55"/>
                  </a:cubicBezTo>
                  <a:cubicBezTo>
                    <a:pt x="1" y="53"/>
                    <a:pt x="4" y="51"/>
                    <a:pt x="6" y="51"/>
                  </a:cubicBezTo>
                  <a:cubicBezTo>
                    <a:pt x="22" y="47"/>
                    <a:pt x="39" y="44"/>
                    <a:pt x="56" y="41"/>
                  </a:cubicBezTo>
                  <a:cubicBezTo>
                    <a:pt x="60" y="40"/>
                    <a:pt x="62" y="39"/>
                    <a:pt x="63" y="34"/>
                  </a:cubicBezTo>
                  <a:cubicBezTo>
                    <a:pt x="71" y="12"/>
                    <a:pt x="87" y="0"/>
                    <a:pt x="111" y="1"/>
                  </a:cubicBezTo>
                  <a:cubicBezTo>
                    <a:pt x="117" y="1"/>
                    <a:pt x="124" y="1"/>
                    <a:pt x="130" y="2"/>
                  </a:cubicBezTo>
                  <a:cubicBezTo>
                    <a:pt x="145" y="7"/>
                    <a:pt x="155" y="18"/>
                    <a:pt x="156" y="33"/>
                  </a:cubicBezTo>
                  <a:cubicBezTo>
                    <a:pt x="158" y="46"/>
                    <a:pt x="157" y="60"/>
                    <a:pt x="157"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1200">
                <a:latin typeface="メイリオ" panose="020B0604030504040204" pitchFamily="50" charset="-128"/>
                <a:ea typeface="メイリオ" panose="020B0604030504040204" pitchFamily="50" charset="-128"/>
              </a:endParaRPr>
            </a:p>
          </p:txBody>
        </p:sp>
        <p:sp>
          <p:nvSpPr>
            <p:cNvPr id="82" name="Freeform 37">
              <a:extLst>
                <a:ext uri="{FF2B5EF4-FFF2-40B4-BE49-F238E27FC236}">
                  <a16:creationId xmlns:a16="http://schemas.microsoft.com/office/drawing/2014/main" id="{9E2A87D7-D37B-AFDA-584D-DF14E3897633}"/>
                </a:ext>
              </a:extLst>
            </p:cNvPr>
            <p:cNvSpPr>
              <a:spLocks/>
            </p:cNvSpPr>
            <p:nvPr/>
          </p:nvSpPr>
          <p:spPr bwMode="auto">
            <a:xfrm>
              <a:off x="4997451" y="3227388"/>
              <a:ext cx="250825" cy="249238"/>
            </a:xfrm>
            <a:custGeom>
              <a:avLst/>
              <a:gdLst>
                <a:gd name="T0" fmla="*/ 41 w 82"/>
                <a:gd name="T1" fmla="*/ 81 h 81"/>
                <a:gd name="T2" fmla="*/ 0 w 82"/>
                <a:gd name="T3" fmla="*/ 41 h 81"/>
                <a:gd name="T4" fmla="*/ 41 w 82"/>
                <a:gd name="T5" fmla="*/ 0 h 81"/>
                <a:gd name="T6" fmla="*/ 82 w 82"/>
                <a:gd name="T7" fmla="*/ 41 h 81"/>
                <a:gd name="T8" fmla="*/ 41 w 82"/>
                <a:gd name="T9" fmla="*/ 81 h 81"/>
              </a:gdLst>
              <a:ahLst/>
              <a:cxnLst>
                <a:cxn ang="0">
                  <a:pos x="T0" y="T1"/>
                </a:cxn>
                <a:cxn ang="0">
                  <a:pos x="T2" y="T3"/>
                </a:cxn>
                <a:cxn ang="0">
                  <a:pos x="T4" y="T5"/>
                </a:cxn>
                <a:cxn ang="0">
                  <a:pos x="T6" y="T7"/>
                </a:cxn>
                <a:cxn ang="0">
                  <a:pos x="T8" y="T9"/>
                </a:cxn>
              </a:cxnLst>
              <a:rect l="0" t="0" r="r" b="b"/>
              <a:pathLst>
                <a:path w="82" h="81">
                  <a:moveTo>
                    <a:pt x="41" y="81"/>
                  </a:moveTo>
                  <a:cubicBezTo>
                    <a:pt x="18" y="81"/>
                    <a:pt x="0" y="64"/>
                    <a:pt x="0" y="41"/>
                  </a:cubicBezTo>
                  <a:cubicBezTo>
                    <a:pt x="0" y="18"/>
                    <a:pt x="18" y="0"/>
                    <a:pt x="41" y="0"/>
                  </a:cubicBezTo>
                  <a:cubicBezTo>
                    <a:pt x="64" y="0"/>
                    <a:pt x="82" y="18"/>
                    <a:pt x="82" y="41"/>
                  </a:cubicBezTo>
                  <a:cubicBezTo>
                    <a:pt x="81" y="63"/>
                    <a:pt x="64" y="81"/>
                    <a:pt x="41"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1200">
                <a:latin typeface="メイリオ" panose="020B0604030504040204" pitchFamily="50" charset="-128"/>
                <a:ea typeface="メイリオ" panose="020B0604030504040204" pitchFamily="50" charset="-128"/>
              </a:endParaRPr>
            </a:p>
          </p:txBody>
        </p:sp>
        <p:sp>
          <p:nvSpPr>
            <p:cNvPr id="83" name="Freeform 38">
              <a:extLst>
                <a:ext uri="{FF2B5EF4-FFF2-40B4-BE49-F238E27FC236}">
                  <a16:creationId xmlns:a16="http://schemas.microsoft.com/office/drawing/2014/main" id="{E0D5AB0B-4D2F-3EFB-6208-65EC05C7F957}"/>
                </a:ext>
              </a:extLst>
            </p:cNvPr>
            <p:cNvSpPr>
              <a:spLocks/>
            </p:cNvSpPr>
            <p:nvPr/>
          </p:nvSpPr>
          <p:spPr bwMode="auto">
            <a:xfrm>
              <a:off x="4621213" y="3408363"/>
              <a:ext cx="382588" cy="314325"/>
            </a:xfrm>
            <a:custGeom>
              <a:avLst/>
              <a:gdLst>
                <a:gd name="T0" fmla="*/ 51 w 125"/>
                <a:gd name="T1" fmla="*/ 93 h 102"/>
                <a:gd name="T2" fmla="*/ 35 w 125"/>
                <a:gd name="T3" fmla="*/ 93 h 102"/>
                <a:gd name="T4" fmla="*/ 31 w 125"/>
                <a:gd name="T5" fmla="*/ 90 h 102"/>
                <a:gd name="T6" fmla="*/ 13 w 125"/>
                <a:gd name="T7" fmla="*/ 11 h 102"/>
                <a:gd name="T8" fmla="*/ 16 w 125"/>
                <a:gd name="T9" fmla="*/ 8 h 102"/>
                <a:gd name="T10" fmla="*/ 107 w 125"/>
                <a:gd name="T11" fmla="*/ 8 h 102"/>
                <a:gd name="T12" fmla="*/ 110 w 125"/>
                <a:gd name="T13" fmla="*/ 11 h 102"/>
                <a:gd name="T14" fmla="*/ 119 w 125"/>
                <a:gd name="T15" fmla="*/ 48 h 102"/>
                <a:gd name="T16" fmla="*/ 125 w 125"/>
                <a:gd name="T17" fmla="*/ 39 h 102"/>
                <a:gd name="T18" fmla="*/ 116 w 125"/>
                <a:gd name="T19" fmla="*/ 4 h 102"/>
                <a:gd name="T20" fmla="*/ 112 w 125"/>
                <a:gd name="T21" fmla="*/ 0 h 102"/>
                <a:gd name="T22" fmla="*/ 3 w 125"/>
                <a:gd name="T23" fmla="*/ 0 h 102"/>
                <a:gd name="T24" fmla="*/ 0 w 125"/>
                <a:gd name="T25" fmla="*/ 4 h 102"/>
                <a:gd name="T26" fmla="*/ 22 w 125"/>
                <a:gd name="T27" fmla="*/ 98 h 102"/>
                <a:gd name="T28" fmla="*/ 27 w 125"/>
                <a:gd name="T29" fmla="*/ 102 h 102"/>
                <a:gd name="T30" fmla="*/ 51 w 125"/>
                <a:gd name="T31" fmla="*/ 102 h 102"/>
                <a:gd name="T32" fmla="*/ 51 w 125"/>
                <a:gd name="T33" fmla="*/ 97 h 102"/>
                <a:gd name="T34" fmla="*/ 51 w 125"/>
                <a:gd name="T35" fmla="*/ 9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5" h="102">
                  <a:moveTo>
                    <a:pt x="51" y="93"/>
                  </a:moveTo>
                  <a:cubicBezTo>
                    <a:pt x="35" y="93"/>
                    <a:pt x="35" y="93"/>
                    <a:pt x="35" y="93"/>
                  </a:cubicBezTo>
                  <a:cubicBezTo>
                    <a:pt x="34" y="93"/>
                    <a:pt x="32" y="92"/>
                    <a:pt x="31" y="90"/>
                  </a:cubicBezTo>
                  <a:cubicBezTo>
                    <a:pt x="13" y="11"/>
                    <a:pt x="13" y="11"/>
                    <a:pt x="13" y="11"/>
                  </a:cubicBezTo>
                  <a:cubicBezTo>
                    <a:pt x="13" y="9"/>
                    <a:pt x="14" y="8"/>
                    <a:pt x="16" y="8"/>
                  </a:cubicBezTo>
                  <a:cubicBezTo>
                    <a:pt x="107" y="8"/>
                    <a:pt x="107" y="8"/>
                    <a:pt x="107" y="8"/>
                  </a:cubicBezTo>
                  <a:cubicBezTo>
                    <a:pt x="108" y="8"/>
                    <a:pt x="110" y="9"/>
                    <a:pt x="110" y="11"/>
                  </a:cubicBezTo>
                  <a:cubicBezTo>
                    <a:pt x="119" y="48"/>
                    <a:pt x="119" y="48"/>
                    <a:pt x="119" y="48"/>
                  </a:cubicBezTo>
                  <a:cubicBezTo>
                    <a:pt x="121" y="45"/>
                    <a:pt x="123" y="42"/>
                    <a:pt x="125" y="39"/>
                  </a:cubicBezTo>
                  <a:cubicBezTo>
                    <a:pt x="116" y="4"/>
                    <a:pt x="116" y="4"/>
                    <a:pt x="116" y="4"/>
                  </a:cubicBezTo>
                  <a:cubicBezTo>
                    <a:pt x="116" y="2"/>
                    <a:pt x="114" y="0"/>
                    <a:pt x="112" y="0"/>
                  </a:cubicBezTo>
                  <a:cubicBezTo>
                    <a:pt x="3" y="0"/>
                    <a:pt x="3" y="0"/>
                    <a:pt x="3" y="0"/>
                  </a:cubicBezTo>
                  <a:cubicBezTo>
                    <a:pt x="1" y="0"/>
                    <a:pt x="0" y="2"/>
                    <a:pt x="0" y="4"/>
                  </a:cubicBezTo>
                  <a:cubicBezTo>
                    <a:pt x="22" y="98"/>
                    <a:pt x="22" y="98"/>
                    <a:pt x="22" y="98"/>
                  </a:cubicBezTo>
                  <a:cubicBezTo>
                    <a:pt x="23" y="100"/>
                    <a:pt x="25" y="102"/>
                    <a:pt x="27" y="102"/>
                  </a:cubicBezTo>
                  <a:cubicBezTo>
                    <a:pt x="51" y="102"/>
                    <a:pt x="51" y="102"/>
                    <a:pt x="51" y="102"/>
                  </a:cubicBezTo>
                  <a:cubicBezTo>
                    <a:pt x="51" y="100"/>
                    <a:pt x="51" y="99"/>
                    <a:pt x="51" y="97"/>
                  </a:cubicBezTo>
                  <a:cubicBezTo>
                    <a:pt x="51" y="96"/>
                    <a:pt x="51" y="94"/>
                    <a:pt x="51"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1200">
                <a:latin typeface="メイリオ" panose="020B0604030504040204" pitchFamily="50" charset="-128"/>
                <a:ea typeface="メイリオ" panose="020B0604030504040204" pitchFamily="50" charset="-128"/>
              </a:endParaRPr>
            </a:p>
          </p:txBody>
        </p:sp>
        <p:sp>
          <p:nvSpPr>
            <p:cNvPr id="84" name="Freeform 39">
              <a:extLst>
                <a:ext uri="{FF2B5EF4-FFF2-40B4-BE49-F238E27FC236}">
                  <a16:creationId xmlns:a16="http://schemas.microsoft.com/office/drawing/2014/main" id="{A9A7378A-3E39-417A-4FDC-EF79D47B530F}"/>
                </a:ext>
              </a:extLst>
            </p:cNvPr>
            <p:cNvSpPr>
              <a:spLocks/>
            </p:cNvSpPr>
            <p:nvPr/>
          </p:nvSpPr>
          <p:spPr bwMode="auto">
            <a:xfrm>
              <a:off x="4710113" y="3463926"/>
              <a:ext cx="250825" cy="196850"/>
            </a:xfrm>
            <a:custGeom>
              <a:avLst/>
              <a:gdLst>
                <a:gd name="T0" fmla="*/ 73 w 82"/>
                <a:gd name="T1" fmla="*/ 3 h 64"/>
                <a:gd name="T2" fmla="*/ 69 w 82"/>
                <a:gd name="T3" fmla="*/ 0 h 64"/>
                <a:gd name="T4" fmla="*/ 4 w 82"/>
                <a:gd name="T5" fmla="*/ 0 h 64"/>
                <a:gd name="T6" fmla="*/ 1 w 82"/>
                <a:gd name="T7" fmla="*/ 1 h 64"/>
                <a:gd name="T8" fmla="*/ 1 w 82"/>
                <a:gd name="T9" fmla="*/ 4 h 64"/>
                <a:gd name="T10" fmla="*/ 14 w 82"/>
                <a:gd name="T11" fmla="*/ 60 h 64"/>
                <a:gd name="T12" fmla="*/ 18 w 82"/>
                <a:gd name="T13" fmla="*/ 64 h 64"/>
                <a:gd name="T14" fmla="*/ 22 w 82"/>
                <a:gd name="T15" fmla="*/ 64 h 64"/>
                <a:gd name="T16" fmla="*/ 23 w 82"/>
                <a:gd name="T17" fmla="*/ 60 h 64"/>
                <a:gd name="T18" fmla="*/ 18 w 82"/>
                <a:gd name="T19" fmla="*/ 60 h 64"/>
                <a:gd name="T20" fmla="*/ 17 w 82"/>
                <a:gd name="T21" fmla="*/ 59 h 64"/>
                <a:gd name="T22" fmla="*/ 7 w 82"/>
                <a:gd name="T23" fmla="*/ 14 h 64"/>
                <a:gd name="T24" fmla="*/ 72 w 82"/>
                <a:gd name="T25" fmla="*/ 14 h 64"/>
                <a:gd name="T26" fmla="*/ 78 w 82"/>
                <a:gd name="T27" fmla="*/ 43 h 64"/>
                <a:gd name="T28" fmla="*/ 82 w 82"/>
                <a:gd name="T29" fmla="*/ 42 h 64"/>
                <a:gd name="T30" fmla="*/ 73 w 82"/>
                <a:gd name="T31" fmla="*/ 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2" h="64">
                  <a:moveTo>
                    <a:pt x="73" y="3"/>
                  </a:moveTo>
                  <a:cubicBezTo>
                    <a:pt x="73" y="1"/>
                    <a:pt x="71" y="0"/>
                    <a:pt x="69" y="0"/>
                  </a:cubicBezTo>
                  <a:cubicBezTo>
                    <a:pt x="4" y="0"/>
                    <a:pt x="4" y="0"/>
                    <a:pt x="4" y="0"/>
                  </a:cubicBezTo>
                  <a:cubicBezTo>
                    <a:pt x="3" y="0"/>
                    <a:pt x="2" y="0"/>
                    <a:pt x="1" y="1"/>
                  </a:cubicBezTo>
                  <a:cubicBezTo>
                    <a:pt x="1" y="2"/>
                    <a:pt x="0" y="3"/>
                    <a:pt x="1" y="4"/>
                  </a:cubicBezTo>
                  <a:cubicBezTo>
                    <a:pt x="14" y="60"/>
                    <a:pt x="14" y="60"/>
                    <a:pt x="14" y="60"/>
                  </a:cubicBezTo>
                  <a:cubicBezTo>
                    <a:pt x="14" y="62"/>
                    <a:pt x="16" y="64"/>
                    <a:pt x="18" y="64"/>
                  </a:cubicBezTo>
                  <a:cubicBezTo>
                    <a:pt x="22" y="64"/>
                    <a:pt x="22" y="64"/>
                    <a:pt x="22" y="64"/>
                  </a:cubicBezTo>
                  <a:cubicBezTo>
                    <a:pt x="22" y="63"/>
                    <a:pt x="23" y="61"/>
                    <a:pt x="23" y="60"/>
                  </a:cubicBezTo>
                  <a:cubicBezTo>
                    <a:pt x="18" y="60"/>
                    <a:pt x="18" y="60"/>
                    <a:pt x="18" y="60"/>
                  </a:cubicBezTo>
                  <a:cubicBezTo>
                    <a:pt x="18" y="60"/>
                    <a:pt x="18" y="60"/>
                    <a:pt x="17" y="59"/>
                  </a:cubicBezTo>
                  <a:cubicBezTo>
                    <a:pt x="7" y="14"/>
                    <a:pt x="7" y="14"/>
                    <a:pt x="7" y="14"/>
                  </a:cubicBezTo>
                  <a:cubicBezTo>
                    <a:pt x="72" y="14"/>
                    <a:pt x="72" y="14"/>
                    <a:pt x="72" y="14"/>
                  </a:cubicBezTo>
                  <a:cubicBezTo>
                    <a:pt x="78" y="43"/>
                    <a:pt x="78" y="43"/>
                    <a:pt x="78" y="43"/>
                  </a:cubicBezTo>
                  <a:cubicBezTo>
                    <a:pt x="80" y="43"/>
                    <a:pt x="81" y="43"/>
                    <a:pt x="82" y="42"/>
                  </a:cubicBezTo>
                  <a:lnTo>
                    <a:pt x="7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1200">
                <a:latin typeface="メイリオ" panose="020B0604030504040204" pitchFamily="50" charset="-128"/>
                <a:ea typeface="メイリオ" panose="020B0604030504040204" pitchFamily="50" charset="-128"/>
              </a:endParaRPr>
            </a:p>
          </p:txBody>
        </p:sp>
        <p:sp>
          <p:nvSpPr>
            <p:cNvPr id="85" name="Freeform 40">
              <a:extLst>
                <a:ext uri="{FF2B5EF4-FFF2-40B4-BE49-F238E27FC236}">
                  <a16:creationId xmlns:a16="http://schemas.microsoft.com/office/drawing/2014/main" id="{51487AE2-C675-80BC-69FA-4A900DDD6D5E}"/>
                </a:ext>
              </a:extLst>
            </p:cNvPr>
            <p:cNvSpPr>
              <a:spLocks/>
            </p:cNvSpPr>
            <p:nvPr/>
          </p:nvSpPr>
          <p:spPr bwMode="auto">
            <a:xfrm>
              <a:off x="4756151" y="3532188"/>
              <a:ext cx="168275" cy="12700"/>
            </a:xfrm>
            <a:custGeom>
              <a:avLst/>
              <a:gdLst>
                <a:gd name="T0" fmla="*/ 104 w 106"/>
                <a:gd name="T1" fmla="*/ 0 h 8"/>
                <a:gd name="T2" fmla="*/ 0 w 106"/>
                <a:gd name="T3" fmla="*/ 0 h 8"/>
                <a:gd name="T4" fmla="*/ 2 w 106"/>
                <a:gd name="T5" fmla="*/ 8 h 8"/>
                <a:gd name="T6" fmla="*/ 106 w 106"/>
                <a:gd name="T7" fmla="*/ 8 h 8"/>
                <a:gd name="T8" fmla="*/ 104 w 106"/>
                <a:gd name="T9" fmla="*/ 0 h 8"/>
              </a:gdLst>
              <a:ahLst/>
              <a:cxnLst>
                <a:cxn ang="0">
                  <a:pos x="T0" y="T1"/>
                </a:cxn>
                <a:cxn ang="0">
                  <a:pos x="T2" y="T3"/>
                </a:cxn>
                <a:cxn ang="0">
                  <a:pos x="T4" y="T5"/>
                </a:cxn>
                <a:cxn ang="0">
                  <a:pos x="T6" y="T7"/>
                </a:cxn>
                <a:cxn ang="0">
                  <a:pos x="T8" y="T9"/>
                </a:cxn>
              </a:cxnLst>
              <a:rect l="0" t="0" r="r" b="b"/>
              <a:pathLst>
                <a:path w="106" h="8">
                  <a:moveTo>
                    <a:pt x="104" y="0"/>
                  </a:moveTo>
                  <a:lnTo>
                    <a:pt x="0" y="0"/>
                  </a:lnTo>
                  <a:lnTo>
                    <a:pt x="2" y="8"/>
                  </a:lnTo>
                  <a:lnTo>
                    <a:pt x="106" y="8"/>
                  </a:lnTo>
                  <a:lnTo>
                    <a:pt x="10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1200">
                <a:latin typeface="メイリオ" panose="020B0604030504040204" pitchFamily="50" charset="-128"/>
                <a:ea typeface="メイリオ" panose="020B0604030504040204" pitchFamily="50" charset="-128"/>
              </a:endParaRPr>
            </a:p>
          </p:txBody>
        </p:sp>
        <p:sp>
          <p:nvSpPr>
            <p:cNvPr id="86" name="Freeform 41">
              <a:extLst>
                <a:ext uri="{FF2B5EF4-FFF2-40B4-BE49-F238E27FC236}">
                  <a16:creationId xmlns:a16="http://schemas.microsoft.com/office/drawing/2014/main" id="{E38977AA-C772-FC2D-73E5-85C7CA7634BF}"/>
                </a:ext>
              </a:extLst>
            </p:cNvPr>
            <p:cNvSpPr>
              <a:spLocks/>
            </p:cNvSpPr>
            <p:nvPr/>
          </p:nvSpPr>
          <p:spPr bwMode="auto">
            <a:xfrm>
              <a:off x="4765676" y="3559176"/>
              <a:ext cx="166688" cy="12700"/>
            </a:xfrm>
            <a:custGeom>
              <a:avLst/>
              <a:gdLst>
                <a:gd name="T0" fmla="*/ 0 w 105"/>
                <a:gd name="T1" fmla="*/ 0 h 8"/>
                <a:gd name="T2" fmla="*/ 1 w 105"/>
                <a:gd name="T3" fmla="*/ 8 h 8"/>
                <a:gd name="T4" fmla="*/ 105 w 105"/>
                <a:gd name="T5" fmla="*/ 8 h 8"/>
                <a:gd name="T6" fmla="*/ 102 w 105"/>
                <a:gd name="T7" fmla="*/ 0 h 8"/>
                <a:gd name="T8" fmla="*/ 0 w 105"/>
                <a:gd name="T9" fmla="*/ 0 h 8"/>
              </a:gdLst>
              <a:ahLst/>
              <a:cxnLst>
                <a:cxn ang="0">
                  <a:pos x="T0" y="T1"/>
                </a:cxn>
                <a:cxn ang="0">
                  <a:pos x="T2" y="T3"/>
                </a:cxn>
                <a:cxn ang="0">
                  <a:pos x="T4" y="T5"/>
                </a:cxn>
                <a:cxn ang="0">
                  <a:pos x="T6" y="T7"/>
                </a:cxn>
                <a:cxn ang="0">
                  <a:pos x="T8" y="T9"/>
                </a:cxn>
              </a:cxnLst>
              <a:rect l="0" t="0" r="r" b="b"/>
              <a:pathLst>
                <a:path w="105" h="8">
                  <a:moveTo>
                    <a:pt x="0" y="0"/>
                  </a:moveTo>
                  <a:lnTo>
                    <a:pt x="1" y="8"/>
                  </a:lnTo>
                  <a:lnTo>
                    <a:pt x="105" y="8"/>
                  </a:lnTo>
                  <a:lnTo>
                    <a:pt x="10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1200">
                <a:latin typeface="メイリオ" panose="020B0604030504040204" pitchFamily="50" charset="-128"/>
                <a:ea typeface="メイリオ" panose="020B0604030504040204" pitchFamily="50" charset="-128"/>
              </a:endParaRPr>
            </a:p>
          </p:txBody>
        </p:sp>
      </p:grpSp>
      <p:grpSp>
        <p:nvGrpSpPr>
          <p:cNvPr id="87" name="グループ化 86">
            <a:extLst>
              <a:ext uri="{FF2B5EF4-FFF2-40B4-BE49-F238E27FC236}">
                <a16:creationId xmlns:a16="http://schemas.microsoft.com/office/drawing/2014/main" id="{46BB855C-D390-ECDA-3D32-5374AEA9E3FD}"/>
              </a:ext>
            </a:extLst>
          </p:cNvPr>
          <p:cNvGrpSpPr>
            <a:grpSpLocks noChangeAspect="1"/>
          </p:cNvGrpSpPr>
          <p:nvPr/>
        </p:nvGrpSpPr>
        <p:grpSpPr>
          <a:xfrm>
            <a:off x="5164104" y="5148914"/>
            <a:ext cx="807520" cy="594214"/>
            <a:chOff x="4621213" y="3227388"/>
            <a:chExt cx="673101" cy="495301"/>
          </a:xfrm>
          <a:solidFill>
            <a:schemeClr val="tx1"/>
          </a:solidFill>
        </p:grpSpPr>
        <p:sp>
          <p:nvSpPr>
            <p:cNvPr id="88" name="Freeform 36">
              <a:extLst>
                <a:ext uri="{FF2B5EF4-FFF2-40B4-BE49-F238E27FC236}">
                  <a16:creationId xmlns:a16="http://schemas.microsoft.com/office/drawing/2014/main" id="{1EF3C070-6B24-8F0B-D33A-54C0678F11EE}"/>
                </a:ext>
              </a:extLst>
            </p:cNvPr>
            <p:cNvSpPr>
              <a:spLocks/>
            </p:cNvSpPr>
            <p:nvPr/>
          </p:nvSpPr>
          <p:spPr bwMode="auto">
            <a:xfrm>
              <a:off x="4810126" y="3495676"/>
              <a:ext cx="484188" cy="227013"/>
            </a:xfrm>
            <a:custGeom>
              <a:avLst/>
              <a:gdLst>
                <a:gd name="T0" fmla="*/ 157 w 158"/>
                <a:gd name="T1" fmla="*/ 74 h 74"/>
                <a:gd name="T2" fmla="*/ 1 w 158"/>
                <a:gd name="T3" fmla="*/ 74 h 74"/>
                <a:gd name="T4" fmla="*/ 1 w 158"/>
                <a:gd name="T5" fmla="*/ 55 h 74"/>
                <a:gd name="T6" fmla="*/ 6 w 158"/>
                <a:gd name="T7" fmla="*/ 51 h 74"/>
                <a:gd name="T8" fmla="*/ 56 w 158"/>
                <a:gd name="T9" fmla="*/ 41 h 74"/>
                <a:gd name="T10" fmla="*/ 63 w 158"/>
                <a:gd name="T11" fmla="*/ 34 h 74"/>
                <a:gd name="T12" fmla="*/ 111 w 158"/>
                <a:gd name="T13" fmla="*/ 1 h 74"/>
                <a:gd name="T14" fmla="*/ 130 w 158"/>
                <a:gd name="T15" fmla="*/ 2 h 74"/>
                <a:gd name="T16" fmla="*/ 156 w 158"/>
                <a:gd name="T17" fmla="*/ 33 h 74"/>
                <a:gd name="T18" fmla="*/ 157 w 158"/>
                <a:gd name="T19"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8" h="74">
                  <a:moveTo>
                    <a:pt x="157" y="74"/>
                  </a:moveTo>
                  <a:cubicBezTo>
                    <a:pt x="105" y="74"/>
                    <a:pt x="53" y="74"/>
                    <a:pt x="1" y="74"/>
                  </a:cubicBezTo>
                  <a:cubicBezTo>
                    <a:pt x="1" y="67"/>
                    <a:pt x="0" y="61"/>
                    <a:pt x="1" y="55"/>
                  </a:cubicBezTo>
                  <a:cubicBezTo>
                    <a:pt x="1" y="53"/>
                    <a:pt x="4" y="51"/>
                    <a:pt x="6" y="51"/>
                  </a:cubicBezTo>
                  <a:cubicBezTo>
                    <a:pt x="22" y="47"/>
                    <a:pt x="39" y="44"/>
                    <a:pt x="56" y="41"/>
                  </a:cubicBezTo>
                  <a:cubicBezTo>
                    <a:pt x="60" y="40"/>
                    <a:pt x="62" y="39"/>
                    <a:pt x="63" y="34"/>
                  </a:cubicBezTo>
                  <a:cubicBezTo>
                    <a:pt x="71" y="12"/>
                    <a:pt x="87" y="0"/>
                    <a:pt x="111" y="1"/>
                  </a:cubicBezTo>
                  <a:cubicBezTo>
                    <a:pt x="117" y="1"/>
                    <a:pt x="124" y="1"/>
                    <a:pt x="130" y="2"/>
                  </a:cubicBezTo>
                  <a:cubicBezTo>
                    <a:pt x="145" y="7"/>
                    <a:pt x="155" y="18"/>
                    <a:pt x="156" y="33"/>
                  </a:cubicBezTo>
                  <a:cubicBezTo>
                    <a:pt x="158" y="46"/>
                    <a:pt x="157" y="60"/>
                    <a:pt x="157"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1200">
                <a:latin typeface="メイリオ" panose="020B0604030504040204" pitchFamily="50" charset="-128"/>
                <a:ea typeface="メイリオ" panose="020B0604030504040204" pitchFamily="50" charset="-128"/>
              </a:endParaRPr>
            </a:p>
          </p:txBody>
        </p:sp>
        <p:sp>
          <p:nvSpPr>
            <p:cNvPr id="89" name="Freeform 37">
              <a:extLst>
                <a:ext uri="{FF2B5EF4-FFF2-40B4-BE49-F238E27FC236}">
                  <a16:creationId xmlns:a16="http://schemas.microsoft.com/office/drawing/2014/main" id="{397C0D18-5CFF-CDDA-F4B9-A05AC3CD67E2}"/>
                </a:ext>
              </a:extLst>
            </p:cNvPr>
            <p:cNvSpPr>
              <a:spLocks/>
            </p:cNvSpPr>
            <p:nvPr/>
          </p:nvSpPr>
          <p:spPr bwMode="auto">
            <a:xfrm>
              <a:off x="4997451" y="3227388"/>
              <a:ext cx="250825" cy="249238"/>
            </a:xfrm>
            <a:custGeom>
              <a:avLst/>
              <a:gdLst>
                <a:gd name="T0" fmla="*/ 41 w 82"/>
                <a:gd name="T1" fmla="*/ 81 h 81"/>
                <a:gd name="T2" fmla="*/ 0 w 82"/>
                <a:gd name="T3" fmla="*/ 41 h 81"/>
                <a:gd name="T4" fmla="*/ 41 w 82"/>
                <a:gd name="T5" fmla="*/ 0 h 81"/>
                <a:gd name="T6" fmla="*/ 82 w 82"/>
                <a:gd name="T7" fmla="*/ 41 h 81"/>
                <a:gd name="T8" fmla="*/ 41 w 82"/>
                <a:gd name="T9" fmla="*/ 81 h 81"/>
              </a:gdLst>
              <a:ahLst/>
              <a:cxnLst>
                <a:cxn ang="0">
                  <a:pos x="T0" y="T1"/>
                </a:cxn>
                <a:cxn ang="0">
                  <a:pos x="T2" y="T3"/>
                </a:cxn>
                <a:cxn ang="0">
                  <a:pos x="T4" y="T5"/>
                </a:cxn>
                <a:cxn ang="0">
                  <a:pos x="T6" y="T7"/>
                </a:cxn>
                <a:cxn ang="0">
                  <a:pos x="T8" y="T9"/>
                </a:cxn>
              </a:cxnLst>
              <a:rect l="0" t="0" r="r" b="b"/>
              <a:pathLst>
                <a:path w="82" h="81">
                  <a:moveTo>
                    <a:pt x="41" y="81"/>
                  </a:moveTo>
                  <a:cubicBezTo>
                    <a:pt x="18" y="81"/>
                    <a:pt x="0" y="64"/>
                    <a:pt x="0" y="41"/>
                  </a:cubicBezTo>
                  <a:cubicBezTo>
                    <a:pt x="0" y="18"/>
                    <a:pt x="18" y="0"/>
                    <a:pt x="41" y="0"/>
                  </a:cubicBezTo>
                  <a:cubicBezTo>
                    <a:pt x="64" y="0"/>
                    <a:pt x="82" y="18"/>
                    <a:pt x="82" y="41"/>
                  </a:cubicBezTo>
                  <a:cubicBezTo>
                    <a:pt x="81" y="63"/>
                    <a:pt x="64" y="81"/>
                    <a:pt x="41"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1200">
                <a:latin typeface="メイリオ" panose="020B0604030504040204" pitchFamily="50" charset="-128"/>
                <a:ea typeface="メイリオ" panose="020B0604030504040204" pitchFamily="50" charset="-128"/>
              </a:endParaRPr>
            </a:p>
          </p:txBody>
        </p:sp>
        <p:sp>
          <p:nvSpPr>
            <p:cNvPr id="90" name="Freeform 38">
              <a:extLst>
                <a:ext uri="{FF2B5EF4-FFF2-40B4-BE49-F238E27FC236}">
                  <a16:creationId xmlns:a16="http://schemas.microsoft.com/office/drawing/2014/main" id="{7AE279C6-874F-BE0F-A182-094DFEC46E09}"/>
                </a:ext>
              </a:extLst>
            </p:cNvPr>
            <p:cNvSpPr>
              <a:spLocks/>
            </p:cNvSpPr>
            <p:nvPr/>
          </p:nvSpPr>
          <p:spPr bwMode="auto">
            <a:xfrm>
              <a:off x="4621213" y="3408363"/>
              <a:ext cx="382588" cy="314325"/>
            </a:xfrm>
            <a:custGeom>
              <a:avLst/>
              <a:gdLst>
                <a:gd name="T0" fmla="*/ 51 w 125"/>
                <a:gd name="T1" fmla="*/ 93 h 102"/>
                <a:gd name="T2" fmla="*/ 35 w 125"/>
                <a:gd name="T3" fmla="*/ 93 h 102"/>
                <a:gd name="T4" fmla="*/ 31 w 125"/>
                <a:gd name="T5" fmla="*/ 90 h 102"/>
                <a:gd name="T6" fmla="*/ 13 w 125"/>
                <a:gd name="T7" fmla="*/ 11 h 102"/>
                <a:gd name="T8" fmla="*/ 16 w 125"/>
                <a:gd name="T9" fmla="*/ 8 h 102"/>
                <a:gd name="T10" fmla="*/ 107 w 125"/>
                <a:gd name="T11" fmla="*/ 8 h 102"/>
                <a:gd name="T12" fmla="*/ 110 w 125"/>
                <a:gd name="T13" fmla="*/ 11 h 102"/>
                <a:gd name="T14" fmla="*/ 119 w 125"/>
                <a:gd name="T15" fmla="*/ 48 h 102"/>
                <a:gd name="T16" fmla="*/ 125 w 125"/>
                <a:gd name="T17" fmla="*/ 39 h 102"/>
                <a:gd name="T18" fmla="*/ 116 w 125"/>
                <a:gd name="T19" fmla="*/ 4 h 102"/>
                <a:gd name="T20" fmla="*/ 112 w 125"/>
                <a:gd name="T21" fmla="*/ 0 h 102"/>
                <a:gd name="T22" fmla="*/ 3 w 125"/>
                <a:gd name="T23" fmla="*/ 0 h 102"/>
                <a:gd name="T24" fmla="*/ 0 w 125"/>
                <a:gd name="T25" fmla="*/ 4 h 102"/>
                <a:gd name="T26" fmla="*/ 22 w 125"/>
                <a:gd name="T27" fmla="*/ 98 h 102"/>
                <a:gd name="T28" fmla="*/ 27 w 125"/>
                <a:gd name="T29" fmla="*/ 102 h 102"/>
                <a:gd name="T30" fmla="*/ 51 w 125"/>
                <a:gd name="T31" fmla="*/ 102 h 102"/>
                <a:gd name="T32" fmla="*/ 51 w 125"/>
                <a:gd name="T33" fmla="*/ 97 h 102"/>
                <a:gd name="T34" fmla="*/ 51 w 125"/>
                <a:gd name="T35" fmla="*/ 9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5" h="102">
                  <a:moveTo>
                    <a:pt x="51" y="93"/>
                  </a:moveTo>
                  <a:cubicBezTo>
                    <a:pt x="35" y="93"/>
                    <a:pt x="35" y="93"/>
                    <a:pt x="35" y="93"/>
                  </a:cubicBezTo>
                  <a:cubicBezTo>
                    <a:pt x="34" y="93"/>
                    <a:pt x="32" y="92"/>
                    <a:pt x="31" y="90"/>
                  </a:cubicBezTo>
                  <a:cubicBezTo>
                    <a:pt x="13" y="11"/>
                    <a:pt x="13" y="11"/>
                    <a:pt x="13" y="11"/>
                  </a:cubicBezTo>
                  <a:cubicBezTo>
                    <a:pt x="13" y="9"/>
                    <a:pt x="14" y="8"/>
                    <a:pt x="16" y="8"/>
                  </a:cubicBezTo>
                  <a:cubicBezTo>
                    <a:pt x="107" y="8"/>
                    <a:pt x="107" y="8"/>
                    <a:pt x="107" y="8"/>
                  </a:cubicBezTo>
                  <a:cubicBezTo>
                    <a:pt x="108" y="8"/>
                    <a:pt x="110" y="9"/>
                    <a:pt x="110" y="11"/>
                  </a:cubicBezTo>
                  <a:cubicBezTo>
                    <a:pt x="119" y="48"/>
                    <a:pt x="119" y="48"/>
                    <a:pt x="119" y="48"/>
                  </a:cubicBezTo>
                  <a:cubicBezTo>
                    <a:pt x="121" y="45"/>
                    <a:pt x="123" y="42"/>
                    <a:pt x="125" y="39"/>
                  </a:cubicBezTo>
                  <a:cubicBezTo>
                    <a:pt x="116" y="4"/>
                    <a:pt x="116" y="4"/>
                    <a:pt x="116" y="4"/>
                  </a:cubicBezTo>
                  <a:cubicBezTo>
                    <a:pt x="116" y="2"/>
                    <a:pt x="114" y="0"/>
                    <a:pt x="112" y="0"/>
                  </a:cubicBezTo>
                  <a:cubicBezTo>
                    <a:pt x="3" y="0"/>
                    <a:pt x="3" y="0"/>
                    <a:pt x="3" y="0"/>
                  </a:cubicBezTo>
                  <a:cubicBezTo>
                    <a:pt x="1" y="0"/>
                    <a:pt x="0" y="2"/>
                    <a:pt x="0" y="4"/>
                  </a:cubicBezTo>
                  <a:cubicBezTo>
                    <a:pt x="22" y="98"/>
                    <a:pt x="22" y="98"/>
                    <a:pt x="22" y="98"/>
                  </a:cubicBezTo>
                  <a:cubicBezTo>
                    <a:pt x="23" y="100"/>
                    <a:pt x="25" y="102"/>
                    <a:pt x="27" y="102"/>
                  </a:cubicBezTo>
                  <a:cubicBezTo>
                    <a:pt x="51" y="102"/>
                    <a:pt x="51" y="102"/>
                    <a:pt x="51" y="102"/>
                  </a:cubicBezTo>
                  <a:cubicBezTo>
                    <a:pt x="51" y="100"/>
                    <a:pt x="51" y="99"/>
                    <a:pt x="51" y="97"/>
                  </a:cubicBezTo>
                  <a:cubicBezTo>
                    <a:pt x="51" y="96"/>
                    <a:pt x="51" y="94"/>
                    <a:pt x="51"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1200">
                <a:latin typeface="メイリオ" panose="020B0604030504040204" pitchFamily="50" charset="-128"/>
                <a:ea typeface="メイリオ" panose="020B0604030504040204" pitchFamily="50" charset="-128"/>
              </a:endParaRPr>
            </a:p>
          </p:txBody>
        </p:sp>
        <p:sp>
          <p:nvSpPr>
            <p:cNvPr id="91" name="Freeform 39">
              <a:extLst>
                <a:ext uri="{FF2B5EF4-FFF2-40B4-BE49-F238E27FC236}">
                  <a16:creationId xmlns:a16="http://schemas.microsoft.com/office/drawing/2014/main" id="{EAC10E1B-8392-C0EB-C701-F9489F035009}"/>
                </a:ext>
              </a:extLst>
            </p:cNvPr>
            <p:cNvSpPr>
              <a:spLocks/>
            </p:cNvSpPr>
            <p:nvPr/>
          </p:nvSpPr>
          <p:spPr bwMode="auto">
            <a:xfrm>
              <a:off x="4710113" y="3463926"/>
              <a:ext cx="250825" cy="196850"/>
            </a:xfrm>
            <a:custGeom>
              <a:avLst/>
              <a:gdLst>
                <a:gd name="T0" fmla="*/ 73 w 82"/>
                <a:gd name="T1" fmla="*/ 3 h 64"/>
                <a:gd name="T2" fmla="*/ 69 w 82"/>
                <a:gd name="T3" fmla="*/ 0 h 64"/>
                <a:gd name="T4" fmla="*/ 4 w 82"/>
                <a:gd name="T5" fmla="*/ 0 h 64"/>
                <a:gd name="T6" fmla="*/ 1 w 82"/>
                <a:gd name="T7" fmla="*/ 1 h 64"/>
                <a:gd name="T8" fmla="*/ 1 w 82"/>
                <a:gd name="T9" fmla="*/ 4 h 64"/>
                <a:gd name="T10" fmla="*/ 14 w 82"/>
                <a:gd name="T11" fmla="*/ 60 h 64"/>
                <a:gd name="T12" fmla="*/ 18 w 82"/>
                <a:gd name="T13" fmla="*/ 64 h 64"/>
                <a:gd name="T14" fmla="*/ 22 w 82"/>
                <a:gd name="T15" fmla="*/ 64 h 64"/>
                <a:gd name="T16" fmla="*/ 23 w 82"/>
                <a:gd name="T17" fmla="*/ 60 h 64"/>
                <a:gd name="T18" fmla="*/ 18 w 82"/>
                <a:gd name="T19" fmla="*/ 60 h 64"/>
                <a:gd name="T20" fmla="*/ 17 w 82"/>
                <a:gd name="T21" fmla="*/ 59 h 64"/>
                <a:gd name="T22" fmla="*/ 7 w 82"/>
                <a:gd name="T23" fmla="*/ 14 h 64"/>
                <a:gd name="T24" fmla="*/ 72 w 82"/>
                <a:gd name="T25" fmla="*/ 14 h 64"/>
                <a:gd name="T26" fmla="*/ 78 w 82"/>
                <a:gd name="T27" fmla="*/ 43 h 64"/>
                <a:gd name="T28" fmla="*/ 82 w 82"/>
                <a:gd name="T29" fmla="*/ 42 h 64"/>
                <a:gd name="T30" fmla="*/ 73 w 82"/>
                <a:gd name="T31" fmla="*/ 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2" h="64">
                  <a:moveTo>
                    <a:pt x="73" y="3"/>
                  </a:moveTo>
                  <a:cubicBezTo>
                    <a:pt x="73" y="1"/>
                    <a:pt x="71" y="0"/>
                    <a:pt x="69" y="0"/>
                  </a:cubicBezTo>
                  <a:cubicBezTo>
                    <a:pt x="4" y="0"/>
                    <a:pt x="4" y="0"/>
                    <a:pt x="4" y="0"/>
                  </a:cubicBezTo>
                  <a:cubicBezTo>
                    <a:pt x="3" y="0"/>
                    <a:pt x="2" y="0"/>
                    <a:pt x="1" y="1"/>
                  </a:cubicBezTo>
                  <a:cubicBezTo>
                    <a:pt x="1" y="2"/>
                    <a:pt x="0" y="3"/>
                    <a:pt x="1" y="4"/>
                  </a:cubicBezTo>
                  <a:cubicBezTo>
                    <a:pt x="14" y="60"/>
                    <a:pt x="14" y="60"/>
                    <a:pt x="14" y="60"/>
                  </a:cubicBezTo>
                  <a:cubicBezTo>
                    <a:pt x="14" y="62"/>
                    <a:pt x="16" y="64"/>
                    <a:pt x="18" y="64"/>
                  </a:cubicBezTo>
                  <a:cubicBezTo>
                    <a:pt x="22" y="64"/>
                    <a:pt x="22" y="64"/>
                    <a:pt x="22" y="64"/>
                  </a:cubicBezTo>
                  <a:cubicBezTo>
                    <a:pt x="22" y="63"/>
                    <a:pt x="23" y="61"/>
                    <a:pt x="23" y="60"/>
                  </a:cubicBezTo>
                  <a:cubicBezTo>
                    <a:pt x="18" y="60"/>
                    <a:pt x="18" y="60"/>
                    <a:pt x="18" y="60"/>
                  </a:cubicBezTo>
                  <a:cubicBezTo>
                    <a:pt x="18" y="60"/>
                    <a:pt x="18" y="60"/>
                    <a:pt x="17" y="59"/>
                  </a:cubicBezTo>
                  <a:cubicBezTo>
                    <a:pt x="7" y="14"/>
                    <a:pt x="7" y="14"/>
                    <a:pt x="7" y="14"/>
                  </a:cubicBezTo>
                  <a:cubicBezTo>
                    <a:pt x="72" y="14"/>
                    <a:pt x="72" y="14"/>
                    <a:pt x="72" y="14"/>
                  </a:cubicBezTo>
                  <a:cubicBezTo>
                    <a:pt x="78" y="43"/>
                    <a:pt x="78" y="43"/>
                    <a:pt x="78" y="43"/>
                  </a:cubicBezTo>
                  <a:cubicBezTo>
                    <a:pt x="80" y="43"/>
                    <a:pt x="81" y="43"/>
                    <a:pt x="82" y="42"/>
                  </a:cubicBezTo>
                  <a:lnTo>
                    <a:pt x="7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1200">
                <a:latin typeface="メイリオ" panose="020B0604030504040204" pitchFamily="50" charset="-128"/>
                <a:ea typeface="メイリオ" panose="020B0604030504040204" pitchFamily="50" charset="-128"/>
              </a:endParaRPr>
            </a:p>
          </p:txBody>
        </p:sp>
        <p:sp>
          <p:nvSpPr>
            <p:cNvPr id="92" name="Freeform 40">
              <a:extLst>
                <a:ext uri="{FF2B5EF4-FFF2-40B4-BE49-F238E27FC236}">
                  <a16:creationId xmlns:a16="http://schemas.microsoft.com/office/drawing/2014/main" id="{90B45FA9-7294-E76A-B9FD-BC5589C9BFEF}"/>
                </a:ext>
              </a:extLst>
            </p:cNvPr>
            <p:cNvSpPr>
              <a:spLocks/>
            </p:cNvSpPr>
            <p:nvPr/>
          </p:nvSpPr>
          <p:spPr bwMode="auto">
            <a:xfrm>
              <a:off x="4756151" y="3532188"/>
              <a:ext cx="168275" cy="12700"/>
            </a:xfrm>
            <a:custGeom>
              <a:avLst/>
              <a:gdLst>
                <a:gd name="T0" fmla="*/ 104 w 106"/>
                <a:gd name="T1" fmla="*/ 0 h 8"/>
                <a:gd name="T2" fmla="*/ 0 w 106"/>
                <a:gd name="T3" fmla="*/ 0 h 8"/>
                <a:gd name="T4" fmla="*/ 2 w 106"/>
                <a:gd name="T5" fmla="*/ 8 h 8"/>
                <a:gd name="T6" fmla="*/ 106 w 106"/>
                <a:gd name="T7" fmla="*/ 8 h 8"/>
                <a:gd name="T8" fmla="*/ 104 w 106"/>
                <a:gd name="T9" fmla="*/ 0 h 8"/>
              </a:gdLst>
              <a:ahLst/>
              <a:cxnLst>
                <a:cxn ang="0">
                  <a:pos x="T0" y="T1"/>
                </a:cxn>
                <a:cxn ang="0">
                  <a:pos x="T2" y="T3"/>
                </a:cxn>
                <a:cxn ang="0">
                  <a:pos x="T4" y="T5"/>
                </a:cxn>
                <a:cxn ang="0">
                  <a:pos x="T6" y="T7"/>
                </a:cxn>
                <a:cxn ang="0">
                  <a:pos x="T8" y="T9"/>
                </a:cxn>
              </a:cxnLst>
              <a:rect l="0" t="0" r="r" b="b"/>
              <a:pathLst>
                <a:path w="106" h="8">
                  <a:moveTo>
                    <a:pt x="104" y="0"/>
                  </a:moveTo>
                  <a:lnTo>
                    <a:pt x="0" y="0"/>
                  </a:lnTo>
                  <a:lnTo>
                    <a:pt x="2" y="8"/>
                  </a:lnTo>
                  <a:lnTo>
                    <a:pt x="106" y="8"/>
                  </a:lnTo>
                  <a:lnTo>
                    <a:pt x="10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1200">
                <a:latin typeface="メイリオ" panose="020B0604030504040204" pitchFamily="50" charset="-128"/>
                <a:ea typeface="メイリオ" panose="020B0604030504040204" pitchFamily="50" charset="-128"/>
              </a:endParaRPr>
            </a:p>
          </p:txBody>
        </p:sp>
        <p:sp>
          <p:nvSpPr>
            <p:cNvPr id="93" name="Freeform 41">
              <a:extLst>
                <a:ext uri="{FF2B5EF4-FFF2-40B4-BE49-F238E27FC236}">
                  <a16:creationId xmlns:a16="http://schemas.microsoft.com/office/drawing/2014/main" id="{2C40D690-9FB5-C352-AFAB-396D51FC05BD}"/>
                </a:ext>
              </a:extLst>
            </p:cNvPr>
            <p:cNvSpPr>
              <a:spLocks/>
            </p:cNvSpPr>
            <p:nvPr/>
          </p:nvSpPr>
          <p:spPr bwMode="auto">
            <a:xfrm>
              <a:off x="4765676" y="3559176"/>
              <a:ext cx="166688" cy="12700"/>
            </a:xfrm>
            <a:custGeom>
              <a:avLst/>
              <a:gdLst>
                <a:gd name="T0" fmla="*/ 0 w 105"/>
                <a:gd name="T1" fmla="*/ 0 h 8"/>
                <a:gd name="T2" fmla="*/ 1 w 105"/>
                <a:gd name="T3" fmla="*/ 8 h 8"/>
                <a:gd name="T4" fmla="*/ 105 w 105"/>
                <a:gd name="T5" fmla="*/ 8 h 8"/>
                <a:gd name="T6" fmla="*/ 102 w 105"/>
                <a:gd name="T7" fmla="*/ 0 h 8"/>
                <a:gd name="T8" fmla="*/ 0 w 105"/>
                <a:gd name="T9" fmla="*/ 0 h 8"/>
              </a:gdLst>
              <a:ahLst/>
              <a:cxnLst>
                <a:cxn ang="0">
                  <a:pos x="T0" y="T1"/>
                </a:cxn>
                <a:cxn ang="0">
                  <a:pos x="T2" y="T3"/>
                </a:cxn>
                <a:cxn ang="0">
                  <a:pos x="T4" y="T5"/>
                </a:cxn>
                <a:cxn ang="0">
                  <a:pos x="T6" y="T7"/>
                </a:cxn>
                <a:cxn ang="0">
                  <a:pos x="T8" y="T9"/>
                </a:cxn>
              </a:cxnLst>
              <a:rect l="0" t="0" r="r" b="b"/>
              <a:pathLst>
                <a:path w="105" h="8">
                  <a:moveTo>
                    <a:pt x="0" y="0"/>
                  </a:moveTo>
                  <a:lnTo>
                    <a:pt x="1" y="8"/>
                  </a:lnTo>
                  <a:lnTo>
                    <a:pt x="105" y="8"/>
                  </a:lnTo>
                  <a:lnTo>
                    <a:pt x="10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1200">
                <a:latin typeface="メイリオ" panose="020B0604030504040204" pitchFamily="50" charset="-128"/>
                <a:ea typeface="メイリオ" panose="020B0604030504040204" pitchFamily="50" charset="-128"/>
              </a:endParaRPr>
            </a:p>
          </p:txBody>
        </p:sp>
      </p:grpSp>
      <p:grpSp>
        <p:nvGrpSpPr>
          <p:cNvPr id="94" name="グループ化 93">
            <a:extLst>
              <a:ext uri="{FF2B5EF4-FFF2-40B4-BE49-F238E27FC236}">
                <a16:creationId xmlns:a16="http://schemas.microsoft.com/office/drawing/2014/main" id="{2CDBA95B-8198-E4E1-100D-6CF9B4C04D64}"/>
              </a:ext>
            </a:extLst>
          </p:cNvPr>
          <p:cNvGrpSpPr>
            <a:grpSpLocks noChangeAspect="1"/>
          </p:cNvGrpSpPr>
          <p:nvPr/>
        </p:nvGrpSpPr>
        <p:grpSpPr>
          <a:xfrm>
            <a:off x="6706367" y="4126972"/>
            <a:ext cx="807520" cy="594214"/>
            <a:chOff x="4621213" y="3227388"/>
            <a:chExt cx="673101" cy="495301"/>
          </a:xfrm>
          <a:solidFill>
            <a:schemeClr val="tx1"/>
          </a:solidFill>
        </p:grpSpPr>
        <p:sp>
          <p:nvSpPr>
            <p:cNvPr id="95" name="Freeform 36">
              <a:extLst>
                <a:ext uri="{FF2B5EF4-FFF2-40B4-BE49-F238E27FC236}">
                  <a16:creationId xmlns:a16="http://schemas.microsoft.com/office/drawing/2014/main" id="{71C4B79C-4863-1CE1-1DE7-3EA940011DA6}"/>
                </a:ext>
              </a:extLst>
            </p:cNvPr>
            <p:cNvSpPr>
              <a:spLocks/>
            </p:cNvSpPr>
            <p:nvPr/>
          </p:nvSpPr>
          <p:spPr bwMode="auto">
            <a:xfrm>
              <a:off x="4810126" y="3495676"/>
              <a:ext cx="484188" cy="227013"/>
            </a:xfrm>
            <a:custGeom>
              <a:avLst/>
              <a:gdLst>
                <a:gd name="T0" fmla="*/ 157 w 158"/>
                <a:gd name="T1" fmla="*/ 74 h 74"/>
                <a:gd name="T2" fmla="*/ 1 w 158"/>
                <a:gd name="T3" fmla="*/ 74 h 74"/>
                <a:gd name="T4" fmla="*/ 1 w 158"/>
                <a:gd name="T5" fmla="*/ 55 h 74"/>
                <a:gd name="T6" fmla="*/ 6 w 158"/>
                <a:gd name="T7" fmla="*/ 51 h 74"/>
                <a:gd name="T8" fmla="*/ 56 w 158"/>
                <a:gd name="T9" fmla="*/ 41 h 74"/>
                <a:gd name="T10" fmla="*/ 63 w 158"/>
                <a:gd name="T11" fmla="*/ 34 h 74"/>
                <a:gd name="T12" fmla="*/ 111 w 158"/>
                <a:gd name="T13" fmla="*/ 1 h 74"/>
                <a:gd name="T14" fmla="*/ 130 w 158"/>
                <a:gd name="T15" fmla="*/ 2 h 74"/>
                <a:gd name="T16" fmla="*/ 156 w 158"/>
                <a:gd name="T17" fmla="*/ 33 h 74"/>
                <a:gd name="T18" fmla="*/ 157 w 158"/>
                <a:gd name="T19"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8" h="74">
                  <a:moveTo>
                    <a:pt x="157" y="74"/>
                  </a:moveTo>
                  <a:cubicBezTo>
                    <a:pt x="105" y="74"/>
                    <a:pt x="53" y="74"/>
                    <a:pt x="1" y="74"/>
                  </a:cubicBezTo>
                  <a:cubicBezTo>
                    <a:pt x="1" y="67"/>
                    <a:pt x="0" y="61"/>
                    <a:pt x="1" y="55"/>
                  </a:cubicBezTo>
                  <a:cubicBezTo>
                    <a:pt x="1" y="53"/>
                    <a:pt x="4" y="51"/>
                    <a:pt x="6" y="51"/>
                  </a:cubicBezTo>
                  <a:cubicBezTo>
                    <a:pt x="22" y="47"/>
                    <a:pt x="39" y="44"/>
                    <a:pt x="56" y="41"/>
                  </a:cubicBezTo>
                  <a:cubicBezTo>
                    <a:pt x="60" y="40"/>
                    <a:pt x="62" y="39"/>
                    <a:pt x="63" y="34"/>
                  </a:cubicBezTo>
                  <a:cubicBezTo>
                    <a:pt x="71" y="12"/>
                    <a:pt x="87" y="0"/>
                    <a:pt x="111" y="1"/>
                  </a:cubicBezTo>
                  <a:cubicBezTo>
                    <a:pt x="117" y="1"/>
                    <a:pt x="124" y="1"/>
                    <a:pt x="130" y="2"/>
                  </a:cubicBezTo>
                  <a:cubicBezTo>
                    <a:pt x="145" y="7"/>
                    <a:pt x="155" y="18"/>
                    <a:pt x="156" y="33"/>
                  </a:cubicBezTo>
                  <a:cubicBezTo>
                    <a:pt x="158" y="46"/>
                    <a:pt x="157" y="60"/>
                    <a:pt x="157"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1200">
                <a:latin typeface="メイリオ" panose="020B0604030504040204" pitchFamily="50" charset="-128"/>
                <a:ea typeface="メイリオ" panose="020B0604030504040204" pitchFamily="50" charset="-128"/>
              </a:endParaRPr>
            </a:p>
          </p:txBody>
        </p:sp>
        <p:sp>
          <p:nvSpPr>
            <p:cNvPr id="96" name="Freeform 37">
              <a:extLst>
                <a:ext uri="{FF2B5EF4-FFF2-40B4-BE49-F238E27FC236}">
                  <a16:creationId xmlns:a16="http://schemas.microsoft.com/office/drawing/2014/main" id="{F554E788-68C7-7FAD-8BAC-FDC575910D82}"/>
                </a:ext>
              </a:extLst>
            </p:cNvPr>
            <p:cNvSpPr>
              <a:spLocks/>
            </p:cNvSpPr>
            <p:nvPr/>
          </p:nvSpPr>
          <p:spPr bwMode="auto">
            <a:xfrm>
              <a:off x="4997451" y="3227388"/>
              <a:ext cx="250825" cy="249238"/>
            </a:xfrm>
            <a:custGeom>
              <a:avLst/>
              <a:gdLst>
                <a:gd name="T0" fmla="*/ 41 w 82"/>
                <a:gd name="T1" fmla="*/ 81 h 81"/>
                <a:gd name="T2" fmla="*/ 0 w 82"/>
                <a:gd name="T3" fmla="*/ 41 h 81"/>
                <a:gd name="T4" fmla="*/ 41 w 82"/>
                <a:gd name="T5" fmla="*/ 0 h 81"/>
                <a:gd name="T6" fmla="*/ 82 w 82"/>
                <a:gd name="T7" fmla="*/ 41 h 81"/>
                <a:gd name="T8" fmla="*/ 41 w 82"/>
                <a:gd name="T9" fmla="*/ 81 h 81"/>
              </a:gdLst>
              <a:ahLst/>
              <a:cxnLst>
                <a:cxn ang="0">
                  <a:pos x="T0" y="T1"/>
                </a:cxn>
                <a:cxn ang="0">
                  <a:pos x="T2" y="T3"/>
                </a:cxn>
                <a:cxn ang="0">
                  <a:pos x="T4" y="T5"/>
                </a:cxn>
                <a:cxn ang="0">
                  <a:pos x="T6" y="T7"/>
                </a:cxn>
                <a:cxn ang="0">
                  <a:pos x="T8" y="T9"/>
                </a:cxn>
              </a:cxnLst>
              <a:rect l="0" t="0" r="r" b="b"/>
              <a:pathLst>
                <a:path w="82" h="81">
                  <a:moveTo>
                    <a:pt x="41" y="81"/>
                  </a:moveTo>
                  <a:cubicBezTo>
                    <a:pt x="18" y="81"/>
                    <a:pt x="0" y="64"/>
                    <a:pt x="0" y="41"/>
                  </a:cubicBezTo>
                  <a:cubicBezTo>
                    <a:pt x="0" y="18"/>
                    <a:pt x="18" y="0"/>
                    <a:pt x="41" y="0"/>
                  </a:cubicBezTo>
                  <a:cubicBezTo>
                    <a:pt x="64" y="0"/>
                    <a:pt x="82" y="18"/>
                    <a:pt x="82" y="41"/>
                  </a:cubicBezTo>
                  <a:cubicBezTo>
                    <a:pt x="81" y="63"/>
                    <a:pt x="64" y="81"/>
                    <a:pt x="41"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1200">
                <a:latin typeface="メイリオ" panose="020B0604030504040204" pitchFamily="50" charset="-128"/>
                <a:ea typeface="メイリオ" panose="020B0604030504040204" pitchFamily="50" charset="-128"/>
              </a:endParaRPr>
            </a:p>
          </p:txBody>
        </p:sp>
        <p:sp>
          <p:nvSpPr>
            <p:cNvPr id="97" name="Freeform 38">
              <a:extLst>
                <a:ext uri="{FF2B5EF4-FFF2-40B4-BE49-F238E27FC236}">
                  <a16:creationId xmlns:a16="http://schemas.microsoft.com/office/drawing/2014/main" id="{351E2B9B-E6A2-C35B-6237-AF26442CBEE1}"/>
                </a:ext>
              </a:extLst>
            </p:cNvPr>
            <p:cNvSpPr>
              <a:spLocks/>
            </p:cNvSpPr>
            <p:nvPr/>
          </p:nvSpPr>
          <p:spPr bwMode="auto">
            <a:xfrm>
              <a:off x="4621213" y="3408363"/>
              <a:ext cx="382588" cy="314325"/>
            </a:xfrm>
            <a:custGeom>
              <a:avLst/>
              <a:gdLst>
                <a:gd name="T0" fmla="*/ 51 w 125"/>
                <a:gd name="T1" fmla="*/ 93 h 102"/>
                <a:gd name="T2" fmla="*/ 35 w 125"/>
                <a:gd name="T3" fmla="*/ 93 h 102"/>
                <a:gd name="T4" fmla="*/ 31 w 125"/>
                <a:gd name="T5" fmla="*/ 90 h 102"/>
                <a:gd name="T6" fmla="*/ 13 w 125"/>
                <a:gd name="T7" fmla="*/ 11 h 102"/>
                <a:gd name="T8" fmla="*/ 16 w 125"/>
                <a:gd name="T9" fmla="*/ 8 h 102"/>
                <a:gd name="T10" fmla="*/ 107 w 125"/>
                <a:gd name="T11" fmla="*/ 8 h 102"/>
                <a:gd name="T12" fmla="*/ 110 w 125"/>
                <a:gd name="T13" fmla="*/ 11 h 102"/>
                <a:gd name="T14" fmla="*/ 119 w 125"/>
                <a:gd name="T15" fmla="*/ 48 h 102"/>
                <a:gd name="T16" fmla="*/ 125 w 125"/>
                <a:gd name="T17" fmla="*/ 39 h 102"/>
                <a:gd name="T18" fmla="*/ 116 w 125"/>
                <a:gd name="T19" fmla="*/ 4 h 102"/>
                <a:gd name="T20" fmla="*/ 112 w 125"/>
                <a:gd name="T21" fmla="*/ 0 h 102"/>
                <a:gd name="T22" fmla="*/ 3 w 125"/>
                <a:gd name="T23" fmla="*/ 0 h 102"/>
                <a:gd name="T24" fmla="*/ 0 w 125"/>
                <a:gd name="T25" fmla="*/ 4 h 102"/>
                <a:gd name="T26" fmla="*/ 22 w 125"/>
                <a:gd name="T27" fmla="*/ 98 h 102"/>
                <a:gd name="T28" fmla="*/ 27 w 125"/>
                <a:gd name="T29" fmla="*/ 102 h 102"/>
                <a:gd name="T30" fmla="*/ 51 w 125"/>
                <a:gd name="T31" fmla="*/ 102 h 102"/>
                <a:gd name="T32" fmla="*/ 51 w 125"/>
                <a:gd name="T33" fmla="*/ 97 h 102"/>
                <a:gd name="T34" fmla="*/ 51 w 125"/>
                <a:gd name="T35" fmla="*/ 9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5" h="102">
                  <a:moveTo>
                    <a:pt x="51" y="93"/>
                  </a:moveTo>
                  <a:cubicBezTo>
                    <a:pt x="35" y="93"/>
                    <a:pt x="35" y="93"/>
                    <a:pt x="35" y="93"/>
                  </a:cubicBezTo>
                  <a:cubicBezTo>
                    <a:pt x="34" y="93"/>
                    <a:pt x="32" y="92"/>
                    <a:pt x="31" y="90"/>
                  </a:cubicBezTo>
                  <a:cubicBezTo>
                    <a:pt x="13" y="11"/>
                    <a:pt x="13" y="11"/>
                    <a:pt x="13" y="11"/>
                  </a:cubicBezTo>
                  <a:cubicBezTo>
                    <a:pt x="13" y="9"/>
                    <a:pt x="14" y="8"/>
                    <a:pt x="16" y="8"/>
                  </a:cubicBezTo>
                  <a:cubicBezTo>
                    <a:pt x="107" y="8"/>
                    <a:pt x="107" y="8"/>
                    <a:pt x="107" y="8"/>
                  </a:cubicBezTo>
                  <a:cubicBezTo>
                    <a:pt x="108" y="8"/>
                    <a:pt x="110" y="9"/>
                    <a:pt x="110" y="11"/>
                  </a:cubicBezTo>
                  <a:cubicBezTo>
                    <a:pt x="119" y="48"/>
                    <a:pt x="119" y="48"/>
                    <a:pt x="119" y="48"/>
                  </a:cubicBezTo>
                  <a:cubicBezTo>
                    <a:pt x="121" y="45"/>
                    <a:pt x="123" y="42"/>
                    <a:pt x="125" y="39"/>
                  </a:cubicBezTo>
                  <a:cubicBezTo>
                    <a:pt x="116" y="4"/>
                    <a:pt x="116" y="4"/>
                    <a:pt x="116" y="4"/>
                  </a:cubicBezTo>
                  <a:cubicBezTo>
                    <a:pt x="116" y="2"/>
                    <a:pt x="114" y="0"/>
                    <a:pt x="112" y="0"/>
                  </a:cubicBezTo>
                  <a:cubicBezTo>
                    <a:pt x="3" y="0"/>
                    <a:pt x="3" y="0"/>
                    <a:pt x="3" y="0"/>
                  </a:cubicBezTo>
                  <a:cubicBezTo>
                    <a:pt x="1" y="0"/>
                    <a:pt x="0" y="2"/>
                    <a:pt x="0" y="4"/>
                  </a:cubicBezTo>
                  <a:cubicBezTo>
                    <a:pt x="22" y="98"/>
                    <a:pt x="22" y="98"/>
                    <a:pt x="22" y="98"/>
                  </a:cubicBezTo>
                  <a:cubicBezTo>
                    <a:pt x="23" y="100"/>
                    <a:pt x="25" y="102"/>
                    <a:pt x="27" y="102"/>
                  </a:cubicBezTo>
                  <a:cubicBezTo>
                    <a:pt x="51" y="102"/>
                    <a:pt x="51" y="102"/>
                    <a:pt x="51" y="102"/>
                  </a:cubicBezTo>
                  <a:cubicBezTo>
                    <a:pt x="51" y="100"/>
                    <a:pt x="51" y="99"/>
                    <a:pt x="51" y="97"/>
                  </a:cubicBezTo>
                  <a:cubicBezTo>
                    <a:pt x="51" y="96"/>
                    <a:pt x="51" y="94"/>
                    <a:pt x="51"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1200">
                <a:latin typeface="メイリオ" panose="020B0604030504040204" pitchFamily="50" charset="-128"/>
                <a:ea typeface="メイリオ" panose="020B0604030504040204" pitchFamily="50" charset="-128"/>
              </a:endParaRPr>
            </a:p>
          </p:txBody>
        </p:sp>
        <p:sp>
          <p:nvSpPr>
            <p:cNvPr id="98" name="Freeform 39">
              <a:extLst>
                <a:ext uri="{FF2B5EF4-FFF2-40B4-BE49-F238E27FC236}">
                  <a16:creationId xmlns:a16="http://schemas.microsoft.com/office/drawing/2014/main" id="{B53C0D04-C4E6-4B9C-33C8-0EFC94C38BBC}"/>
                </a:ext>
              </a:extLst>
            </p:cNvPr>
            <p:cNvSpPr>
              <a:spLocks/>
            </p:cNvSpPr>
            <p:nvPr/>
          </p:nvSpPr>
          <p:spPr bwMode="auto">
            <a:xfrm>
              <a:off x="4710113" y="3463926"/>
              <a:ext cx="250825" cy="196850"/>
            </a:xfrm>
            <a:custGeom>
              <a:avLst/>
              <a:gdLst>
                <a:gd name="T0" fmla="*/ 73 w 82"/>
                <a:gd name="T1" fmla="*/ 3 h 64"/>
                <a:gd name="T2" fmla="*/ 69 w 82"/>
                <a:gd name="T3" fmla="*/ 0 h 64"/>
                <a:gd name="T4" fmla="*/ 4 w 82"/>
                <a:gd name="T5" fmla="*/ 0 h 64"/>
                <a:gd name="T6" fmla="*/ 1 w 82"/>
                <a:gd name="T7" fmla="*/ 1 h 64"/>
                <a:gd name="T8" fmla="*/ 1 w 82"/>
                <a:gd name="T9" fmla="*/ 4 h 64"/>
                <a:gd name="T10" fmla="*/ 14 w 82"/>
                <a:gd name="T11" fmla="*/ 60 h 64"/>
                <a:gd name="T12" fmla="*/ 18 w 82"/>
                <a:gd name="T13" fmla="*/ 64 h 64"/>
                <a:gd name="T14" fmla="*/ 22 w 82"/>
                <a:gd name="T15" fmla="*/ 64 h 64"/>
                <a:gd name="T16" fmla="*/ 23 w 82"/>
                <a:gd name="T17" fmla="*/ 60 h 64"/>
                <a:gd name="T18" fmla="*/ 18 w 82"/>
                <a:gd name="T19" fmla="*/ 60 h 64"/>
                <a:gd name="T20" fmla="*/ 17 w 82"/>
                <a:gd name="T21" fmla="*/ 59 h 64"/>
                <a:gd name="T22" fmla="*/ 7 w 82"/>
                <a:gd name="T23" fmla="*/ 14 h 64"/>
                <a:gd name="T24" fmla="*/ 72 w 82"/>
                <a:gd name="T25" fmla="*/ 14 h 64"/>
                <a:gd name="T26" fmla="*/ 78 w 82"/>
                <a:gd name="T27" fmla="*/ 43 h 64"/>
                <a:gd name="T28" fmla="*/ 82 w 82"/>
                <a:gd name="T29" fmla="*/ 42 h 64"/>
                <a:gd name="T30" fmla="*/ 73 w 82"/>
                <a:gd name="T31" fmla="*/ 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2" h="64">
                  <a:moveTo>
                    <a:pt x="73" y="3"/>
                  </a:moveTo>
                  <a:cubicBezTo>
                    <a:pt x="73" y="1"/>
                    <a:pt x="71" y="0"/>
                    <a:pt x="69" y="0"/>
                  </a:cubicBezTo>
                  <a:cubicBezTo>
                    <a:pt x="4" y="0"/>
                    <a:pt x="4" y="0"/>
                    <a:pt x="4" y="0"/>
                  </a:cubicBezTo>
                  <a:cubicBezTo>
                    <a:pt x="3" y="0"/>
                    <a:pt x="2" y="0"/>
                    <a:pt x="1" y="1"/>
                  </a:cubicBezTo>
                  <a:cubicBezTo>
                    <a:pt x="1" y="2"/>
                    <a:pt x="0" y="3"/>
                    <a:pt x="1" y="4"/>
                  </a:cubicBezTo>
                  <a:cubicBezTo>
                    <a:pt x="14" y="60"/>
                    <a:pt x="14" y="60"/>
                    <a:pt x="14" y="60"/>
                  </a:cubicBezTo>
                  <a:cubicBezTo>
                    <a:pt x="14" y="62"/>
                    <a:pt x="16" y="64"/>
                    <a:pt x="18" y="64"/>
                  </a:cubicBezTo>
                  <a:cubicBezTo>
                    <a:pt x="22" y="64"/>
                    <a:pt x="22" y="64"/>
                    <a:pt x="22" y="64"/>
                  </a:cubicBezTo>
                  <a:cubicBezTo>
                    <a:pt x="22" y="63"/>
                    <a:pt x="23" y="61"/>
                    <a:pt x="23" y="60"/>
                  </a:cubicBezTo>
                  <a:cubicBezTo>
                    <a:pt x="18" y="60"/>
                    <a:pt x="18" y="60"/>
                    <a:pt x="18" y="60"/>
                  </a:cubicBezTo>
                  <a:cubicBezTo>
                    <a:pt x="18" y="60"/>
                    <a:pt x="18" y="60"/>
                    <a:pt x="17" y="59"/>
                  </a:cubicBezTo>
                  <a:cubicBezTo>
                    <a:pt x="7" y="14"/>
                    <a:pt x="7" y="14"/>
                    <a:pt x="7" y="14"/>
                  </a:cubicBezTo>
                  <a:cubicBezTo>
                    <a:pt x="72" y="14"/>
                    <a:pt x="72" y="14"/>
                    <a:pt x="72" y="14"/>
                  </a:cubicBezTo>
                  <a:cubicBezTo>
                    <a:pt x="78" y="43"/>
                    <a:pt x="78" y="43"/>
                    <a:pt x="78" y="43"/>
                  </a:cubicBezTo>
                  <a:cubicBezTo>
                    <a:pt x="80" y="43"/>
                    <a:pt x="81" y="43"/>
                    <a:pt x="82" y="42"/>
                  </a:cubicBezTo>
                  <a:lnTo>
                    <a:pt x="7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1200">
                <a:latin typeface="メイリオ" panose="020B0604030504040204" pitchFamily="50" charset="-128"/>
                <a:ea typeface="メイリオ" panose="020B0604030504040204" pitchFamily="50" charset="-128"/>
              </a:endParaRPr>
            </a:p>
          </p:txBody>
        </p:sp>
        <p:sp>
          <p:nvSpPr>
            <p:cNvPr id="99" name="Freeform 40">
              <a:extLst>
                <a:ext uri="{FF2B5EF4-FFF2-40B4-BE49-F238E27FC236}">
                  <a16:creationId xmlns:a16="http://schemas.microsoft.com/office/drawing/2014/main" id="{E4B67981-7715-DE2C-C061-20AEF832F160}"/>
                </a:ext>
              </a:extLst>
            </p:cNvPr>
            <p:cNvSpPr>
              <a:spLocks/>
            </p:cNvSpPr>
            <p:nvPr/>
          </p:nvSpPr>
          <p:spPr bwMode="auto">
            <a:xfrm>
              <a:off x="4756151" y="3532188"/>
              <a:ext cx="168275" cy="12700"/>
            </a:xfrm>
            <a:custGeom>
              <a:avLst/>
              <a:gdLst>
                <a:gd name="T0" fmla="*/ 104 w 106"/>
                <a:gd name="T1" fmla="*/ 0 h 8"/>
                <a:gd name="T2" fmla="*/ 0 w 106"/>
                <a:gd name="T3" fmla="*/ 0 h 8"/>
                <a:gd name="T4" fmla="*/ 2 w 106"/>
                <a:gd name="T5" fmla="*/ 8 h 8"/>
                <a:gd name="T6" fmla="*/ 106 w 106"/>
                <a:gd name="T7" fmla="*/ 8 h 8"/>
                <a:gd name="T8" fmla="*/ 104 w 106"/>
                <a:gd name="T9" fmla="*/ 0 h 8"/>
              </a:gdLst>
              <a:ahLst/>
              <a:cxnLst>
                <a:cxn ang="0">
                  <a:pos x="T0" y="T1"/>
                </a:cxn>
                <a:cxn ang="0">
                  <a:pos x="T2" y="T3"/>
                </a:cxn>
                <a:cxn ang="0">
                  <a:pos x="T4" y="T5"/>
                </a:cxn>
                <a:cxn ang="0">
                  <a:pos x="T6" y="T7"/>
                </a:cxn>
                <a:cxn ang="0">
                  <a:pos x="T8" y="T9"/>
                </a:cxn>
              </a:cxnLst>
              <a:rect l="0" t="0" r="r" b="b"/>
              <a:pathLst>
                <a:path w="106" h="8">
                  <a:moveTo>
                    <a:pt x="104" y="0"/>
                  </a:moveTo>
                  <a:lnTo>
                    <a:pt x="0" y="0"/>
                  </a:lnTo>
                  <a:lnTo>
                    <a:pt x="2" y="8"/>
                  </a:lnTo>
                  <a:lnTo>
                    <a:pt x="106" y="8"/>
                  </a:lnTo>
                  <a:lnTo>
                    <a:pt x="10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1200">
                <a:latin typeface="メイリオ" panose="020B0604030504040204" pitchFamily="50" charset="-128"/>
                <a:ea typeface="メイリオ" panose="020B0604030504040204" pitchFamily="50" charset="-128"/>
              </a:endParaRPr>
            </a:p>
          </p:txBody>
        </p:sp>
        <p:sp>
          <p:nvSpPr>
            <p:cNvPr id="100" name="Freeform 41">
              <a:extLst>
                <a:ext uri="{FF2B5EF4-FFF2-40B4-BE49-F238E27FC236}">
                  <a16:creationId xmlns:a16="http://schemas.microsoft.com/office/drawing/2014/main" id="{0866F60F-004C-0D49-5D16-04DC2C91C1BB}"/>
                </a:ext>
              </a:extLst>
            </p:cNvPr>
            <p:cNvSpPr>
              <a:spLocks/>
            </p:cNvSpPr>
            <p:nvPr/>
          </p:nvSpPr>
          <p:spPr bwMode="auto">
            <a:xfrm>
              <a:off x="4765676" y="3559176"/>
              <a:ext cx="166688" cy="12700"/>
            </a:xfrm>
            <a:custGeom>
              <a:avLst/>
              <a:gdLst>
                <a:gd name="T0" fmla="*/ 0 w 105"/>
                <a:gd name="T1" fmla="*/ 0 h 8"/>
                <a:gd name="T2" fmla="*/ 1 w 105"/>
                <a:gd name="T3" fmla="*/ 8 h 8"/>
                <a:gd name="T4" fmla="*/ 105 w 105"/>
                <a:gd name="T5" fmla="*/ 8 h 8"/>
                <a:gd name="T6" fmla="*/ 102 w 105"/>
                <a:gd name="T7" fmla="*/ 0 h 8"/>
                <a:gd name="T8" fmla="*/ 0 w 105"/>
                <a:gd name="T9" fmla="*/ 0 h 8"/>
              </a:gdLst>
              <a:ahLst/>
              <a:cxnLst>
                <a:cxn ang="0">
                  <a:pos x="T0" y="T1"/>
                </a:cxn>
                <a:cxn ang="0">
                  <a:pos x="T2" y="T3"/>
                </a:cxn>
                <a:cxn ang="0">
                  <a:pos x="T4" y="T5"/>
                </a:cxn>
                <a:cxn ang="0">
                  <a:pos x="T6" y="T7"/>
                </a:cxn>
                <a:cxn ang="0">
                  <a:pos x="T8" y="T9"/>
                </a:cxn>
              </a:cxnLst>
              <a:rect l="0" t="0" r="r" b="b"/>
              <a:pathLst>
                <a:path w="105" h="8">
                  <a:moveTo>
                    <a:pt x="0" y="0"/>
                  </a:moveTo>
                  <a:lnTo>
                    <a:pt x="1" y="8"/>
                  </a:lnTo>
                  <a:lnTo>
                    <a:pt x="105" y="8"/>
                  </a:lnTo>
                  <a:lnTo>
                    <a:pt x="10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1200">
                <a:latin typeface="メイリオ" panose="020B0604030504040204" pitchFamily="50" charset="-128"/>
                <a:ea typeface="メイリオ" panose="020B0604030504040204" pitchFamily="50" charset="-128"/>
              </a:endParaRPr>
            </a:p>
          </p:txBody>
        </p:sp>
      </p:grpSp>
      <p:sp>
        <p:nvSpPr>
          <p:cNvPr id="101" name="角丸四角形 224">
            <a:extLst>
              <a:ext uri="{FF2B5EF4-FFF2-40B4-BE49-F238E27FC236}">
                <a16:creationId xmlns:a16="http://schemas.microsoft.com/office/drawing/2014/main" id="{F37E8485-6384-CCBA-25F2-AE50A0A2B2B4}"/>
              </a:ext>
            </a:extLst>
          </p:cNvPr>
          <p:cNvSpPr/>
          <p:nvPr/>
        </p:nvSpPr>
        <p:spPr>
          <a:xfrm>
            <a:off x="3762978" y="4309696"/>
            <a:ext cx="666618" cy="303955"/>
          </a:xfrm>
          <a:prstGeom prst="roundRect">
            <a:avLst/>
          </a:prstGeom>
          <a:solidFill>
            <a:schemeClr val="bg1"/>
          </a:solidFill>
          <a:ln w="25400" cap="flat" cmpd="sng" algn="ctr">
            <a:solidFill>
              <a:schemeClr val="bg1">
                <a:lumMod val="50000"/>
              </a:schemeClr>
            </a:solidFill>
            <a:prstDash val="solid"/>
          </a:ln>
          <a:effectLst/>
        </p:spPr>
        <p:txBody>
          <a:bodyPr wrap="none" lIns="89192" tIns="44596" rIns="89192" bIns="44596" anchor="ctr">
            <a:spAutoFit/>
          </a:bodyPr>
          <a:lstStyle/>
          <a:p>
            <a:pPr algn="ctr" eaLnBrk="1" fontAlgn="auto" hangingPunct="1">
              <a:spcBef>
                <a:spcPts val="0"/>
              </a:spcBef>
              <a:spcAft>
                <a:spcPts val="0"/>
              </a:spcAft>
              <a:buClr>
                <a:srgbClr val="5330C1"/>
              </a:buClr>
              <a:defRPr/>
            </a:pPr>
            <a:r>
              <a:rPr lang="ja-JP" altLang="en-US" sz="1200" b="1"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管理者</a:t>
            </a:r>
            <a:endParaRPr lang="en-US" altLang="ja-JP" sz="1200" b="1"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sp>
        <p:nvSpPr>
          <p:cNvPr id="102" name="角丸四角形 224">
            <a:extLst>
              <a:ext uri="{FF2B5EF4-FFF2-40B4-BE49-F238E27FC236}">
                <a16:creationId xmlns:a16="http://schemas.microsoft.com/office/drawing/2014/main" id="{5A55D4CF-D304-FD87-5A74-D865FA70D38E}"/>
              </a:ext>
            </a:extLst>
          </p:cNvPr>
          <p:cNvSpPr/>
          <p:nvPr/>
        </p:nvSpPr>
        <p:spPr>
          <a:xfrm>
            <a:off x="4473661" y="5444917"/>
            <a:ext cx="666618" cy="303955"/>
          </a:xfrm>
          <a:prstGeom prst="roundRect">
            <a:avLst/>
          </a:prstGeom>
          <a:solidFill>
            <a:schemeClr val="bg1"/>
          </a:solidFill>
          <a:ln w="25400" cap="flat" cmpd="sng" algn="ctr">
            <a:solidFill>
              <a:schemeClr val="bg1">
                <a:lumMod val="50000"/>
              </a:schemeClr>
            </a:solidFill>
            <a:prstDash val="solid"/>
          </a:ln>
          <a:effectLst/>
        </p:spPr>
        <p:txBody>
          <a:bodyPr wrap="none" lIns="89192" tIns="44596" rIns="89192" bIns="44596" anchor="ctr">
            <a:spAutoFit/>
          </a:bodyPr>
          <a:lstStyle/>
          <a:p>
            <a:pPr algn="ctr" eaLnBrk="1" fontAlgn="auto" hangingPunct="1">
              <a:spcBef>
                <a:spcPts val="0"/>
              </a:spcBef>
              <a:spcAft>
                <a:spcPts val="0"/>
              </a:spcAft>
              <a:buClr>
                <a:srgbClr val="5330C1"/>
              </a:buClr>
              <a:defRPr/>
            </a:pPr>
            <a:r>
              <a:rPr lang="ja-JP" altLang="en-US" sz="1200" b="1"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利用者</a:t>
            </a:r>
            <a:endParaRPr lang="en-US" altLang="ja-JP" sz="1200" b="1"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sp>
        <p:nvSpPr>
          <p:cNvPr id="103" name="AutoShape 24">
            <a:extLst>
              <a:ext uri="{FF2B5EF4-FFF2-40B4-BE49-F238E27FC236}">
                <a16:creationId xmlns:a16="http://schemas.microsoft.com/office/drawing/2014/main" id="{5695F1D2-D8CC-1F4D-DD40-C5E6A7D7ABEB}"/>
              </a:ext>
            </a:extLst>
          </p:cNvPr>
          <p:cNvSpPr>
            <a:spLocks noChangeArrowheads="1"/>
          </p:cNvSpPr>
          <p:nvPr/>
        </p:nvSpPr>
        <p:spPr bwMode="auto">
          <a:xfrm>
            <a:off x="5692124" y="4412631"/>
            <a:ext cx="576558" cy="578859"/>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24 h 21600"/>
              <a:gd name="T14" fmla="*/ 16076 w 21600"/>
              <a:gd name="T15" fmla="*/ 16176 h 21600"/>
            </a:gdLst>
            <a:ahLst/>
            <a:cxnLst>
              <a:cxn ang="T8">
                <a:pos x="T0" y="T1"/>
              </a:cxn>
              <a:cxn ang="T9">
                <a:pos x="T2" y="T3"/>
              </a:cxn>
              <a:cxn ang="T10">
                <a:pos x="T4" y="T5"/>
              </a:cxn>
              <a:cxn ang="T11">
                <a:pos x="T6" y="T7"/>
              </a:cxn>
            </a:cxnLst>
            <a:rect l="T12" t="T13" r="T14" b="T15"/>
            <a:pathLst>
              <a:path w="21600" h="21600">
                <a:moveTo>
                  <a:pt x="10502" y="0"/>
                </a:moveTo>
                <a:lnTo>
                  <a:pt x="10502" y="5424"/>
                </a:lnTo>
                <a:lnTo>
                  <a:pt x="3375" y="5424"/>
                </a:lnTo>
                <a:lnTo>
                  <a:pt x="3375" y="16176"/>
                </a:lnTo>
                <a:lnTo>
                  <a:pt x="10502" y="16176"/>
                </a:lnTo>
                <a:lnTo>
                  <a:pt x="10502" y="21600"/>
                </a:lnTo>
                <a:lnTo>
                  <a:pt x="21600" y="10800"/>
                </a:lnTo>
                <a:lnTo>
                  <a:pt x="10502" y="0"/>
                </a:lnTo>
                <a:close/>
              </a:path>
              <a:path w="21600" h="21600">
                <a:moveTo>
                  <a:pt x="1350" y="5424"/>
                </a:moveTo>
                <a:lnTo>
                  <a:pt x="1350" y="16176"/>
                </a:lnTo>
                <a:lnTo>
                  <a:pt x="2700" y="16176"/>
                </a:lnTo>
                <a:lnTo>
                  <a:pt x="2700" y="5424"/>
                </a:lnTo>
                <a:lnTo>
                  <a:pt x="1350" y="5424"/>
                </a:lnTo>
                <a:close/>
              </a:path>
              <a:path w="21600" h="21600">
                <a:moveTo>
                  <a:pt x="0" y="5424"/>
                </a:moveTo>
                <a:lnTo>
                  <a:pt x="0" y="16176"/>
                </a:lnTo>
                <a:lnTo>
                  <a:pt x="675" y="16176"/>
                </a:lnTo>
                <a:lnTo>
                  <a:pt x="675" y="5424"/>
                </a:lnTo>
                <a:lnTo>
                  <a:pt x="0" y="5424"/>
                </a:lnTo>
                <a:close/>
              </a:path>
            </a:pathLst>
          </a:custGeom>
          <a:solidFill>
            <a:schemeClr val="bg1">
              <a:lumMod val="50000"/>
            </a:schemeClr>
          </a:solidFill>
          <a:ln w="9525">
            <a:noFill/>
            <a:round/>
            <a:headEnd/>
            <a:tailEnd/>
          </a:ln>
        </p:spPr>
        <p:txBody>
          <a:bodyPr wrap="square" lIns="104306" tIns="52153" rIns="104306" bIns="52153" anchor="ctr">
            <a:spAutoFit/>
          </a:bodyPr>
          <a:lstStyle/>
          <a:p>
            <a:pPr>
              <a:buFontTx/>
              <a:buNone/>
              <a:defRPr/>
            </a:pPr>
            <a:endParaRPr lang="ja-JP" altLang="en-US" sz="1200">
              <a:latin typeface="メイリオ" panose="020B0604030504040204" pitchFamily="50" charset="-128"/>
              <a:ea typeface="メイリオ" panose="020B0604030504040204" pitchFamily="50" charset="-128"/>
            </a:endParaRPr>
          </a:p>
        </p:txBody>
      </p:sp>
      <p:sp>
        <p:nvSpPr>
          <p:cNvPr id="104" name="角丸四角形 224">
            <a:extLst>
              <a:ext uri="{FF2B5EF4-FFF2-40B4-BE49-F238E27FC236}">
                <a16:creationId xmlns:a16="http://schemas.microsoft.com/office/drawing/2014/main" id="{C021D9E6-ADE0-D985-7F11-ABA6BF021B51}"/>
              </a:ext>
            </a:extLst>
          </p:cNvPr>
          <p:cNvSpPr/>
          <p:nvPr/>
        </p:nvSpPr>
        <p:spPr>
          <a:xfrm>
            <a:off x="6848272" y="4739232"/>
            <a:ext cx="666618" cy="303955"/>
          </a:xfrm>
          <a:prstGeom prst="roundRect">
            <a:avLst/>
          </a:prstGeom>
          <a:solidFill>
            <a:schemeClr val="bg1"/>
          </a:solidFill>
          <a:ln w="25400" cap="flat" cmpd="sng" algn="ctr">
            <a:solidFill>
              <a:schemeClr val="bg1">
                <a:lumMod val="50000"/>
              </a:schemeClr>
            </a:solidFill>
            <a:prstDash val="solid"/>
          </a:ln>
          <a:effectLst/>
        </p:spPr>
        <p:txBody>
          <a:bodyPr wrap="none" lIns="89192" tIns="44596" rIns="89192" bIns="44596" anchor="ctr">
            <a:spAutoFit/>
          </a:bodyPr>
          <a:lstStyle/>
          <a:p>
            <a:pPr algn="ctr" eaLnBrk="1" fontAlgn="auto" hangingPunct="1">
              <a:spcBef>
                <a:spcPts val="0"/>
              </a:spcBef>
              <a:spcAft>
                <a:spcPts val="0"/>
              </a:spcAft>
              <a:buClr>
                <a:srgbClr val="5330C1"/>
              </a:buClr>
              <a:defRPr/>
            </a:pPr>
            <a:r>
              <a:rPr lang="ja-JP" altLang="en-US" sz="1200" b="1"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利用者</a:t>
            </a:r>
            <a:endParaRPr lang="en-US" altLang="ja-JP" sz="1200" b="1"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pic>
        <p:nvPicPr>
          <p:cNvPr id="105" name="グラフィックス 104" descr="コピー機">
            <a:extLst>
              <a:ext uri="{FF2B5EF4-FFF2-40B4-BE49-F238E27FC236}">
                <a16:creationId xmlns:a16="http://schemas.microsoft.com/office/drawing/2014/main" id="{8788BC3F-3A65-FECA-6B2B-6836505B9DD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44558" y="5312369"/>
            <a:ext cx="1076671" cy="1076671"/>
          </a:xfrm>
          <a:prstGeom prst="rect">
            <a:avLst/>
          </a:prstGeom>
        </p:spPr>
      </p:pic>
      <p:sp>
        <p:nvSpPr>
          <p:cNvPr id="106" name="AutoShape 17">
            <a:extLst>
              <a:ext uri="{FF2B5EF4-FFF2-40B4-BE49-F238E27FC236}">
                <a16:creationId xmlns:a16="http://schemas.microsoft.com/office/drawing/2014/main" id="{C16D97EA-1394-2D9D-FFDC-18D164ED0AFF}"/>
              </a:ext>
            </a:extLst>
          </p:cNvPr>
          <p:cNvSpPr>
            <a:spLocks noChangeArrowheads="1"/>
          </p:cNvSpPr>
          <p:nvPr/>
        </p:nvSpPr>
        <p:spPr bwMode="auto">
          <a:xfrm>
            <a:off x="6268682" y="5861746"/>
            <a:ext cx="2226028" cy="266907"/>
          </a:xfrm>
          <a:prstGeom prst="wedgeRectCallout">
            <a:avLst>
              <a:gd name="adj1" fmla="val -38958"/>
              <a:gd name="adj2" fmla="val 42333"/>
            </a:avLst>
          </a:prstGeom>
          <a:solidFill>
            <a:srgbClr val="568DFC"/>
          </a:solidFill>
          <a:ln>
            <a:noFill/>
          </a:ln>
        </p:spPr>
        <p:txBody>
          <a:bodyPr wrap="square" lIns="104306" tIns="52153" rIns="104306" bIns="52153">
            <a:spAutoFit/>
          </a:bodyPr>
          <a:lstStyle>
            <a:lvl1pPr eaLnBrk="0" hangingPunct="0">
              <a:lnSpc>
                <a:spcPct val="110000"/>
              </a:lnSpc>
              <a:buFont typeface="Wingdings" panose="05000000000000000000" pitchFamily="2" charset="2"/>
              <a:buChar char="n"/>
              <a:defRPr kumimoji="1" sz="2600">
                <a:solidFill>
                  <a:srgbClr val="111111"/>
                </a:solidFill>
                <a:latin typeface="HGS創英角ｺﾞｼｯｸUB" panose="020B0900000000000000" pitchFamily="50" charset="-128"/>
                <a:ea typeface="HGS創英角ｺﾞｼｯｸUB" panose="020B0900000000000000" pitchFamily="50" charset="-128"/>
              </a:defRPr>
            </a:lvl1pPr>
            <a:lvl2pPr marL="742950" indent="-285750" eaLnBrk="0" hangingPunct="0">
              <a:lnSpc>
                <a:spcPct val="110000"/>
              </a:lnSpc>
              <a:buFont typeface="Wingdings" panose="05000000000000000000" pitchFamily="2" charset="2"/>
              <a:buChar char="p"/>
              <a:defRPr kumimoji="1" sz="2400">
                <a:solidFill>
                  <a:srgbClr val="111111"/>
                </a:solidFill>
                <a:latin typeface="HGS創英角ｺﾞｼｯｸUB" panose="020B0900000000000000" pitchFamily="50" charset="-128"/>
                <a:ea typeface="HGS創英角ｺﾞｼｯｸUB" panose="020B0900000000000000" pitchFamily="50" charset="-128"/>
              </a:defRPr>
            </a:lvl2pPr>
            <a:lvl3pPr marL="1143000" indent="-228600" eaLnBrk="0" hangingPunct="0">
              <a:lnSpc>
                <a:spcPct val="110000"/>
              </a:lnSpc>
              <a:buFont typeface="Wingdings" panose="05000000000000000000" pitchFamily="2" charset="2"/>
              <a:buChar char="u"/>
              <a:defRPr kumimoji="1" sz="2200">
                <a:solidFill>
                  <a:srgbClr val="111111"/>
                </a:solidFill>
                <a:latin typeface="HGS創英角ｺﾞｼｯｸUB" panose="020B0900000000000000" pitchFamily="50" charset="-128"/>
                <a:ea typeface="HGS創英角ｺﾞｼｯｸUB" panose="020B0900000000000000" pitchFamily="50" charset="-128"/>
              </a:defRPr>
            </a:lvl3pPr>
            <a:lvl4pPr marL="1600200" indent="-228600" eaLnBrk="0" hangingPunct="0">
              <a:lnSpc>
                <a:spcPct val="110000"/>
              </a:lnSpc>
              <a:defRPr sz="2000">
                <a:solidFill>
                  <a:srgbClr val="111111"/>
                </a:solidFill>
                <a:latin typeface="HGS創英角ｺﾞｼｯｸUB" panose="020B0900000000000000" pitchFamily="50" charset="-128"/>
                <a:ea typeface="HGS創英角ｺﾞｼｯｸUB" panose="020B0900000000000000" pitchFamily="50" charset="-128"/>
              </a:defRPr>
            </a:lvl4pPr>
            <a:lvl5pPr marL="2057400" indent="-228600" eaLnBrk="0" hangingPunct="0">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5pPr>
            <a:lvl6pPr marL="25146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6pPr>
            <a:lvl7pPr marL="29718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7pPr>
            <a:lvl8pPr marL="34290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8pPr>
            <a:lvl9pPr marL="3886200" indent="-228600" eaLnBrk="0" fontAlgn="base" hangingPunct="0">
              <a:spcBef>
                <a:spcPct val="20000"/>
              </a:spcBef>
              <a:spcAft>
                <a:spcPct val="0"/>
              </a:spcAft>
              <a:buClr>
                <a:srgbClr val="5330C1"/>
              </a:buClr>
              <a:buFont typeface="HGS創英角ｺﾞｼｯｸUB" panose="020B0900000000000000" pitchFamily="50" charset="-128"/>
              <a:buChar char="-"/>
              <a:defRPr kumimoji="1" sz="1700">
                <a:solidFill>
                  <a:srgbClr val="111111"/>
                </a:solidFill>
                <a:latin typeface="HGS創英角ｺﾞｼｯｸUB" panose="020B0900000000000000" pitchFamily="50" charset="-128"/>
                <a:ea typeface="HGS創英角ｺﾞｼｯｸUB" panose="020B0900000000000000" pitchFamily="50" charset="-128"/>
              </a:defRPr>
            </a:lvl9pPr>
          </a:lstStyle>
          <a:p>
            <a:pPr eaLnBrk="1" hangingPunct="1">
              <a:lnSpc>
                <a:spcPct val="100000"/>
              </a:lnSpc>
              <a:buFontTx/>
              <a:buNone/>
            </a:pPr>
            <a:r>
              <a:rPr lang="ja-JP" altLang="en-US" sz="1050" b="1" dirty="0">
                <a:solidFill>
                  <a:schemeClr val="bg1"/>
                </a:solidFill>
                <a:latin typeface="メイリオ" panose="020B0604030504040204" pitchFamily="50" charset="-128"/>
                <a:ea typeface="メイリオ" panose="020B0604030504040204" pitchFamily="50" charset="-128"/>
                <a:cs typeface="Meiryo UI" panose="020B0604030504040204" pitchFamily="50" charset="-128"/>
              </a:rPr>
              <a:t>一時的にカードレス印刷が可能に</a:t>
            </a:r>
          </a:p>
        </p:txBody>
      </p:sp>
      <p:sp>
        <p:nvSpPr>
          <p:cNvPr id="107" name="AutoShape 33" descr="20%">
            <a:extLst>
              <a:ext uri="{FF2B5EF4-FFF2-40B4-BE49-F238E27FC236}">
                <a16:creationId xmlns:a16="http://schemas.microsoft.com/office/drawing/2014/main" id="{32C1A9F0-F6A7-EE22-7F1E-5E57D3898577}"/>
              </a:ext>
            </a:extLst>
          </p:cNvPr>
          <p:cNvSpPr>
            <a:spLocks noChangeArrowheads="1"/>
          </p:cNvSpPr>
          <p:nvPr/>
        </p:nvSpPr>
        <p:spPr bwMode="auto">
          <a:xfrm>
            <a:off x="272480" y="5786922"/>
            <a:ext cx="5976664" cy="695411"/>
          </a:xfrm>
          <a:prstGeom prst="roundRect">
            <a:avLst>
              <a:gd name="adj" fmla="val 16667"/>
            </a:avLst>
          </a:prstGeom>
          <a:noFill/>
          <a:ln>
            <a:noFill/>
            <a:headEnd/>
            <a:tailEnd/>
          </a:ln>
          <a:effectLst/>
        </p:spPr>
        <p:style>
          <a:lnRef idx="1">
            <a:schemeClr val="dk1"/>
          </a:lnRef>
          <a:fillRef idx="2">
            <a:schemeClr val="dk1"/>
          </a:fillRef>
          <a:effectRef idx="1">
            <a:schemeClr val="dk1"/>
          </a:effectRef>
          <a:fontRef idx="minor">
            <a:schemeClr val="dk1"/>
          </a:fontRef>
        </p:style>
        <p:txBody>
          <a:bodyPr wrap="square" lIns="104306" tIns="52153" rIns="104306" bIns="52153" anchor="ctr">
            <a:spAutoFit/>
          </a:bodyPr>
          <a:lstStyle/>
          <a:p>
            <a:pPr eaLnBrk="1" hangingPunct="1">
              <a:spcBef>
                <a:spcPct val="20000"/>
              </a:spcBef>
              <a:buClr>
                <a:srgbClr val="5330C1"/>
              </a:buClr>
              <a:defRPr/>
            </a:pPr>
            <a:r>
              <a:rPr lang="ja-JP" altLang="en-US" sz="1000" dirty="0">
                <a:solidFill>
                  <a:schemeClr val="tx1"/>
                </a:solidFill>
                <a:latin typeface="メイリオ" panose="020B0604030504040204" pitchFamily="50" charset="-128"/>
                <a:ea typeface="メイリオ" panose="020B0604030504040204" pitchFamily="50" charset="-128"/>
                <a:cs typeface="Meiryo UI" pitchFamily="50" charset="-128"/>
              </a:rPr>
              <a:t>・利用者</a:t>
            </a:r>
            <a:r>
              <a:rPr lang="en-US" altLang="ja-JP" sz="1000" dirty="0">
                <a:solidFill>
                  <a:schemeClr val="tx1"/>
                </a:solidFill>
                <a:latin typeface="メイリオ" panose="020B0604030504040204" pitchFamily="50" charset="-128"/>
                <a:ea typeface="メイリオ" panose="020B0604030504040204" pitchFamily="50" charset="-128"/>
                <a:cs typeface="Meiryo UI" pitchFamily="50" charset="-128"/>
              </a:rPr>
              <a:t>PC</a:t>
            </a:r>
            <a:r>
              <a:rPr lang="ja-JP" altLang="en-US" sz="1000" dirty="0">
                <a:solidFill>
                  <a:schemeClr val="tx1"/>
                </a:solidFill>
                <a:latin typeface="メイリオ" panose="020B0604030504040204" pitchFamily="50" charset="-128"/>
                <a:ea typeface="メイリオ" panose="020B0604030504040204" pitchFamily="50" charset="-128"/>
                <a:cs typeface="Meiryo UI" pitchFamily="50" charset="-128"/>
              </a:rPr>
              <a:t>のログオフ処理、もしくは手動切り替えにより、緊急時印刷モードは解除されます。</a:t>
            </a:r>
          </a:p>
          <a:p>
            <a:pPr eaLnBrk="1" hangingPunct="1">
              <a:spcBef>
                <a:spcPct val="20000"/>
              </a:spcBef>
              <a:buClr>
                <a:srgbClr val="5330C1"/>
              </a:buClr>
              <a:defRPr/>
            </a:pPr>
            <a:r>
              <a:rPr lang="ja-JP" altLang="en-US" sz="1000" dirty="0">
                <a:solidFill>
                  <a:schemeClr val="tx1"/>
                </a:solidFill>
                <a:latin typeface="メイリオ" panose="020B0604030504040204" pitchFamily="50" charset="-128"/>
                <a:ea typeface="メイリオ" panose="020B0604030504040204" pitchFamily="50" charset="-128"/>
                <a:cs typeface="Meiryo UI" pitchFamily="50" charset="-128"/>
              </a:rPr>
              <a:t>・緊急印刷時にもログは取得され、通常モード復帰時にサーバーにアップロードされます。</a:t>
            </a:r>
            <a:endParaRPr lang="en-US" altLang="ja-JP" sz="1000" dirty="0">
              <a:solidFill>
                <a:schemeClr val="tx1"/>
              </a:solidFill>
              <a:latin typeface="メイリオ" panose="020B0604030504040204" pitchFamily="50" charset="-128"/>
              <a:ea typeface="メイリオ" panose="020B0604030504040204" pitchFamily="50" charset="-128"/>
              <a:cs typeface="Meiryo UI" pitchFamily="50" charset="-128"/>
            </a:endParaRPr>
          </a:p>
          <a:p>
            <a:pPr eaLnBrk="1" hangingPunct="1">
              <a:spcBef>
                <a:spcPct val="20000"/>
              </a:spcBef>
              <a:buClr>
                <a:srgbClr val="5330C1"/>
              </a:buClr>
              <a:defRPr/>
            </a:pPr>
            <a:r>
              <a:rPr lang="ja-JP" altLang="en-US" sz="1000" dirty="0">
                <a:solidFill>
                  <a:schemeClr val="tx1"/>
                </a:solidFill>
                <a:latin typeface="メイリオ" panose="020B0604030504040204" pitchFamily="50" charset="-128"/>
                <a:ea typeface="メイリオ" panose="020B0604030504040204" pitchFamily="50" charset="-128"/>
                <a:cs typeface="Meiryo UI" pitchFamily="50" charset="-128"/>
              </a:rPr>
              <a:t>・「共有プリンターサーバー」環境では、緊急時印刷は全て「③自動切り替え」の方式になります。</a:t>
            </a:r>
          </a:p>
        </p:txBody>
      </p:sp>
      <p:pic>
        <p:nvPicPr>
          <p:cNvPr id="108" name="図 107">
            <a:extLst>
              <a:ext uri="{FF2B5EF4-FFF2-40B4-BE49-F238E27FC236}">
                <a16:creationId xmlns:a16="http://schemas.microsoft.com/office/drawing/2014/main" id="{7676113D-8143-D453-FF4E-207D9540AF4A}"/>
              </a:ext>
            </a:extLst>
          </p:cNvPr>
          <p:cNvPicPr>
            <a:picLocks noChangeAspect="1"/>
          </p:cNvPicPr>
          <p:nvPr/>
        </p:nvPicPr>
        <p:blipFill>
          <a:blip r:embed="rId5"/>
          <a:stretch>
            <a:fillRect/>
          </a:stretch>
        </p:blipFill>
        <p:spPr>
          <a:xfrm>
            <a:off x="712893" y="4282957"/>
            <a:ext cx="1536806" cy="1471060"/>
          </a:xfrm>
          <a:prstGeom prst="rect">
            <a:avLst/>
          </a:prstGeom>
        </p:spPr>
      </p:pic>
      <p:sp>
        <p:nvSpPr>
          <p:cNvPr id="6" name="フッター プレースホルダー 4">
            <a:extLst>
              <a:ext uri="{FF2B5EF4-FFF2-40B4-BE49-F238E27FC236}">
                <a16:creationId xmlns:a16="http://schemas.microsoft.com/office/drawing/2014/main" id="{DE6FDBF5-033A-A732-0868-46B08E70F567}"/>
              </a:ext>
            </a:extLst>
          </p:cNvPr>
          <p:cNvSpPr>
            <a:spLocks noGrp="1"/>
          </p:cNvSpPr>
          <p:nvPr>
            <p:ph type="ftr" sz="quarter" idx="3"/>
          </p:nvPr>
        </p:nvSpPr>
        <p:spPr>
          <a:xfrm>
            <a:off x="200472" y="6507376"/>
            <a:ext cx="6033600" cy="306000"/>
          </a:xfrm>
        </p:spPr>
        <p:txBody>
          <a:bodyPr/>
          <a:lstStyle/>
          <a:p>
            <a:pPr>
              <a:defRPr/>
            </a:pPr>
            <a:r>
              <a:rPr lang="en-US" altLang="ja-JP"/>
              <a:t>© Computer Engineering &amp; Consulting Ltd. All rights reserved.</a:t>
            </a:r>
            <a:endParaRPr lang="en-US" altLang="ja-JP" dirty="0"/>
          </a:p>
        </p:txBody>
      </p:sp>
      <p:sp>
        <p:nvSpPr>
          <p:cNvPr id="5" name="スライド番号プレースホルダー 4">
            <a:extLst>
              <a:ext uri="{FF2B5EF4-FFF2-40B4-BE49-F238E27FC236}">
                <a16:creationId xmlns:a16="http://schemas.microsoft.com/office/drawing/2014/main" id="{25B16343-60B6-FA88-A253-0AD4182A7655}"/>
              </a:ext>
            </a:extLst>
          </p:cNvPr>
          <p:cNvSpPr>
            <a:spLocks noGrp="1"/>
          </p:cNvSpPr>
          <p:nvPr>
            <p:ph type="sldNum" sz="quarter" idx="11"/>
          </p:nvPr>
        </p:nvSpPr>
        <p:spPr/>
        <p:txBody>
          <a:bodyPr/>
          <a:lstStyle/>
          <a:p>
            <a:fld id="{CA6536ED-BD5D-BB4A-995A-A44D28302799}" type="slidenum">
              <a:rPr lang="en-US" altLang="ja-JP" smtClean="0"/>
              <a:pPr/>
              <a:t>31</a:t>
            </a:fld>
            <a:endParaRPr lang="en-US" altLang="ja-JP"/>
          </a:p>
        </p:txBody>
      </p:sp>
    </p:spTree>
    <p:extLst>
      <p:ext uri="{BB962C8B-B14F-4D97-AF65-F5344CB8AC3E}">
        <p14:creationId xmlns:p14="http://schemas.microsoft.com/office/powerpoint/2010/main" val="29136511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DA7C7B1D-CF6C-1D30-DA3A-02FFDF8B7147}"/>
              </a:ext>
            </a:extLst>
          </p:cNvPr>
          <p:cNvSpPr>
            <a:spLocks noGrp="1"/>
          </p:cNvSpPr>
          <p:nvPr>
            <p:ph idx="1"/>
          </p:nvPr>
        </p:nvSpPr>
        <p:spPr>
          <a:xfrm>
            <a:off x="848544" y="1212006"/>
            <a:ext cx="8856984" cy="5025306"/>
          </a:xfrm>
        </p:spPr>
        <p:txBody>
          <a:bodyPr>
            <a:noAutofit/>
          </a:bodyPr>
          <a:lstStyle/>
          <a:p>
            <a:pPr marL="0" indent="0">
              <a:buNone/>
            </a:pPr>
            <a:r>
              <a:rPr lang="ja-JP" altLang="en-US" sz="1800" b="1" dirty="0">
                <a:solidFill>
                  <a:schemeClr val="accent2">
                    <a:lumMod val="75000"/>
                  </a:schemeClr>
                </a:solidFill>
              </a:rPr>
              <a:t>■</a:t>
            </a:r>
            <a:r>
              <a:rPr lang="en-US" altLang="ja-JP" sz="1800" b="1" dirty="0">
                <a:solidFill>
                  <a:schemeClr val="accent2">
                    <a:lumMod val="75000"/>
                  </a:schemeClr>
                </a:solidFill>
              </a:rPr>
              <a:t>Chromebook</a:t>
            </a:r>
            <a:r>
              <a:rPr lang="ja-JP" altLang="en-US" sz="1800" b="1" dirty="0">
                <a:solidFill>
                  <a:schemeClr val="accent2">
                    <a:lumMod val="75000"/>
                  </a:schemeClr>
                </a:solidFill>
              </a:rPr>
              <a:t>からの印刷に対応</a:t>
            </a:r>
            <a:endParaRPr lang="en-US" altLang="ja-JP" sz="1800" b="1" dirty="0">
              <a:solidFill>
                <a:schemeClr val="accent2">
                  <a:lumMod val="75000"/>
                </a:schemeClr>
              </a:solidFill>
            </a:endParaRPr>
          </a:p>
          <a:p>
            <a:pPr marL="0" indent="0">
              <a:lnSpc>
                <a:spcPts val="1500"/>
              </a:lnSpc>
              <a:buNone/>
            </a:pPr>
            <a:r>
              <a:rPr lang="ja-JP" altLang="en-US" sz="1200" dirty="0"/>
              <a:t>　</a:t>
            </a:r>
            <a:r>
              <a:rPr lang="en-US" altLang="ja-JP" sz="1200" dirty="0"/>
              <a:t>2023</a:t>
            </a:r>
            <a:r>
              <a:rPr lang="ja-JP" altLang="en-US" sz="1200" dirty="0"/>
              <a:t>年</a:t>
            </a:r>
            <a:r>
              <a:rPr lang="en-US" altLang="ja-JP" sz="1200" dirty="0"/>
              <a:t>9</a:t>
            </a:r>
            <a:r>
              <a:rPr lang="ja-JP" altLang="en-US" sz="1200" dirty="0"/>
              <a:t>月に</a:t>
            </a:r>
            <a:r>
              <a:rPr lang="en-US" altLang="ja-JP" sz="1200" dirty="0"/>
              <a:t>SmartSESAME</a:t>
            </a:r>
            <a:r>
              <a:rPr lang="ja-JP" altLang="en-US" sz="1200" dirty="0"/>
              <a:t> </a:t>
            </a:r>
            <a:r>
              <a:rPr lang="en-US" altLang="ja-JP" sz="1200" dirty="0"/>
              <a:t>SecurePrint</a:t>
            </a:r>
            <a:r>
              <a:rPr lang="ja-JP" altLang="en-US" sz="1200" dirty="0"/>
              <a:t>！の新バージョンがリリースされました。</a:t>
            </a:r>
            <a:endParaRPr lang="en-US" altLang="ja-JP" sz="1200" dirty="0"/>
          </a:p>
          <a:p>
            <a:pPr marL="0" indent="0">
              <a:lnSpc>
                <a:spcPts val="1500"/>
              </a:lnSpc>
              <a:buNone/>
            </a:pPr>
            <a:r>
              <a:rPr lang="ja-JP" altLang="en-US" sz="1200" dirty="0"/>
              <a:t>　新バージョンではクライアントプラットフォームの拡張対応として、</a:t>
            </a:r>
            <a:r>
              <a:rPr lang="en-US" altLang="ja-JP" sz="1200" dirty="0"/>
              <a:t>Windows</a:t>
            </a:r>
            <a:r>
              <a:rPr lang="ja-JP" altLang="en-US" sz="1200" dirty="0"/>
              <a:t>だけでなく</a:t>
            </a:r>
            <a:endParaRPr lang="en-US" altLang="ja-JP" sz="1200" dirty="0"/>
          </a:p>
          <a:p>
            <a:pPr marL="0" indent="0">
              <a:lnSpc>
                <a:spcPts val="1500"/>
              </a:lnSpc>
              <a:buNone/>
            </a:pPr>
            <a:r>
              <a:rPr lang="ja-JP" altLang="en-US" sz="1200" dirty="0"/>
              <a:t>　新たに</a:t>
            </a:r>
            <a:r>
              <a:rPr lang="en-US" altLang="ja-JP" sz="1200" dirty="0"/>
              <a:t>Chromebook</a:t>
            </a:r>
            <a:r>
              <a:rPr lang="ja-JP" altLang="en-US" sz="1200" dirty="0"/>
              <a:t>端末からのご利用が可能となりました。</a:t>
            </a:r>
            <a:endParaRPr lang="en-US" altLang="ja-JP" sz="1200" dirty="0"/>
          </a:p>
          <a:p>
            <a:pPr marL="0" indent="0">
              <a:lnSpc>
                <a:spcPts val="500"/>
              </a:lnSpc>
              <a:buNone/>
            </a:pPr>
            <a:endParaRPr lang="en-US" altLang="ja-JP" sz="1400" dirty="0"/>
          </a:p>
          <a:p>
            <a:pPr marL="0" indent="0">
              <a:buNone/>
            </a:pPr>
            <a:r>
              <a:rPr lang="ja-JP" altLang="en-US" sz="1800" b="1" dirty="0">
                <a:solidFill>
                  <a:schemeClr val="accent2">
                    <a:lumMod val="75000"/>
                  </a:schemeClr>
                </a:solidFill>
              </a:rPr>
              <a:t>■</a:t>
            </a:r>
            <a:r>
              <a:rPr lang="en-US" altLang="ja-JP" sz="1800" b="1" dirty="0">
                <a:solidFill>
                  <a:schemeClr val="accent2">
                    <a:lumMod val="75000"/>
                  </a:schemeClr>
                </a:solidFill>
              </a:rPr>
              <a:t>Chromebook</a:t>
            </a:r>
            <a:r>
              <a:rPr lang="ja-JP" altLang="en-US" sz="1800" b="1" dirty="0">
                <a:solidFill>
                  <a:schemeClr val="accent2">
                    <a:lumMod val="75000"/>
                  </a:schemeClr>
                </a:solidFill>
              </a:rPr>
              <a:t>・</a:t>
            </a:r>
            <a:r>
              <a:rPr lang="en-US" altLang="ja-JP" sz="1800" b="1" dirty="0">
                <a:solidFill>
                  <a:schemeClr val="accent2">
                    <a:lumMod val="75000"/>
                  </a:schemeClr>
                </a:solidFill>
              </a:rPr>
              <a:t>Windows</a:t>
            </a:r>
            <a:r>
              <a:rPr lang="ja-JP" altLang="en-US" sz="1800" b="1" dirty="0">
                <a:solidFill>
                  <a:schemeClr val="accent2">
                    <a:lumMod val="75000"/>
                  </a:schemeClr>
                </a:solidFill>
              </a:rPr>
              <a:t>共存利用可能</a:t>
            </a:r>
            <a:endParaRPr lang="en-US" altLang="ja-JP" sz="1800" b="1" dirty="0">
              <a:solidFill>
                <a:schemeClr val="accent2">
                  <a:lumMod val="75000"/>
                </a:schemeClr>
              </a:solidFill>
            </a:endParaRPr>
          </a:p>
          <a:p>
            <a:pPr marL="0" indent="0">
              <a:lnSpc>
                <a:spcPts val="1500"/>
              </a:lnSpc>
              <a:buNone/>
            </a:pPr>
            <a:r>
              <a:rPr lang="ja-JP" altLang="en-US" sz="1200" dirty="0"/>
              <a:t>　仮想化基盤側に</a:t>
            </a:r>
            <a:r>
              <a:rPr lang="en-US" altLang="ja-JP" sz="1200" dirty="0"/>
              <a:t>Citrix Virtual App</a:t>
            </a:r>
            <a:r>
              <a:rPr lang="ja-JP" altLang="en-US" sz="1200" dirty="0"/>
              <a:t> </a:t>
            </a:r>
            <a:r>
              <a:rPr lang="en-US" altLang="ja-JP" sz="1200" dirty="0"/>
              <a:t>/ Desktop</a:t>
            </a:r>
            <a:r>
              <a:rPr lang="ja-JP" altLang="en-US" sz="1200" dirty="0"/>
              <a:t>のような仮想環境があり、</a:t>
            </a:r>
            <a:r>
              <a:rPr lang="en-US" altLang="ja-JP" sz="1200" dirty="0"/>
              <a:t>Chromebook</a:t>
            </a:r>
            <a:r>
              <a:rPr lang="ja-JP" altLang="en-US" sz="1200" dirty="0"/>
              <a:t>環境と</a:t>
            </a:r>
            <a:r>
              <a:rPr lang="en-US" altLang="ja-JP" sz="1200" dirty="0"/>
              <a:t>Windows</a:t>
            </a:r>
            <a:r>
              <a:rPr lang="ja-JP" altLang="en-US" sz="1200" dirty="0"/>
              <a:t>環境が</a:t>
            </a:r>
            <a:endParaRPr lang="en-US" altLang="ja-JP" sz="1200" dirty="0"/>
          </a:p>
          <a:p>
            <a:pPr marL="0" indent="0">
              <a:lnSpc>
                <a:spcPts val="1500"/>
              </a:lnSpc>
              <a:buNone/>
            </a:pPr>
            <a:r>
              <a:rPr lang="ja-JP" altLang="en-US" sz="1200" dirty="0"/>
              <a:t>　共存しているような場合でも</a:t>
            </a:r>
            <a:r>
              <a:rPr lang="en-US" altLang="ja-JP" sz="1200" dirty="0"/>
              <a:t>SecurePrint</a:t>
            </a:r>
            <a:r>
              <a:rPr lang="ja-JP" altLang="en-US" sz="1200" dirty="0"/>
              <a:t>！を利用して複合機やプリンターからどこでも印刷することが可能と</a:t>
            </a:r>
            <a:endParaRPr lang="en-US" altLang="ja-JP" sz="1200" dirty="0"/>
          </a:p>
          <a:p>
            <a:pPr marL="0" indent="0">
              <a:lnSpc>
                <a:spcPts val="1500"/>
              </a:lnSpc>
              <a:buNone/>
            </a:pPr>
            <a:r>
              <a:rPr lang="ja-JP" altLang="en-US" sz="1200" dirty="0"/>
              <a:t>　なります。</a:t>
            </a:r>
            <a:endParaRPr lang="en-US" altLang="ja-JP" sz="1200" dirty="0"/>
          </a:p>
          <a:p>
            <a:pPr marL="0" indent="0">
              <a:lnSpc>
                <a:spcPts val="500"/>
              </a:lnSpc>
              <a:buNone/>
            </a:pPr>
            <a:endParaRPr lang="en-US" altLang="ja-JP" sz="1400" dirty="0"/>
          </a:p>
          <a:p>
            <a:pPr marL="0" indent="0">
              <a:buNone/>
            </a:pPr>
            <a:r>
              <a:rPr lang="ja-JP" altLang="en-US" sz="1800" b="1" dirty="0">
                <a:solidFill>
                  <a:schemeClr val="accent2">
                    <a:lumMod val="75000"/>
                  </a:schemeClr>
                </a:solidFill>
              </a:rPr>
              <a:t>■ご導入条件</a:t>
            </a:r>
            <a:endParaRPr lang="en-US" altLang="ja-JP" sz="1800" b="1" dirty="0">
              <a:solidFill>
                <a:schemeClr val="accent2">
                  <a:lumMod val="75000"/>
                </a:schemeClr>
              </a:solidFill>
            </a:endParaRPr>
          </a:p>
          <a:p>
            <a:pPr marL="0" indent="0">
              <a:lnSpc>
                <a:spcPts val="1500"/>
              </a:lnSpc>
              <a:buNone/>
            </a:pPr>
            <a:r>
              <a:rPr lang="ja-JP" altLang="en-US" sz="1200" dirty="0"/>
              <a:t>　・</a:t>
            </a:r>
            <a:r>
              <a:rPr lang="en-US" altLang="ja-JP" sz="1200" dirty="0"/>
              <a:t>GoogleWorkSpace / Chrome Enterprise / Cloud identity</a:t>
            </a:r>
            <a:r>
              <a:rPr lang="ja-JP" altLang="en-US" sz="1200" dirty="0"/>
              <a:t>のいずれかをご契約されていること</a:t>
            </a:r>
            <a:endParaRPr lang="en-US" altLang="ja-JP" sz="1200" dirty="0"/>
          </a:p>
          <a:p>
            <a:pPr marL="0" indent="0">
              <a:lnSpc>
                <a:spcPts val="1500"/>
              </a:lnSpc>
              <a:buNone/>
            </a:pPr>
            <a:r>
              <a:rPr lang="ja-JP" altLang="en-US" sz="1200" dirty="0"/>
              <a:t>　　</a:t>
            </a:r>
            <a:r>
              <a:rPr lang="en-US" altLang="ja-JP" sz="1200" dirty="0"/>
              <a:t>※</a:t>
            </a:r>
            <a:r>
              <a:rPr lang="ja-JP" altLang="en-US" sz="1200" dirty="0"/>
              <a:t>利用ユーザ情報（ユーザ</a:t>
            </a:r>
            <a:r>
              <a:rPr lang="en-US" altLang="ja-JP" sz="1200" dirty="0"/>
              <a:t>ID / IC</a:t>
            </a:r>
            <a:r>
              <a:rPr lang="ja-JP" altLang="en-US" sz="1200" dirty="0"/>
              <a:t>カード番号）は</a:t>
            </a:r>
            <a:r>
              <a:rPr lang="en-US" altLang="ja-JP" sz="1200" dirty="0"/>
              <a:t>SecurePrint</a:t>
            </a:r>
            <a:r>
              <a:rPr lang="ja-JP" altLang="en-US" sz="1200" dirty="0"/>
              <a:t>！の</a:t>
            </a:r>
            <a:r>
              <a:rPr lang="en-US" altLang="ja-JP" sz="1200" dirty="0"/>
              <a:t>DB</a:t>
            </a:r>
            <a:r>
              <a:rPr lang="ja-JP" altLang="en-US" sz="1200" dirty="0"/>
              <a:t>及び</a:t>
            </a:r>
            <a:r>
              <a:rPr lang="en-US" altLang="ja-JP" sz="1200" dirty="0"/>
              <a:t>AD</a:t>
            </a:r>
            <a:r>
              <a:rPr lang="ja-JP" altLang="en-US" sz="1200" dirty="0"/>
              <a:t>サーバーに登録する必要がございます。</a:t>
            </a:r>
            <a:endParaRPr lang="en-US" altLang="ja-JP" sz="1200" dirty="0"/>
          </a:p>
          <a:p>
            <a:pPr marL="0" indent="0">
              <a:lnSpc>
                <a:spcPts val="1500"/>
              </a:lnSpc>
              <a:buNone/>
            </a:pPr>
            <a:r>
              <a:rPr lang="ja-JP" altLang="en-US" sz="1200" dirty="0"/>
              <a:t>　・</a:t>
            </a:r>
            <a:r>
              <a:rPr lang="en-US" altLang="ja-JP" sz="1200" dirty="0"/>
              <a:t>GoogleWorkSpace</a:t>
            </a:r>
            <a:r>
              <a:rPr lang="ja-JP" altLang="en-US" sz="1200" dirty="0"/>
              <a:t>で設定したユーザで</a:t>
            </a:r>
            <a:r>
              <a:rPr lang="en-US" altLang="ja-JP" sz="1200" dirty="0"/>
              <a:t>Chromebook</a:t>
            </a:r>
            <a:r>
              <a:rPr lang="ja-JP" altLang="en-US" sz="1200" dirty="0"/>
              <a:t>をご利用いただくこと</a:t>
            </a:r>
            <a:endParaRPr lang="en-US" altLang="ja-JP" sz="1200" dirty="0"/>
          </a:p>
          <a:p>
            <a:pPr marL="0" indent="0">
              <a:lnSpc>
                <a:spcPts val="1500"/>
              </a:lnSpc>
              <a:buNone/>
            </a:pPr>
            <a:r>
              <a:rPr lang="ja-JP" altLang="en-US" sz="1200" dirty="0"/>
              <a:t>　・</a:t>
            </a:r>
            <a:r>
              <a:rPr lang="en-US" altLang="ja-JP" sz="1200" dirty="0"/>
              <a:t>SecurePrint</a:t>
            </a:r>
            <a:r>
              <a:rPr lang="ja-JP" altLang="en-US" sz="1200" dirty="0"/>
              <a:t>！サーバーに</a:t>
            </a:r>
            <a:r>
              <a:rPr lang="en-US" altLang="ja-JP" sz="1200" dirty="0"/>
              <a:t>SSL</a:t>
            </a:r>
            <a:r>
              <a:rPr lang="ja-JP" altLang="en-US" sz="1200" dirty="0"/>
              <a:t>サーバー証明書（公的証明書または自己証明書）が必要となること</a:t>
            </a:r>
            <a:endParaRPr lang="en-US" altLang="ja-JP" sz="1200" dirty="0"/>
          </a:p>
          <a:p>
            <a:pPr marL="0" indent="0">
              <a:lnSpc>
                <a:spcPts val="1500"/>
              </a:lnSpc>
              <a:buNone/>
            </a:pPr>
            <a:r>
              <a:rPr lang="ja-JP" altLang="en-US" sz="1200" dirty="0"/>
              <a:t>　　</a:t>
            </a:r>
            <a:r>
              <a:rPr lang="en-US" altLang="ja-JP" sz="1200" dirty="0"/>
              <a:t>※</a:t>
            </a:r>
            <a:r>
              <a:rPr lang="ja-JP" altLang="en-US" sz="1200" dirty="0"/>
              <a:t>自己証明書の場合は</a:t>
            </a:r>
            <a:r>
              <a:rPr lang="en-US" altLang="ja-JP" sz="1200" dirty="0"/>
              <a:t>GoogleWorkSpace</a:t>
            </a:r>
            <a:r>
              <a:rPr lang="ja-JP" altLang="en-US" sz="1200" dirty="0"/>
              <a:t>への登録が必要となります。</a:t>
            </a:r>
            <a:endParaRPr lang="en-US" altLang="ja-JP" sz="1200" dirty="0"/>
          </a:p>
          <a:p>
            <a:pPr marL="0" indent="0">
              <a:lnSpc>
                <a:spcPts val="1500"/>
              </a:lnSpc>
              <a:buNone/>
            </a:pPr>
            <a:r>
              <a:rPr lang="ja-JP" altLang="en-US" sz="1200" dirty="0"/>
              <a:t>　・</a:t>
            </a:r>
            <a:r>
              <a:rPr lang="en-US" altLang="ja-JP" sz="1200" dirty="0"/>
              <a:t>iTunes</a:t>
            </a:r>
            <a:r>
              <a:rPr lang="ja-JP" altLang="en-US" sz="1200" dirty="0"/>
              <a:t>インストーラ（</a:t>
            </a:r>
            <a:r>
              <a:rPr lang="en-US" altLang="ja-JP" sz="1200" dirty="0"/>
              <a:t>Bonjour</a:t>
            </a:r>
            <a:r>
              <a:rPr lang="ja-JP" altLang="en-US" sz="1200" dirty="0"/>
              <a:t>）をインストール必要あり</a:t>
            </a:r>
            <a:endParaRPr lang="en-US" altLang="ja-JP" sz="1200" dirty="0"/>
          </a:p>
          <a:p>
            <a:pPr marL="0" indent="0">
              <a:lnSpc>
                <a:spcPts val="1500"/>
              </a:lnSpc>
              <a:buNone/>
            </a:pPr>
            <a:r>
              <a:rPr lang="ja-JP" altLang="en-US" sz="1200" dirty="0"/>
              <a:t>　　</a:t>
            </a:r>
            <a:r>
              <a:rPr lang="en-US" altLang="ja-JP" sz="1200" dirty="0"/>
              <a:t>※Apple</a:t>
            </a:r>
            <a:r>
              <a:rPr lang="ja-JP" altLang="en-US" sz="1200" dirty="0"/>
              <a:t>社規約によりお客様にて</a:t>
            </a:r>
            <a:r>
              <a:rPr lang="en-US" altLang="ja-JP" sz="1200" dirty="0"/>
              <a:t>iTunes</a:t>
            </a:r>
            <a:r>
              <a:rPr lang="ja-JP" altLang="en-US" sz="1200" dirty="0"/>
              <a:t>インストーラ（</a:t>
            </a:r>
            <a:r>
              <a:rPr lang="en-US" altLang="ja-JP" sz="1200" dirty="0"/>
              <a:t>Bonjour</a:t>
            </a:r>
            <a:r>
              <a:rPr lang="ja-JP" altLang="en-US" sz="1200" dirty="0"/>
              <a:t>）を実行いただく必要がござます。</a:t>
            </a:r>
            <a:endParaRPr lang="en-US" altLang="ja-JP" sz="1200" dirty="0"/>
          </a:p>
          <a:p>
            <a:pPr marL="0" indent="0">
              <a:lnSpc>
                <a:spcPts val="1500"/>
              </a:lnSpc>
              <a:buNone/>
            </a:pPr>
            <a:r>
              <a:rPr lang="ja-JP" altLang="en-US" sz="1200" dirty="0"/>
              <a:t>　・</a:t>
            </a:r>
            <a:r>
              <a:rPr lang="en-US" altLang="ja-JP" sz="1200" dirty="0"/>
              <a:t>Chromebook</a:t>
            </a:r>
            <a:r>
              <a:rPr lang="ja-JP" altLang="en-US" sz="1200" dirty="0"/>
              <a:t>端末からの印刷利用についてはどこでもプリントのみ利用可能</a:t>
            </a:r>
            <a:endParaRPr lang="en-US" altLang="ja-JP" sz="1200" dirty="0"/>
          </a:p>
          <a:p>
            <a:pPr marL="0" indent="0">
              <a:lnSpc>
                <a:spcPts val="1500"/>
              </a:lnSpc>
              <a:buNone/>
            </a:pPr>
            <a:r>
              <a:rPr lang="ja-JP" altLang="en-US" sz="1200" dirty="0"/>
              <a:t>　　</a:t>
            </a:r>
            <a:r>
              <a:rPr lang="en-US" altLang="ja-JP" sz="1200" dirty="0"/>
              <a:t>※</a:t>
            </a:r>
            <a:r>
              <a:rPr lang="ja-JP" altLang="en-US" sz="1200" dirty="0"/>
              <a:t>ここからプリント、そこからプリント、ログのみプリント、緊急印刷モードの利用はできません。</a:t>
            </a:r>
            <a:endParaRPr lang="en-US" altLang="ja-JP" sz="1200" dirty="0"/>
          </a:p>
          <a:p>
            <a:pPr marL="0" indent="0">
              <a:lnSpc>
                <a:spcPts val="1500"/>
              </a:lnSpc>
              <a:buNone/>
            </a:pPr>
            <a:r>
              <a:rPr lang="ja-JP" altLang="en-US" sz="1200" dirty="0"/>
              <a:t>　　</a:t>
            </a:r>
            <a:r>
              <a:rPr lang="en-US" altLang="ja-JP" sz="1200" dirty="0"/>
              <a:t>※</a:t>
            </a:r>
            <a:r>
              <a:rPr lang="ja-JP" altLang="en-US" sz="1200" dirty="0"/>
              <a:t>利用可能な機能は</a:t>
            </a:r>
            <a:r>
              <a:rPr lang="en-US" altLang="ja-JP" sz="1200" dirty="0"/>
              <a:t>OS</a:t>
            </a:r>
            <a:r>
              <a:rPr lang="ja-JP" altLang="en-US" sz="1200" dirty="0"/>
              <a:t>別機能表を参照ください。</a:t>
            </a:r>
            <a:endParaRPr lang="en-US" altLang="ja-JP" sz="1200" dirty="0"/>
          </a:p>
        </p:txBody>
      </p:sp>
      <p:sp>
        <p:nvSpPr>
          <p:cNvPr id="5" name="フッター プレースホルダー 4">
            <a:extLst>
              <a:ext uri="{FF2B5EF4-FFF2-40B4-BE49-F238E27FC236}">
                <a16:creationId xmlns:a16="http://schemas.microsoft.com/office/drawing/2014/main" id="{3B0BD94C-6F9D-B319-AFA9-D8E0294160B6}"/>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sp>
        <p:nvSpPr>
          <p:cNvPr id="8" name="タイトル 1">
            <a:extLst>
              <a:ext uri="{FF2B5EF4-FFF2-40B4-BE49-F238E27FC236}">
                <a16:creationId xmlns:a16="http://schemas.microsoft.com/office/drawing/2014/main" id="{1408BA74-C139-3E6E-D816-68A1D59EDC91}"/>
              </a:ext>
            </a:extLst>
          </p:cNvPr>
          <p:cNvSpPr>
            <a:spLocks noGrp="1"/>
          </p:cNvSpPr>
          <p:nvPr>
            <p:ph type="title"/>
          </p:nvPr>
        </p:nvSpPr>
        <p:spPr>
          <a:xfrm>
            <a:off x="501189" y="300038"/>
            <a:ext cx="7626052" cy="561975"/>
          </a:xfrm>
        </p:spPr>
        <p:txBody>
          <a:bodyPr/>
          <a:lstStyle/>
          <a:p>
            <a:r>
              <a:rPr kumimoji="1" lang="ja-JP" altLang="en-US" b="1" dirty="0"/>
              <a:t>　　　　　　　　</a:t>
            </a:r>
            <a:r>
              <a:rPr kumimoji="1" lang="en-US" altLang="ja-JP" sz="2400" dirty="0"/>
              <a:t>Chromebook</a:t>
            </a:r>
            <a:r>
              <a:rPr kumimoji="1" lang="ja-JP" altLang="en-US" sz="2400" dirty="0"/>
              <a:t>対応</a:t>
            </a:r>
          </a:p>
        </p:txBody>
      </p:sp>
      <p:pic>
        <p:nvPicPr>
          <p:cNvPr id="2" name="図 2">
            <a:extLst>
              <a:ext uri="{FF2B5EF4-FFF2-40B4-BE49-F238E27FC236}">
                <a16:creationId xmlns:a16="http://schemas.microsoft.com/office/drawing/2014/main" id="{E29E502C-E88A-15D8-F0D0-C7E2BD56D74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2369" y="273091"/>
            <a:ext cx="3076002" cy="462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スライド番号プレースホルダー 3">
            <a:extLst>
              <a:ext uri="{FF2B5EF4-FFF2-40B4-BE49-F238E27FC236}">
                <a16:creationId xmlns:a16="http://schemas.microsoft.com/office/drawing/2014/main" id="{2441C8C7-59FD-F3FE-A4AE-FBB1FEC57995}"/>
              </a:ext>
            </a:extLst>
          </p:cNvPr>
          <p:cNvSpPr>
            <a:spLocks noGrp="1"/>
          </p:cNvSpPr>
          <p:nvPr>
            <p:ph type="sldNum" sz="quarter" idx="11"/>
          </p:nvPr>
        </p:nvSpPr>
        <p:spPr/>
        <p:txBody>
          <a:bodyPr/>
          <a:lstStyle/>
          <a:p>
            <a:fld id="{CA6536ED-BD5D-BB4A-995A-A44D28302799}" type="slidenum">
              <a:rPr lang="en-US" altLang="ja-JP" smtClean="0"/>
              <a:pPr/>
              <a:t>32</a:t>
            </a:fld>
            <a:endParaRPr lang="en-US" altLang="ja-JP"/>
          </a:p>
        </p:txBody>
      </p:sp>
    </p:spTree>
    <p:extLst>
      <p:ext uri="{BB962C8B-B14F-4D97-AF65-F5344CB8AC3E}">
        <p14:creationId xmlns:p14="http://schemas.microsoft.com/office/powerpoint/2010/main" val="28779803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A1F82AE0-2523-F40C-C4CC-A9FDE77A964F}"/>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sp>
        <p:nvSpPr>
          <p:cNvPr id="5" name="タイトル 1">
            <a:extLst>
              <a:ext uri="{FF2B5EF4-FFF2-40B4-BE49-F238E27FC236}">
                <a16:creationId xmlns:a16="http://schemas.microsoft.com/office/drawing/2014/main" id="{6AD5B82A-14C4-52B7-27F2-E05D555E7DF2}"/>
              </a:ext>
            </a:extLst>
          </p:cNvPr>
          <p:cNvSpPr>
            <a:spLocks noGrp="1"/>
          </p:cNvSpPr>
          <p:nvPr>
            <p:ph type="title"/>
          </p:nvPr>
        </p:nvSpPr>
        <p:spPr>
          <a:xfrm>
            <a:off x="501189" y="300038"/>
            <a:ext cx="7626052" cy="561975"/>
          </a:xfrm>
        </p:spPr>
        <p:txBody>
          <a:bodyPr/>
          <a:lstStyle/>
          <a:p>
            <a:r>
              <a:rPr kumimoji="1" lang="ja-JP" altLang="en-US" dirty="0"/>
              <a:t>　　　　　　　　</a:t>
            </a:r>
            <a:r>
              <a:rPr kumimoji="1" lang="ja-JP" altLang="en-US" sz="2400" dirty="0"/>
              <a:t>利用イメージ</a:t>
            </a:r>
          </a:p>
        </p:txBody>
      </p:sp>
      <p:sp>
        <p:nvSpPr>
          <p:cNvPr id="6" name="正方形/長方形 5">
            <a:extLst>
              <a:ext uri="{FF2B5EF4-FFF2-40B4-BE49-F238E27FC236}">
                <a16:creationId xmlns:a16="http://schemas.microsoft.com/office/drawing/2014/main" id="{D0E27D0D-CE39-8C64-7C3E-2600869436EF}"/>
              </a:ext>
            </a:extLst>
          </p:cNvPr>
          <p:cNvSpPr/>
          <p:nvPr/>
        </p:nvSpPr>
        <p:spPr>
          <a:xfrm>
            <a:off x="4977673" y="1247257"/>
            <a:ext cx="4479758" cy="2092441"/>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75" dirty="0">
              <a:solidFill>
                <a:schemeClr val="tx1"/>
              </a:solidFill>
              <a:latin typeface="UD デジタル 教科書体 NK-R" panose="02020400000000000000" pitchFamily="18" charset="-128"/>
              <a:ea typeface="UD デジタル 教科書体 NK-R" panose="02020400000000000000" pitchFamily="18" charset="-128"/>
            </a:endParaRPr>
          </a:p>
        </p:txBody>
      </p:sp>
      <p:cxnSp>
        <p:nvCxnSpPr>
          <p:cNvPr id="11" name="コネクタ: カギ線 10">
            <a:extLst>
              <a:ext uri="{FF2B5EF4-FFF2-40B4-BE49-F238E27FC236}">
                <a16:creationId xmlns:a16="http://schemas.microsoft.com/office/drawing/2014/main" id="{ED6A85D8-47A1-3081-373A-9763CBE0CA66}"/>
              </a:ext>
            </a:extLst>
          </p:cNvPr>
          <p:cNvCxnSpPr>
            <a:cxnSpLocks/>
          </p:cNvCxnSpPr>
          <p:nvPr/>
        </p:nvCxnSpPr>
        <p:spPr>
          <a:xfrm rot="16200000" flipH="1">
            <a:off x="6372795" y="3920246"/>
            <a:ext cx="1696472" cy="259885"/>
          </a:xfrm>
          <a:prstGeom prst="bentConnector3">
            <a:avLst>
              <a:gd name="adj1" fmla="val 61625"/>
            </a:avLst>
          </a:prstGeom>
          <a:ln>
            <a:solidFill>
              <a:srgbClr val="0000CC"/>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12" name="Picture 10">
            <a:extLst>
              <a:ext uri="{FF2B5EF4-FFF2-40B4-BE49-F238E27FC236}">
                <a16:creationId xmlns:a16="http://schemas.microsoft.com/office/drawing/2014/main" id="{810996DB-07F6-1D95-32A4-5AC723CF1B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2606" y="1460356"/>
            <a:ext cx="2413823" cy="141318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88EE2162-9577-F9E0-0301-F4485C23C8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4729" y="4658491"/>
            <a:ext cx="446317" cy="5106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14">
            <a:extLst>
              <a:ext uri="{FF2B5EF4-FFF2-40B4-BE49-F238E27FC236}">
                <a16:creationId xmlns:a16="http://schemas.microsoft.com/office/drawing/2014/main" id="{C288DBEE-48F2-BE00-228C-0022087567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1085" y="3716900"/>
            <a:ext cx="963831" cy="722874"/>
          </a:xfrm>
          <a:prstGeom prst="rect">
            <a:avLst/>
          </a:prstGeom>
          <a:noFill/>
          <a:extLst>
            <a:ext uri="{909E8E84-426E-40DD-AFC4-6F175D3DCCD1}">
              <a14:hiddenFill xmlns:a14="http://schemas.microsoft.com/office/drawing/2010/main">
                <a:solidFill>
                  <a:srgbClr val="FFFFFF"/>
                </a:solidFill>
              </a14:hiddenFill>
            </a:ext>
          </a:extLst>
        </p:spPr>
      </p:pic>
      <p:sp>
        <p:nvSpPr>
          <p:cNvPr id="16" name="正方形/長方形 15">
            <a:extLst>
              <a:ext uri="{FF2B5EF4-FFF2-40B4-BE49-F238E27FC236}">
                <a16:creationId xmlns:a16="http://schemas.microsoft.com/office/drawing/2014/main" id="{1A5358EA-69B6-2EBF-6813-70324E793F43}"/>
              </a:ext>
            </a:extLst>
          </p:cNvPr>
          <p:cNvSpPr/>
          <p:nvPr/>
        </p:nvSpPr>
        <p:spPr>
          <a:xfrm>
            <a:off x="7049739" y="3607241"/>
            <a:ext cx="1394509" cy="3042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75" dirty="0">
                <a:solidFill>
                  <a:schemeClr val="tx1"/>
                </a:solidFill>
                <a:latin typeface="メイリオ" panose="020B0604030504040204" pitchFamily="50" charset="-128"/>
                <a:ea typeface="メイリオ" panose="020B0604030504040204" pitchFamily="50" charset="-128"/>
              </a:rPr>
              <a:t>GoogleWorkSpace</a:t>
            </a:r>
          </a:p>
          <a:p>
            <a:pPr algn="ctr"/>
            <a:r>
              <a:rPr lang="ja-JP" altLang="en-US" sz="975" dirty="0">
                <a:solidFill>
                  <a:schemeClr val="tx1"/>
                </a:solidFill>
                <a:latin typeface="メイリオ" panose="020B0604030504040204" pitchFamily="50" charset="-128"/>
                <a:ea typeface="メイリオ" panose="020B0604030504040204" pitchFamily="50" charset="-128"/>
              </a:rPr>
              <a:t>ログイン</a:t>
            </a:r>
          </a:p>
        </p:txBody>
      </p:sp>
      <p:sp>
        <p:nvSpPr>
          <p:cNvPr id="17" name="正方形/長方形 16">
            <a:extLst>
              <a:ext uri="{FF2B5EF4-FFF2-40B4-BE49-F238E27FC236}">
                <a16:creationId xmlns:a16="http://schemas.microsoft.com/office/drawing/2014/main" id="{F59E2EAF-CD84-056E-F227-6BF9C8B441F3}"/>
              </a:ext>
            </a:extLst>
          </p:cNvPr>
          <p:cNvSpPr/>
          <p:nvPr/>
        </p:nvSpPr>
        <p:spPr>
          <a:xfrm>
            <a:off x="3532863" y="5169697"/>
            <a:ext cx="998803" cy="2176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75" dirty="0">
                <a:solidFill>
                  <a:schemeClr val="tx1"/>
                </a:solidFill>
                <a:latin typeface="メイリオ" panose="020B0604030504040204" pitchFamily="50" charset="-128"/>
                <a:ea typeface="メイリオ" panose="020B0604030504040204" pitchFamily="50" charset="-128"/>
              </a:rPr>
              <a:t>ジョブ登録</a:t>
            </a:r>
            <a:endParaRPr lang="en-US" altLang="ja-JP" sz="975" dirty="0">
              <a:solidFill>
                <a:schemeClr val="tx1"/>
              </a:solidFill>
              <a:latin typeface="メイリオ" panose="020B0604030504040204" pitchFamily="50" charset="-128"/>
              <a:ea typeface="メイリオ" panose="020B0604030504040204" pitchFamily="50" charset="-128"/>
            </a:endParaRPr>
          </a:p>
          <a:p>
            <a:pPr algn="ctr"/>
            <a:r>
              <a:rPr lang="ja-JP" altLang="en-US" sz="975" dirty="0">
                <a:solidFill>
                  <a:schemeClr val="tx1"/>
                </a:solidFill>
                <a:latin typeface="メイリオ" panose="020B0604030504040204" pitchFamily="50" charset="-128"/>
                <a:ea typeface="メイリオ" panose="020B0604030504040204" pitchFamily="50" charset="-128"/>
              </a:rPr>
              <a:t>（</a:t>
            </a:r>
            <a:r>
              <a:rPr lang="en-US" altLang="ja-JP" sz="975" dirty="0">
                <a:solidFill>
                  <a:schemeClr val="tx1"/>
                </a:solidFill>
                <a:latin typeface="メイリオ" panose="020B0604030504040204" pitchFamily="50" charset="-128"/>
                <a:ea typeface="メイリオ" panose="020B0604030504040204" pitchFamily="50" charset="-128"/>
              </a:rPr>
              <a:t>FTP</a:t>
            </a:r>
            <a:r>
              <a:rPr lang="ja-JP" altLang="en-US" sz="975" dirty="0">
                <a:solidFill>
                  <a:schemeClr val="tx1"/>
                </a:solidFill>
                <a:latin typeface="メイリオ" panose="020B0604030504040204" pitchFamily="50" charset="-128"/>
                <a:ea typeface="メイリオ" panose="020B0604030504040204" pitchFamily="50" charset="-128"/>
              </a:rPr>
              <a:t>）</a:t>
            </a:r>
          </a:p>
        </p:txBody>
      </p:sp>
      <p:pic>
        <p:nvPicPr>
          <p:cNvPr id="18" name="図 17">
            <a:extLst>
              <a:ext uri="{FF2B5EF4-FFF2-40B4-BE49-F238E27FC236}">
                <a16:creationId xmlns:a16="http://schemas.microsoft.com/office/drawing/2014/main" id="{61718BFC-AF78-1CAD-988F-0F07B1B85D79}"/>
              </a:ext>
            </a:extLst>
          </p:cNvPr>
          <p:cNvPicPr>
            <a:picLocks noChangeAspect="1"/>
          </p:cNvPicPr>
          <p:nvPr/>
        </p:nvPicPr>
        <p:blipFill>
          <a:blip r:embed="rId5"/>
          <a:stretch>
            <a:fillRect/>
          </a:stretch>
        </p:blipFill>
        <p:spPr>
          <a:xfrm>
            <a:off x="7169564" y="1563753"/>
            <a:ext cx="2191029" cy="1705391"/>
          </a:xfrm>
          <a:prstGeom prst="rect">
            <a:avLst/>
          </a:prstGeom>
        </p:spPr>
      </p:pic>
      <p:cxnSp>
        <p:nvCxnSpPr>
          <p:cNvPr id="19" name="コネクタ: カギ線 18">
            <a:extLst>
              <a:ext uri="{FF2B5EF4-FFF2-40B4-BE49-F238E27FC236}">
                <a16:creationId xmlns:a16="http://schemas.microsoft.com/office/drawing/2014/main" id="{B0F46108-29AB-B0DE-DCFE-743B7D2E0E50}"/>
              </a:ext>
            </a:extLst>
          </p:cNvPr>
          <p:cNvCxnSpPr>
            <a:cxnSpLocks/>
          </p:cNvCxnSpPr>
          <p:nvPr/>
        </p:nvCxnSpPr>
        <p:spPr>
          <a:xfrm rot="10800000">
            <a:off x="6533538" y="2010205"/>
            <a:ext cx="802224" cy="243036"/>
          </a:xfrm>
          <a:prstGeom prst="bentConnector3">
            <a:avLst>
              <a:gd name="adj1" fmla="val 50000"/>
            </a:avLst>
          </a:prstGeom>
          <a:ln w="190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20" name="グループ化 19">
            <a:extLst>
              <a:ext uri="{FF2B5EF4-FFF2-40B4-BE49-F238E27FC236}">
                <a16:creationId xmlns:a16="http://schemas.microsoft.com/office/drawing/2014/main" id="{58569D4D-D92E-E8C3-AAD7-FA6F879403A0}"/>
              </a:ext>
            </a:extLst>
          </p:cNvPr>
          <p:cNvGrpSpPr/>
          <p:nvPr/>
        </p:nvGrpSpPr>
        <p:grpSpPr>
          <a:xfrm>
            <a:off x="7053723" y="4898425"/>
            <a:ext cx="847428" cy="760225"/>
            <a:chOff x="8808181" y="5226308"/>
            <a:chExt cx="1042988" cy="935662"/>
          </a:xfrm>
        </p:grpSpPr>
        <p:pic>
          <p:nvPicPr>
            <p:cNvPr id="21" name="Picture 4">
              <a:extLst>
                <a:ext uri="{FF2B5EF4-FFF2-40B4-BE49-F238E27FC236}">
                  <a16:creationId xmlns:a16="http://schemas.microsoft.com/office/drawing/2014/main" id="{65E39154-2CB2-D006-A592-0E26F5FF45A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08181" y="5226308"/>
              <a:ext cx="1042988" cy="93566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a:extLst>
                <a:ext uri="{FF2B5EF4-FFF2-40B4-BE49-F238E27FC236}">
                  <a16:creationId xmlns:a16="http://schemas.microsoft.com/office/drawing/2014/main" id="{071FC3CB-1348-6183-4DF9-6EA5FE64A88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22389" y="5359309"/>
              <a:ext cx="461212" cy="288258"/>
            </a:xfrm>
            <a:prstGeom prst="rect">
              <a:avLst/>
            </a:prstGeom>
            <a:noFill/>
            <a:extLst>
              <a:ext uri="{909E8E84-426E-40DD-AFC4-6F175D3DCCD1}">
                <a14:hiddenFill xmlns:a14="http://schemas.microsoft.com/office/drawing/2010/main">
                  <a:solidFill>
                    <a:srgbClr val="FFFFFF"/>
                  </a:solidFill>
                </a14:hiddenFill>
              </a:ext>
            </a:extLst>
          </p:spPr>
        </p:pic>
      </p:grpSp>
      <p:sp>
        <p:nvSpPr>
          <p:cNvPr id="23" name="正方形/長方形 22">
            <a:extLst>
              <a:ext uri="{FF2B5EF4-FFF2-40B4-BE49-F238E27FC236}">
                <a16:creationId xmlns:a16="http://schemas.microsoft.com/office/drawing/2014/main" id="{14152E74-AF76-721B-6234-6F3C50601EB5}"/>
              </a:ext>
            </a:extLst>
          </p:cNvPr>
          <p:cNvSpPr/>
          <p:nvPr/>
        </p:nvSpPr>
        <p:spPr>
          <a:xfrm>
            <a:off x="1394198" y="5153350"/>
            <a:ext cx="998803" cy="2176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75" dirty="0">
                <a:solidFill>
                  <a:schemeClr val="tx1"/>
                </a:solidFill>
                <a:latin typeface="メイリオ" panose="020B0604030504040204" pitchFamily="50" charset="-128"/>
                <a:ea typeface="メイリオ" panose="020B0604030504040204" pitchFamily="50" charset="-128"/>
              </a:rPr>
              <a:t>AD</a:t>
            </a:r>
            <a:r>
              <a:rPr lang="ja-JP" altLang="en-US" sz="975" dirty="0">
                <a:solidFill>
                  <a:schemeClr val="tx1"/>
                </a:solidFill>
                <a:latin typeface="メイリオ" panose="020B0604030504040204" pitchFamily="50" charset="-128"/>
                <a:ea typeface="メイリオ" panose="020B0604030504040204" pitchFamily="50" charset="-128"/>
              </a:rPr>
              <a:t>ログイン</a:t>
            </a:r>
          </a:p>
        </p:txBody>
      </p:sp>
      <p:sp>
        <p:nvSpPr>
          <p:cNvPr id="24" name="正方形/長方形 23">
            <a:extLst>
              <a:ext uri="{FF2B5EF4-FFF2-40B4-BE49-F238E27FC236}">
                <a16:creationId xmlns:a16="http://schemas.microsoft.com/office/drawing/2014/main" id="{787E73C5-F371-5BF0-E696-F8FC60162FF1}"/>
              </a:ext>
            </a:extLst>
          </p:cNvPr>
          <p:cNvSpPr/>
          <p:nvPr/>
        </p:nvSpPr>
        <p:spPr>
          <a:xfrm>
            <a:off x="2518463" y="5704830"/>
            <a:ext cx="1179890" cy="2176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75" b="1" dirty="0">
                <a:solidFill>
                  <a:srgbClr val="00B050"/>
                </a:solidFill>
                <a:latin typeface="メイリオ" panose="020B0604030504040204" pitchFamily="50" charset="-128"/>
                <a:ea typeface="メイリオ" panose="020B0604030504040204" pitchFamily="50" charset="-128"/>
              </a:rPr>
              <a:t>Windows</a:t>
            </a:r>
            <a:r>
              <a:rPr lang="ja-JP" altLang="en-US" sz="975" b="1" dirty="0">
                <a:solidFill>
                  <a:srgbClr val="00B050"/>
                </a:solidFill>
                <a:latin typeface="メイリオ" panose="020B0604030504040204" pitchFamily="50" charset="-128"/>
                <a:ea typeface="メイリオ" panose="020B0604030504040204" pitchFamily="50" charset="-128"/>
              </a:rPr>
              <a:t>端末</a:t>
            </a:r>
          </a:p>
        </p:txBody>
      </p:sp>
      <p:sp>
        <p:nvSpPr>
          <p:cNvPr id="25" name="正方形/長方形 24">
            <a:extLst>
              <a:ext uri="{FF2B5EF4-FFF2-40B4-BE49-F238E27FC236}">
                <a16:creationId xmlns:a16="http://schemas.microsoft.com/office/drawing/2014/main" id="{693F5CD8-D65A-4525-8967-DB4EB597CF9C}"/>
              </a:ext>
            </a:extLst>
          </p:cNvPr>
          <p:cNvSpPr/>
          <p:nvPr/>
        </p:nvSpPr>
        <p:spPr>
          <a:xfrm>
            <a:off x="7091088" y="5783524"/>
            <a:ext cx="1285250" cy="2176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75" b="1" dirty="0">
                <a:solidFill>
                  <a:srgbClr val="0070C0"/>
                </a:solidFill>
                <a:latin typeface="メイリオ" panose="020B0604030504040204" pitchFamily="50" charset="-128"/>
                <a:ea typeface="メイリオ" panose="020B0604030504040204" pitchFamily="50" charset="-128"/>
              </a:rPr>
              <a:t>Chromebook</a:t>
            </a:r>
            <a:r>
              <a:rPr lang="ja-JP" altLang="en-US" sz="975" b="1" dirty="0">
                <a:solidFill>
                  <a:srgbClr val="0070C0"/>
                </a:solidFill>
                <a:latin typeface="メイリオ" panose="020B0604030504040204" pitchFamily="50" charset="-128"/>
                <a:ea typeface="メイリオ" panose="020B0604030504040204" pitchFamily="50" charset="-128"/>
              </a:rPr>
              <a:t>端末</a:t>
            </a:r>
          </a:p>
        </p:txBody>
      </p:sp>
      <p:sp>
        <p:nvSpPr>
          <p:cNvPr id="26" name="正方形/長方形 25">
            <a:extLst>
              <a:ext uri="{FF2B5EF4-FFF2-40B4-BE49-F238E27FC236}">
                <a16:creationId xmlns:a16="http://schemas.microsoft.com/office/drawing/2014/main" id="{0A9267C1-E731-C50C-7AC9-E053308B1089}"/>
              </a:ext>
            </a:extLst>
          </p:cNvPr>
          <p:cNvSpPr/>
          <p:nvPr/>
        </p:nvSpPr>
        <p:spPr>
          <a:xfrm>
            <a:off x="200472" y="1999372"/>
            <a:ext cx="2731112" cy="2530338"/>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75"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27" name="正方形/長方形 26">
            <a:extLst>
              <a:ext uri="{FF2B5EF4-FFF2-40B4-BE49-F238E27FC236}">
                <a16:creationId xmlns:a16="http://schemas.microsoft.com/office/drawing/2014/main" id="{BC9E0BA5-A9B5-467D-1030-89729988DDB5}"/>
              </a:ext>
            </a:extLst>
          </p:cNvPr>
          <p:cNvSpPr/>
          <p:nvPr/>
        </p:nvSpPr>
        <p:spPr>
          <a:xfrm>
            <a:off x="5176879" y="2942278"/>
            <a:ext cx="1489881" cy="1443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75" dirty="0">
                <a:solidFill>
                  <a:schemeClr val="tx1"/>
                </a:solidFill>
                <a:latin typeface="メイリオ" panose="020B0604030504040204" pitchFamily="50" charset="-128"/>
                <a:ea typeface="メイリオ" panose="020B0604030504040204" pitchFamily="50" charset="-128"/>
              </a:rPr>
              <a:t>＜管理コンソール＞</a:t>
            </a:r>
          </a:p>
        </p:txBody>
      </p:sp>
      <p:cxnSp>
        <p:nvCxnSpPr>
          <p:cNvPr id="28" name="直線矢印コネクタ 27">
            <a:extLst>
              <a:ext uri="{FF2B5EF4-FFF2-40B4-BE49-F238E27FC236}">
                <a16:creationId xmlns:a16="http://schemas.microsoft.com/office/drawing/2014/main" id="{460A1BE6-B706-4B3C-CB22-842D018A2F97}"/>
              </a:ext>
            </a:extLst>
          </p:cNvPr>
          <p:cNvCxnSpPr>
            <a:cxnSpLocks/>
          </p:cNvCxnSpPr>
          <p:nvPr/>
        </p:nvCxnSpPr>
        <p:spPr>
          <a:xfrm>
            <a:off x="3532863" y="5064557"/>
            <a:ext cx="950509" cy="0"/>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直線矢印コネクタ 28">
            <a:extLst>
              <a:ext uri="{FF2B5EF4-FFF2-40B4-BE49-F238E27FC236}">
                <a16:creationId xmlns:a16="http://schemas.microsoft.com/office/drawing/2014/main" id="{682D7C4A-CE16-81F0-C391-768493CC3A48}"/>
              </a:ext>
            </a:extLst>
          </p:cNvPr>
          <p:cNvCxnSpPr>
            <a:cxnSpLocks/>
          </p:cNvCxnSpPr>
          <p:nvPr/>
        </p:nvCxnSpPr>
        <p:spPr>
          <a:xfrm flipH="1">
            <a:off x="5176879" y="5060633"/>
            <a:ext cx="961894" cy="0"/>
          </a:xfrm>
          <a:prstGeom prst="straightConnector1">
            <a:avLst/>
          </a:prstGeom>
          <a:ln>
            <a:solidFill>
              <a:srgbClr val="0000CC"/>
            </a:solidFill>
            <a:tailEnd type="triangle"/>
          </a:ln>
        </p:spPr>
        <p:style>
          <a:lnRef idx="1">
            <a:schemeClr val="accent1"/>
          </a:lnRef>
          <a:fillRef idx="0">
            <a:schemeClr val="accent1"/>
          </a:fillRef>
          <a:effectRef idx="0">
            <a:schemeClr val="accent1"/>
          </a:effectRef>
          <a:fontRef idx="minor">
            <a:schemeClr val="tx1"/>
          </a:fontRef>
        </p:style>
      </p:cxnSp>
      <p:cxnSp>
        <p:nvCxnSpPr>
          <p:cNvPr id="30" name="コネクタ: カギ線 29">
            <a:extLst>
              <a:ext uri="{FF2B5EF4-FFF2-40B4-BE49-F238E27FC236}">
                <a16:creationId xmlns:a16="http://schemas.microsoft.com/office/drawing/2014/main" id="{5548E163-9D32-77AB-9F6A-5A111F0093BF}"/>
              </a:ext>
            </a:extLst>
          </p:cNvPr>
          <p:cNvCxnSpPr>
            <a:cxnSpLocks/>
          </p:cNvCxnSpPr>
          <p:nvPr/>
        </p:nvCxnSpPr>
        <p:spPr>
          <a:xfrm rot="10800000">
            <a:off x="2982405" y="3372861"/>
            <a:ext cx="1826579" cy="1214539"/>
          </a:xfrm>
          <a:prstGeom prst="bentConnector3">
            <a:avLst>
              <a:gd name="adj1" fmla="val -6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直線矢印コネクタ 30">
            <a:extLst>
              <a:ext uri="{FF2B5EF4-FFF2-40B4-BE49-F238E27FC236}">
                <a16:creationId xmlns:a16="http://schemas.microsoft.com/office/drawing/2014/main" id="{D8759FEC-38A6-85BC-48BB-B4AA84042218}"/>
              </a:ext>
            </a:extLst>
          </p:cNvPr>
          <p:cNvCxnSpPr>
            <a:cxnSpLocks/>
          </p:cNvCxnSpPr>
          <p:nvPr/>
        </p:nvCxnSpPr>
        <p:spPr>
          <a:xfrm>
            <a:off x="1477612" y="5046525"/>
            <a:ext cx="950509" cy="0"/>
          </a:xfrm>
          <a:prstGeom prst="straightConnector1">
            <a:avLst/>
          </a:prstGeom>
          <a:ln>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2" name="正方形/長方形 31">
            <a:extLst>
              <a:ext uri="{FF2B5EF4-FFF2-40B4-BE49-F238E27FC236}">
                <a16:creationId xmlns:a16="http://schemas.microsoft.com/office/drawing/2014/main" id="{4CA916EC-91DF-7F10-043F-DCBFB8D6FB0E}"/>
              </a:ext>
            </a:extLst>
          </p:cNvPr>
          <p:cNvSpPr/>
          <p:nvPr/>
        </p:nvSpPr>
        <p:spPr>
          <a:xfrm>
            <a:off x="5257062" y="5169183"/>
            <a:ext cx="998803" cy="2176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75" dirty="0">
                <a:solidFill>
                  <a:schemeClr val="tx1"/>
                </a:solidFill>
                <a:latin typeface="メイリオ" panose="020B0604030504040204" pitchFamily="50" charset="-128"/>
                <a:ea typeface="メイリオ" panose="020B0604030504040204" pitchFamily="50" charset="-128"/>
              </a:rPr>
              <a:t>ジョブ登録</a:t>
            </a:r>
            <a:endParaRPr lang="en-US" altLang="ja-JP" sz="975" dirty="0">
              <a:solidFill>
                <a:schemeClr val="tx1"/>
              </a:solidFill>
              <a:latin typeface="メイリオ" panose="020B0604030504040204" pitchFamily="50" charset="-128"/>
              <a:ea typeface="メイリオ" panose="020B0604030504040204" pitchFamily="50" charset="-128"/>
            </a:endParaRPr>
          </a:p>
          <a:p>
            <a:pPr algn="ctr"/>
            <a:r>
              <a:rPr lang="ja-JP" altLang="en-US" sz="975" dirty="0">
                <a:solidFill>
                  <a:schemeClr val="tx1"/>
                </a:solidFill>
                <a:latin typeface="メイリオ" panose="020B0604030504040204" pitchFamily="50" charset="-128"/>
                <a:ea typeface="メイリオ" panose="020B0604030504040204" pitchFamily="50" charset="-128"/>
              </a:rPr>
              <a:t>（</a:t>
            </a:r>
            <a:r>
              <a:rPr lang="en-US" altLang="ja-JP" sz="975" dirty="0">
                <a:solidFill>
                  <a:schemeClr val="tx1"/>
                </a:solidFill>
                <a:latin typeface="メイリオ" panose="020B0604030504040204" pitchFamily="50" charset="-128"/>
                <a:ea typeface="メイリオ" panose="020B0604030504040204" pitchFamily="50" charset="-128"/>
              </a:rPr>
              <a:t>IPPS</a:t>
            </a:r>
            <a:r>
              <a:rPr lang="ja-JP" altLang="en-US" sz="975" dirty="0">
                <a:solidFill>
                  <a:schemeClr val="tx1"/>
                </a:solidFill>
                <a:latin typeface="メイリオ" panose="020B0604030504040204" pitchFamily="50" charset="-128"/>
                <a:ea typeface="メイリオ" panose="020B0604030504040204" pitchFamily="50" charset="-128"/>
              </a:rPr>
              <a:t>）</a:t>
            </a:r>
          </a:p>
        </p:txBody>
      </p:sp>
      <p:pic>
        <p:nvPicPr>
          <p:cNvPr id="33" name="Picture 10">
            <a:extLst>
              <a:ext uri="{FF2B5EF4-FFF2-40B4-BE49-F238E27FC236}">
                <a16:creationId xmlns:a16="http://schemas.microsoft.com/office/drawing/2014/main" id="{9ED3865D-B362-DD46-01A1-B7D4F65327E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2304" y="4818256"/>
            <a:ext cx="936523" cy="550208"/>
          </a:xfrm>
          <a:prstGeom prst="rect">
            <a:avLst/>
          </a:prstGeom>
          <a:noFill/>
          <a:extLst>
            <a:ext uri="{909E8E84-426E-40DD-AFC4-6F175D3DCCD1}">
              <a14:hiddenFill xmlns:a14="http://schemas.microsoft.com/office/drawing/2010/main">
                <a:solidFill>
                  <a:srgbClr val="FFFFFF"/>
                </a:solidFill>
              </a14:hiddenFill>
            </a:ext>
          </a:extLst>
        </p:spPr>
      </p:pic>
      <p:sp>
        <p:nvSpPr>
          <p:cNvPr id="34" name="正方形/長方形 33">
            <a:extLst>
              <a:ext uri="{FF2B5EF4-FFF2-40B4-BE49-F238E27FC236}">
                <a16:creationId xmlns:a16="http://schemas.microsoft.com/office/drawing/2014/main" id="{01A0F096-060D-4C7B-0D5C-12600EA4E01F}"/>
              </a:ext>
            </a:extLst>
          </p:cNvPr>
          <p:cNvSpPr/>
          <p:nvPr/>
        </p:nvSpPr>
        <p:spPr>
          <a:xfrm>
            <a:off x="125919" y="1168057"/>
            <a:ext cx="3451868" cy="7244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ja-JP" altLang="en-US" sz="1100" b="1" dirty="0">
                <a:solidFill>
                  <a:srgbClr val="FF0000"/>
                </a:solidFill>
                <a:latin typeface="メイリオ" panose="020B0604030504040204" pitchFamily="50" charset="-128"/>
                <a:ea typeface="メイリオ" panose="020B0604030504040204" pitchFamily="50" charset="-128"/>
              </a:rPr>
              <a:t>＜クライアントアプリインストールについて＞</a:t>
            </a:r>
            <a:endParaRPr lang="en-US" altLang="ja-JP" sz="1100" b="1" dirty="0">
              <a:solidFill>
                <a:srgbClr val="FF0000"/>
              </a:solidFill>
              <a:latin typeface="メイリオ" panose="020B0604030504040204" pitchFamily="50" charset="-128"/>
              <a:ea typeface="メイリオ" panose="020B0604030504040204" pitchFamily="50" charset="-128"/>
            </a:endParaRPr>
          </a:p>
          <a:p>
            <a:pPr>
              <a:lnSpc>
                <a:spcPct val="150000"/>
              </a:lnSpc>
            </a:pPr>
            <a:r>
              <a:rPr lang="ja-JP" altLang="en-US" sz="1100" dirty="0">
                <a:solidFill>
                  <a:srgbClr val="FF0000"/>
                </a:solidFill>
                <a:latin typeface="メイリオ" panose="020B0604030504040204" pitchFamily="50" charset="-128"/>
                <a:ea typeface="メイリオ" panose="020B0604030504040204" pitchFamily="50" charset="-128"/>
              </a:rPr>
              <a:t>　　・</a:t>
            </a:r>
            <a:r>
              <a:rPr lang="en-US" altLang="ja-JP" sz="1100" dirty="0">
                <a:solidFill>
                  <a:srgbClr val="FF0000"/>
                </a:solidFill>
                <a:latin typeface="メイリオ" panose="020B0604030504040204" pitchFamily="50" charset="-128"/>
                <a:ea typeface="メイリオ" panose="020B0604030504040204" pitchFamily="50" charset="-128"/>
              </a:rPr>
              <a:t>Chromebook</a:t>
            </a:r>
            <a:r>
              <a:rPr lang="ja-JP" altLang="en-US" sz="1100" dirty="0">
                <a:solidFill>
                  <a:srgbClr val="FF0000"/>
                </a:solidFill>
                <a:latin typeface="メイリオ" panose="020B0604030504040204" pitchFamily="50" charset="-128"/>
                <a:ea typeface="メイリオ" panose="020B0604030504040204" pitchFamily="50" charset="-128"/>
              </a:rPr>
              <a:t>端末：クライアントアプリなし</a:t>
            </a:r>
            <a:endParaRPr lang="en-US" altLang="ja-JP" sz="1100" dirty="0">
              <a:solidFill>
                <a:srgbClr val="FF0000"/>
              </a:solidFill>
              <a:latin typeface="メイリオ" panose="020B0604030504040204" pitchFamily="50" charset="-128"/>
              <a:ea typeface="メイリオ" panose="020B0604030504040204" pitchFamily="50" charset="-128"/>
            </a:endParaRPr>
          </a:p>
          <a:p>
            <a:pPr>
              <a:lnSpc>
                <a:spcPct val="150000"/>
              </a:lnSpc>
            </a:pPr>
            <a:r>
              <a:rPr lang="ja-JP" altLang="en-US" sz="1100" dirty="0">
                <a:solidFill>
                  <a:srgbClr val="FF0000"/>
                </a:solidFill>
                <a:latin typeface="メイリオ" panose="020B0604030504040204" pitchFamily="50" charset="-128"/>
                <a:ea typeface="メイリオ" panose="020B0604030504040204" pitchFamily="50" charset="-128"/>
              </a:rPr>
              <a:t>　　・</a:t>
            </a:r>
            <a:r>
              <a:rPr lang="en-US" altLang="ja-JP" sz="1100" dirty="0">
                <a:solidFill>
                  <a:srgbClr val="FF0000"/>
                </a:solidFill>
                <a:latin typeface="メイリオ" panose="020B0604030504040204" pitchFamily="50" charset="-128"/>
                <a:ea typeface="メイリオ" panose="020B0604030504040204" pitchFamily="50" charset="-128"/>
              </a:rPr>
              <a:t>Windows</a:t>
            </a:r>
            <a:r>
              <a:rPr lang="ja-JP" altLang="en-US" sz="1100" dirty="0">
                <a:solidFill>
                  <a:srgbClr val="FF0000"/>
                </a:solidFill>
                <a:latin typeface="メイリオ" panose="020B0604030504040204" pitchFamily="50" charset="-128"/>
                <a:ea typeface="メイリオ" panose="020B0604030504040204" pitchFamily="50" charset="-128"/>
              </a:rPr>
              <a:t>端末：クライアントアプリあり</a:t>
            </a:r>
          </a:p>
        </p:txBody>
      </p:sp>
      <p:pic>
        <p:nvPicPr>
          <p:cNvPr id="35" name="図 34">
            <a:extLst>
              <a:ext uri="{FF2B5EF4-FFF2-40B4-BE49-F238E27FC236}">
                <a16:creationId xmlns:a16="http://schemas.microsoft.com/office/drawing/2014/main" id="{3E8E76A5-5BAB-7C33-5EFD-7C5B81BA18C7}"/>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926803" y="4574021"/>
            <a:ext cx="1555295" cy="752269"/>
          </a:xfrm>
          <a:prstGeom prst="rect">
            <a:avLst/>
          </a:prstGeom>
          <a:noFill/>
          <a:ln>
            <a:noFill/>
          </a:ln>
        </p:spPr>
      </p:pic>
      <p:cxnSp>
        <p:nvCxnSpPr>
          <p:cNvPr id="36" name="直線矢印コネクタ 35">
            <a:extLst>
              <a:ext uri="{FF2B5EF4-FFF2-40B4-BE49-F238E27FC236}">
                <a16:creationId xmlns:a16="http://schemas.microsoft.com/office/drawing/2014/main" id="{050F37F7-3DCE-8B4B-4BFF-16B623CC8078}"/>
              </a:ext>
            </a:extLst>
          </p:cNvPr>
          <p:cNvCxnSpPr>
            <a:cxnSpLocks/>
          </p:cNvCxnSpPr>
          <p:nvPr/>
        </p:nvCxnSpPr>
        <p:spPr>
          <a:xfrm flipV="1">
            <a:off x="7625179" y="4756466"/>
            <a:ext cx="283704" cy="161696"/>
          </a:xfrm>
          <a:prstGeom prst="straightConnector1">
            <a:avLst/>
          </a:prstGeom>
          <a:ln>
            <a:solidFill>
              <a:srgbClr val="0000CC"/>
            </a:solidFill>
            <a:tailEnd type="triangle"/>
          </a:ln>
        </p:spPr>
        <p:style>
          <a:lnRef idx="1">
            <a:schemeClr val="accent1"/>
          </a:lnRef>
          <a:fillRef idx="0">
            <a:schemeClr val="accent1"/>
          </a:fillRef>
          <a:effectRef idx="0">
            <a:schemeClr val="accent1"/>
          </a:effectRef>
          <a:fontRef idx="minor">
            <a:schemeClr val="tx1"/>
          </a:fontRef>
        </p:style>
      </p:cxnSp>
      <p:sp>
        <p:nvSpPr>
          <p:cNvPr id="37" name="正方形/長方形 36">
            <a:extLst>
              <a:ext uri="{FF2B5EF4-FFF2-40B4-BE49-F238E27FC236}">
                <a16:creationId xmlns:a16="http://schemas.microsoft.com/office/drawing/2014/main" id="{87432DA5-1B7E-F88F-2B83-520AE4694447}"/>
              </a:ext>
            </a:extLst>
          </p:cNvPr>
          <p:cNvSpPr/>
          <p:nvPr/>
        </p:nvSpPr>
        <p:spPr>
          <a:xfrm>
            <a:off x="7901151" y="4254819"/>
            <a:ext cx="1548548" cy="2389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75" dirty="0">
                <a:solidFill>
                  <a:schemeClr val="tx1"/>
                </a:solidFill>
                <a:latin typeface="メイリオ" panose="020B0604030504040204" pitchFamily="50" charset="-128"/>
                <a:ea typeface="メイリオ" panose="020B0604030504040204" pitchFamily="50" charset="-128"/>
              </a:rPr>
              <a:t>印刷送信後に画面画面が表示されます</a:t>
            </a:r>
          </a:p>
        </p:txBody>
      </p:sp>
      <p:pic>
        <p:nvPicPr>
          <p:cNvPr id="38" name="図 37">
            <a:extLst>
              <a:ext uri="{FF2B5EF4-FFF2-40B4-BE49-F238E27FC236}">
                <a16:creationId xmlns:a16="http://schemas.microsoft.com/office/drawing/2014/main" id="{E4692606-C4B2-9177-43E4-D5E23EEC2C53}"/>
              </a:ext>
            </a:extLst>
          </p:cNvPr>
          <p:cNvPicPr>
            <a:picLocks noChangeAspect="1"/>
          </p:cNvPicPr>
          <p:nvPr/>
        </p:nvPicPr>
        <p:blipFill>
          <a:blip r:embed="rId10"/>
          <a:stretch>
            <a:fillRect/>
          </a:stretch>
        </p:blipFill>
        <p:spPr>
          <a:xfrm>
            <a:off x="1352872" y="5540113"/>
            <a:ext cx="1134383" cy="829265"/>
          </a:xfrm>
          <a:prstGeom prst="rect">
            <a:avLst/>
          </a:prstGeom>
        </p:spPr>
      </p:pic>
      <p:cxnSp>
        <p:nvCxnSpPr>
          <p:cNvPr id="39" name="直線矢印コネクタ 38">
            <a:extLst>
              <a:ext uri="{FF2B5EF4-FFF2-40B4-BE49-F238E27FC236}">
                <a16:creationId xmlns:a16="http://schemas.microsoft.com/office/drawing/2014/main" id="{036C39F0-8CC2-4BBC-1EB0-4A6BFF07CD84}"/>
              </a:ext>
            </a:extLst>
          </p:cNvPr>
          <p:cNvCxnSpPr>
            <a:cxnSpLocks/>
            <a:stCxn id="23" idx="3"/>
          </p:cNvCxnSpPr>
          <p:nvPr/>
        </p:nvCxnSpPr>
        <p:spPr>
          <a:xfrm flipH="1">
            <a:off x="2040289" y="5262191"/>
            <a:ext cx="352712" cy="239624"/>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40" name="正方形/長方形 39">
            <a:extLst>
              <a:ext uri="{FF2B5EF4-FFF2-40B4-BE49-F238E27FC236}">
                <a16:creationId xmlns:a16="http://schemas.microsoft.com/office/drawing/2014/main" id="{17E38342-702A-6270-49E9-15CA863A081A}"/>
              </a:ext>
            </a:extLst>
          </p:cNvPr>
          <p:cNvSpPr/>
          <p:nvPr/>
        </p:nvSpPr>
        <p:spPr>
          <a:xfrm>
            <a:off x="2589724" y="5875496"/>
            <a:ext cx="3076637" cy="4201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000" dirty="0">
                <a:solidFill>
                  <a:schemeClr val="tx1"/>
                </a:solidFill>
                <a:latin typeface="メイリオ" panose="020B0604030504040204" pitchFamily="50" charset="-128"/>
                <a:ea typeface="メイリオ" panose="020B0604030504040204" pitchFamily="50" charset="-128"/>
              </a:rPr>
              <a:t>＜</a:t>
            </a:r>
            <a:r>
              <a:rPr lang="en-US" altLang="ja-JP" sz="1000" dirty="0">
                <a:solidFill>
                  <a:schemeClr val="tx1"/>
                </a:solidFill>
                <a:latin typeface="メイリオ" panose="020B0604030504040204" pitchFamily="50" charset="-128"/>
                <a:ea typeface="メイリオ" panose="020B0604030504040204" pitchFamily="50" charset="-128"/>
              </a:rPr>
              <a:t>Windows</a:t>
            </a:r>
            <a:r>
              <a:rPr lang="ja-JP" altLang="en-US" sz="1000" dirty="0">
                <a:solidFill>
                  <a:schemeClr val="tx1"/>
                </a:solidFill>
                <a:latin typeface="メイリオ" panose="020B0604030504040204" pitchFamily="50" charset="-128"/>
                <a:ea typeface="メイリオ" panose="020B0604030504040204" pitchFamily="50" charset="-128"/>
              </a:rPr>
              <a:t>用アプリ＞</a:t>
            </a:r>
            <a:endParaRPr lang="en-US" altLang="ja-JP" sz="1000" dirty="0">
              <a:solidFill>
                <a:schemeClr val="tx1"/>
              </a:solidFill>
              <a:latin typeface="メイリオ" panose="020B0604030504040204" pitchFamily="50" charset="-128"/>
              <a:ea typeface="メイリオ" panose="020B0604030504040204" pitchFamily="50" charset="-128"/>
            </a:endParaRPr>
          </a:p>
          <a:p>
            <a:pPr algn="ctr"/>
            <a:r>
              <a:rPr lang="ja-JP" altLang="en-US" sz="1000" dirty="0">
                <a:solidFill>
                  <a:schemeClr val="tx1"/>
                </a:solidFill>
                <a:latin typeface="メイリオ" panose="020B0604030504040204" pitchFamily="50" charset="-128"/>
                <a:ea typeface="メイリオ" panose="020B0604030504040204" pitchFamily="50" charset="-128"/>
              </a:rPr>
              <a:t>・ジョブ閲覧機能　・ジョブキャンセル機能</a:t>
            </a:r>
          </a:p>
        </p:txBody>
      </p:sp>
      <p:sp>
        <p:nvSpPr>
          <p:cNvPr id="41" name="正方形/長方形 40">
            <a:extLst>
              <a:ext uri="{FF2B5EF4-FFF2-40B4-BE49-F238E27FC236}">
                <a16:creationId xmlns:a16="http://schemas.microsoft.com/office/drawing/2014/main" id="{7B5235F5-BBF8-A110-E06D-65FC2649A1F3}"/>
              </a:ext>
            </a:extLst>
          </p:cNvPr>
          <p:cNvSpPr/>
          <p:nvPr/>
        </p:nvSpPr>
        <p:spPr>
          <a:xfrm>
            <a:off x="6960332" y="5885372"/>
            <a:ext cx="1715093" cy="4201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000" dirty="0">
                <a:solidFill>
                  <a:srgbClr val="FF0000"/>
                </a:solidFill>
                <a:latin typeface="メイリオ" panose="020B0604030504040204" pitchFamily="50" charset="-128"/>
                <a:ea typeface="メイリオ" panose="020B0604030504040204" pitchFamily="50" charset="-128"/>
              </a:rPr>
              <a:t>クライアントアプリなし</a:t>
            </a:r>
          </a:p>
        </p:txBody>
      </p:sp>
      <p:pic>
        <p:nvPicPr>
          <p:cNvPr id="42" name="Picture 4">
            <a:extLst>
              <a:ext uri="{FF2B5EF4-FFF2-40B4-BE49-F238E27FC236}">
                <a16:creationId xmlns:a16="http://schemas.microsoft.com/office/drawing/2014/main" id="{6F01E5E0-F7C7-D202-6C04-47AB760C6F7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612713" y="4683275"/>
            <a:ext cx="283993" cy="348835"/>
          </a:xfrm>
          <a:prstGeom prst="rect">
            <a:avLst/>
          </a:prstGeom>
          <a:noFill/>
          <a:extLst>
            <a:ext uri="{909E8E84-426E-40DD-AFC4-6F175D3DCCD1}">
              <a14:hiddenFill xmlns:a14="http://schemas.microsoft.com/office/drawing/2010/main">
                <a:solidFill>
                  <a:srgbClr val="FFFFFF"/>
                </a:solidFill>
              </a14:hiddenFill>
            </a:ext>
          </a:extLst>
        </p:spPr>
      </p:pic>
      <p:grpSp>
        <p:nvGrpSpPr>
          <p:cNvPr id="43" name="グループ化 42">
            <a:extLst>
              <a:ext uri="{FF2B5EF4-FFF2-40B4-BE49-F238E27FC236}">
                <a16:creationId xmlns:a16="http://schemas.microsoft.com/office/drawing/2014/main" id="{3CDB8765-02E7-A9E0-A51D-DA260E7032F0}"/>
              </a:ext>
            </a:extLst>
          </p:cNvPr>
          <p:cNvGrpSpPr/>
          <p:nvPr/>
        </p:nvGrpSpPr>
        <p:grpSpPr>
          <a:xfrm>
            <a:off x="3837589" y="4660017"/>
            <a:ext cx="382752" cy="377307"/>
            <a:chOff x="5092763" y="4604216"/>
            <a:chExt cx="471079" cy="464378"/>
          </a:xfrm>
        </p:grpSpPr>
        <p:pic>
          <p:nvPicPr>
            <p:cNvPr id="44" name="図 43">
              <a:extLst>
                <a:ext uri="{FF2B5EF4-FFF2-40B4-BE49-F238E27FC236}">
                  <a16:creationId xmlns:a16="http://schemas.microsoft.com/office/drawing/2014/main" id="{4F78D9A5-6003-727A-F4FF-BBCF2D41A65B}"/>
                </a:ext>
              </a:extLst>
            </p:cNvPr>
            <p:cNvPicPr>
              <a:picLocks noChangeAspect="1"/>
            </p:cNvPicPr>
            <p:nvPr/>
          </p:nvPicPr>
          <p:blipFill>
            <a:blip r:embed="rId12"/>
            <a:stretch>
              <a:fillRect/>
            </a:stretch>
          </p:blipFill>
          <p:spPr>
            <a:xfrm>
              <a:off x="5134684" y="4604216"/>
              <a:ext cx="381988" cy="464378"/>
            </a:xfrm>
            <a:prstGeom prst="rect">
              <a:avLst/>
            </a:prstGeom>
          </p:spPr>
        </p:pic>
        <p:sp>
          <p:nvSpPr>
            <p:cNvPr id="45" name="正方形/長方形 44">
              <a:extLst>
                <a:ext uri="{FF2B5EF4-FFF2-40B4-BE49-F238E27FC236}">
                  <a16:creationId xmlns:a16="http://schemas.microsoft.com/office/drawing/2014/main" id="{32346C4B-FD13-0752-50BF-17F5DAD80897}"/>
                </a:ext>
              </a:extLst>
            </p:cNvPr>
            <p:cNvSpPr/>
            <p:nvPr/>
          </p:nvSpPr>
          <p:spPr>
            <a:xfrm>
              <a:off x="5092763" y="4714468"/>
              <a:ext cx="471079" cy="322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650" dirty="0">
                  <a:solidFill>
                    <a:schemeClr val="tx1"/>
                  </a:solidFill>
                  <a:latin typeface="UD デジタル 教科書体 NK-R" panose="02020400000000000000" pitchFamily="18" charset="-128"/>
                  <a:ea typeface="UD デジタル 教科書体 NK-R" panose="02020400000000000000" pitchFamily="18" charset="-128"/>
                </a:rPr>
                <a:t>EMF</a:t>
              </a:r>
              <a:endParaRPr lang="ja-JP" altLang="en-US" sz="650" dirty="0">
                <a:solidFill>
                  <a:schemeClr val="tx1"/>
                </a:solidFill>
                <a:latin typeface="UD デジタル 教科書体 NK-R" panose="02020400000000000000" pitchFamily="18" charset="-128"/>
                <a:ea typeface="UD デジタル 教科書体 NK-R" panose="02020400000000000000" pitchFamily="18" charset="-128"/>
              </a:endParaRPr>
            </a:p>
          </p:txBody>
        </p:sp>
      </p:grpSp>
      <p:pic>
        <p:nvPicPr>
          <p:cNvPr id="46" name="図 45">
            <a:extLst>
              <a:ext uri="{FF2B5EF4-FFF2-40B4-BE49-F238E27FC236}">
                <a16:creationId xmlns:a16="http://schemas.microsoft.com/office/drawing/2014/main" id="{2693A758-DCCB-FC2A-AE43-B87B0E6AFBE8}"/>
              </a:ext>
            </a:extLst>
          </p:cNvPr>
          <p:cNvPicPr>
            <a:picLocks noChangeAspect="1"/>
          </p:cNvPicPr>
          <p:nvPr/>
        </p:nvPicPr>
        <p:blipFill>
          <a:blip r:embed="rId13"/>
          <a:stretch>
            <a:fillRect/>
          </a:stretch>
        </p:blipFill>
        <p:spPr>
          <a:xfrm>
            <a:off x="5666361" y="1030772"/>
            <a:ext cx="1166312" cy="432970"/>
          </a:xfrm>
          <a:prstGeom prst="rect">
            <a:avLst/>
          </a:prstGeom>
        </p:spPr>
      </p:pic>
      <p:pic>
        <p:nvPicPr>
          <p:cNvPr id="47" name="図 46">
            <a:extLst>
              <a:ext uri="{FF2B5EF4-FFF2-40B4-BE49-F238E27FC236}">
                <a16:creationId xmlns:a16="http://schemas.microsoft.com/office/drawing/2014/main" id="{4107E5F7-D74C-6069-3905-D0260A289B20}"/>
              </a:ext>
            </a:extLst>
          </p:cNvPr>
          <p:cNvPicPr>
            <a:picLocks noChangeAspect="1"/>
          </p:cNvPicPr>
          <p:nvPr/>
        </p:nvPicPr>
        <p:blipFill>
          <a:blip r:embed="rId14"/>
          <a:stretch>
            <a:fillRect/>
          </a:stretch>
        </p:blipFill>
        <p:spPr>
          <a:xfrm>
            <a:off x="6770858" y="4709410"/>
            <a:ext cx="327583" cy="420161"/>
          </a:xfrm>
          <a:prstGeom prst="rect">
            <a:avLst/>
          </a:prstGeom>
        </p:spPr>
      </p:pic>
      <p:pic>
        <p:nvPicPr>
          <p:cNvPr id="48" name="図 47">
            <a:extLst>
              <a:ext uri="{FF2B5EF4-FFF2-40B4-BE49-F238E27FC236}">
                <a16:creationId xmlns:a16="http://schemas.microsoft.com/office/drawing/2014/main" id="{841E4CE8-872C-F653-A001-83E5058F9216}"/>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717554" y="4915277"/>
            <a:ext cx="793769" cy="74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2">
            <a:extLst>
              <a:ext uri="{FF2B5EF4-FFF2-40B4-BE49-F238E27FC236}">
                <a16:creationId xmlns:a16="http://schemas.microsoft.com/office/drawing/2014/main" id="{B9B23D61-F363-D456-39B8-B9B2E870AB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0705" y="4474264"/>
            <a:ext cx="435567" cy="4983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0" name="Picture 2">
            <a:extLst>
              <a:ext uri="{FF2B5EF4-FFF2-40B4-BE49-F238E27FC236}">
                <a16:creationId xmlns:a16="http://schemas.microsoft.com/office/drawing/2014/main" id="{B6B85C0F-46EF-86DE-F9A3-83AFF8E6BF1B}"/>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676139" y="4618280"/>
            <a:ext cx="358655" cy="338930"/>
          </a:xfrm>
          <a:prstGeom prst="rect">
            <a:avLst/>
          </a:prstGeom>
          <a:noFill/>
          <a:extLst>
            <a:ext uri="{909E8E84-426E-40DD-AFC4-6F175D3DCCD1}">
              <a14:hiddenFill xmlns:a14="http://schemas.microsoft.com/office/drawing/2010/main">
                <a:solidFill>
                  <a:srgbClr val="FFFFFF"/>
                </a:solidFill>
              </a14:hiddenFill>
            </a:ext>
          </a:extLst>
        </p:spPr>
      </p:pic>
      <p:pic>
        <p:nvPicPr>
          <p:cNvPr id="61" name="図 60">
            <a:extLst>
              <a:ext uri="{FF2B5EF4-FFF2-40B4-BE49-F238E27FC236}">
                <a16:creationId xmlns:a16="http://schemas.microsoft.com/office/drawing/2014/main" id="{F29F80A5-C6F8-4306-9122-B8BDF5D61EBD}"/>
              </a:ext>
            </a:extLst>
          </p:cNvPr>
          <p:cNvPicPr>
            <a:picLocks noChangeAspect="1"/>
          </p:cNvPicPr>
          <p:nvPr/>
        </p:nvPicPr>
        <p:blipFill>
          <a:blip r:embed="rId17"/>
          <a:srcRect/>
          <a:stretch>
            <a:fillRect/>
          </a:stretch>
        </p:blipFill>
        <p:spPr>
          <a:xfrm>
            <a:off x="355922" y="2107981"/>
            <a:ext cx="2374779" cy="1510026"/>
          </a:xfrm>
          <a:custGeom>
            <a:avLst/>
            <a:gdLst>
              <a:gd name="connsiteX0" fmla="*/ 364336 w 2374779"/>
              <a:gd name="connsiteY0" fmla="*/ 111940 h 1510026"/>
              <a:gd name="connsiteX1" fmla="*/ 364336 w 2374779"/>
              <a:gd name="connsiteY1" fmla="*/ 243346 h 1510026"/>
              <a:gd name="connsiteX2" fmla="*/ 780654 w 2374779"/>
              <a:gd name="connsiteY2" fmla="*/ 243346 h 1510026"/>
              <a:gd name="connsiteX3" fmla="*/ 780654 w 2374779"/>
              <a:gd name="connsiteY3" fmla="*/ 111940 h 1510026"/>
              <a:gd name="connsiteX4" fmla="*/ 0 w 2374779"/>
              <a:gd name="connsiteY4" fmla="*/ 0 h 1510026"/>
              <a:gd name="connsiteX5" fmla="*/ 2374779 w 2374779"/>
              <a:gd name="connsiteY5" fmla="*/ 0 h 1510026"/>
              <a:gd name="connsiteX6" fmla="*/ 2374779 w 2374779"/>
              <a:gd name="connsiteY6" fmla="*/ 1510026 h 1510026"/>
              <a:gd name="connsiteX7" fmla="*/ 0 w 2374779"/>
              <a:gd name="connsiteY7" fmla="*/ 1510026 h 1510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74779" h="1510026">
                <a:moveTo>
                  <a:pt x="364336" y="111940"/>
                </a:moveTo>
                <a:lnTo>
                  <a:pt x="364336" y="243346"/>
                </a:lnTo>
                <a:lnTo>
                  <a:pt x="780654" y="243346"/>
                </a:lnTo>
                <a:lnTo>
                  <a:pt x="780654" y="111940"/>
                </a:lnTo>
                <a:close/>
                <a:moveTo>
                  <a:pt x="0" y="0"/>
                </a:moveTo>
                <a:lnTo>
                  <a:pt x="2374779" y="0"/>
                </a:lnTo>
                <a:lnTo>
                  <a:pt x="2374779" y="1510026"/>
                </a:lnTo>
                <a:lnTo>
                  <a:pt x="0" y="1510026"/>
                </a:lnTo>
                <a:close/>
              </a:path>
            </a:pathLst>
          </a:custGeom>
        </p:spPr>
      </p:pic>
      <p:sp>
        <p:nvSpPr>
          <p:cNvPr id="52" name="四角形: 角を丸くする 51">
            <a:extLst>
              <a:ext uri="{FF2B5EF4-FFF2-40B4-BE49-F238E27FC236}">
                <a16:creationId xmlns:a16="http://schemas.microsoft.com/office/drawing/2014/main" id="{91325A60-39F3-D534-3302-8179A7E74016}"/>
              </a:ext>
            </a:extLst>
          </p:cNvPr>
          <p:cNvSpPr>
            <a:spLocks noChangeArrowheads="1"/>
          </p:cNvSpPr>
          <p:nvPr/>
        </p:nvSpPr>
        <p:spPr bwMode="auto">
          <a:xfrm>
            <a:off x="355970" y="3361730"/>
            <a:ext cx="486265" cy="213309"/>
          </a:xfrm>
          <a:prstGeom prst="roundRect">
            <a:avLst>
              <a:gd name="adj" fmla="val 16667"/>
            </a:avLst>
          </a:prstGeom>
          <a:noFill/>
          <a:ln w="19050">
            <a:solidFill>
              <a:srgbClr val="FF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vert="horz" wrap="square" lIns="4095" tIns="4973" rIns="4095" bIns="4973" anchor="t" anchorCtr="0" upright="1">
            <a:noAutofit/>
          </a:bodyPr>
          <a:lstStyle/>
          <a:p>
            <a:endParaRPr lang="ja-JP" altLang="en-US" dirty="0">
              <a:latin typeface="UD デジタル 教科書体 NK-R" panose="02020400000000000000" pitchFamily="18" charset="-128"/>
              <a:ea typeface="UD デジタル 教科書体 NK-R" panose="02020400000000000000" pitchFamily="18" charset="-128"/>
            </a:endParaRPr>
          </a:p>
        </p:txBody>
      </p:sp>
      <p:pic>
        <p:nvPicPr>
          <p:cNvPr id="56" name="図 2">
            <a:extLst>
              <a:ext uri="{FF2B5EF4-FFF2-40B4-BE49-F238E27FC236}">
                <a16:creationId xmlns:a16="http://schemas.microsoft.com/office/drawing/2014/main" id="{D0640354-B101-9154-1393-788363D32075}"/>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233637" y="5559910"/>
            <a:ext cx="1346412" cy="202596"/>
          </a:xfrm>
          <a:prstGeom prst="rect">
            <a:avLst/>
          </a:prstGeom>
          <a:noFill/>
          <a:ln w="9525">
            <a:solidFill>
              <a:srgbClr val="7030A0"/>
            </a:solidFill>
            <a:miter lim="800000"/>
            <a:headEnd/>
            <a:tailEnd/>
          </a:ln>
          <a:extLst>
            <a:ext uri="{909E8E84-426E-40DD-AFC4-6F175D3DCCD1}">
              <a14:hiddenFill xmlns:a14="http://schemas.microsoft.com/office/drawing/2010/main">
                <a:solidFill>
                  <a:srgbClr val="FFFFFF"/>
                </a:solidFill>
              </a14:hiddenFill>
            </a:ext>
          </a:extLst>
        </p:spPr>
      </p:pic>
      <p:pic>
        <p:nvPicPr>
          <p:cNvPr id="57" name="図 2">
            <a:extLst>
              <a:ext uri="{FF2B5EF4-FFF2-40B4-BE49-F238E27FC236}">
                <a16:creationId xmlns:a16="http://schemas.microsoft.com/office/drawing/2014/main" id="{CCB5FC11-F30D-029B-80E5-C23D162C88D2}"/>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234000" y="273600"/>
            <a:ext cx="3076002" cy="462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グループ化 7">
            <a:extLst>
              <a:ext uri="{FF2B5EF4-FFF2-40B4-BE49-F238E27FC236}">
                <a16:creationId xmlns:a16="http://schemas.microsoft.com/office/drawing/2014/main" id="{AA71FA9E-391F-E662-F45E-06C3610224DB}"/>
              </a:ext>
            </a:extLst>
          </p:cNvPr>
          <p:cNvGrpSpPr/>
          <p:nvPr/>
        </p:nvGrpSpPr>
        <p:grpSpPr>
          <a:xfrm>
            <a:off x="4536602" y="4675546"/>
            <a:ext cx="759976" cy="864567"/>
            <a:chOff x="2312408" y="3963374"/>
            <a:chExt cx="759976" cy="864567"/>
          </a:xfrm>
        </p:grpSpPr>
        <p:grpSp>
          <p:nvGrpSpPr>
            <p:cNvPr id="9" name="グループ化 8">
              <a:extLst>
                <a:ext uri="{FF2B5EF4-FFF2-40B4-BE49-F238E27FC236}">
                  <a16:creationId xmlns:a16="http://schemas.microsoft.com/office/drawing/2014/main" id="{E9C42CAC-30BD-6566-0FC7-315F047CE602}"/>
                </a:ext>
              </a:extLst>
            </p:cNvPr>
            <p:cNvGrpSpPr/>
            <p:nvPr/>
          </p:nvGrpSpPr>
          <p:grpSpPr>
            <a:xfrm>
              <a:off x="2312408" y="3963374"/>
              <a:ext cx="698923" cy="863248"/>
              <a:chOff x="2312408" y="3963374"/>
              <a:chExt cx="698923" cy="863248"/>
            </a:xfrm>
          </p:grpSpPr>
          <p:grpSp>
            <p:nvGrpSpPr>
              <p:cNvPr id="53" name="グループ化 52">
                <a:extLst>
                  <a:ext uri="{FF2B5EF4-FFF2-40B4-BE49-F238E27FC236}">
                    <a16:creationId xmlns:a16="http://schemas.microsoft.com/office/drawing/2014/main" id="{7115E036-F3A1-3FFF-256B-5E0FDCEB6E03}"/>
                  </a:ext>
                </a:extLst>
              </p:cNvPr>
              <p:cNvGrpSpPr>
                <a:grpSpLocks noChangeAspect="1"/>
              </p:cNvGrpSpPr>
              <p:nvPr/>
            </p:nvGrpSpPr>
            <p:grpSpPr>
              <a:xfrm>
                <a:off x="2312408" y="3963374"/>
                <a:ext cx="447750" cy="808433"/>
                <a:chOff x="2743201" y="3695701"/>
                <a:chExt cx="1371600" cy="2476499"/>
              </a:xfrm>
              <a:solidFill>
                <a:schemeClr val="tx1"/>
              </a:solidFill>
            </p:grpSpPr>
            <p:sp>
              <p:nvSpPr>
                <p:cNvPr id="55" name="Freeform 17">
                  <a:extLst>
                    <a:ext uri="{FF2B5EF4-FFF2-40B4-BE49-F238E27FC236}">
                      <a16:creationId xmlns:a16="http://schemas.microsoft.com/office/drawing/2014/main" id="{0F0F9A3C-2AED-2BCE-F104-6F6F97634996}"/>
                    </a:ext>
                  </a:extLst>
                </p:cNvPr>
                <p:cNvSpPr>
                  <a:spLocks noEditPoints="1"/>
                </p:cNvSpPr>
                <p:nvPr/>
              </p:nvSpPr>
              <p:spPr bwMode="auto">
                <a:xfrm>
                  <a:off x="2743201" y="3695701"/>
                  <a:ext cx="1371600" cy="2476499"/>
                </a:xfrm>
                <a:custGeom>
                  <a:avLst/>
                  <a:gdLst>
                    <a:gd name="T0" fmla="*/ 1151 w 1248"/>
                    <a:gd name="T1" fmla="*/ 0 h 2260"/>
                    <a:gd name="T2" fmla="*/ 97 w 1248"/>
                    <a:gd name="T3" fmla="*/ 0 h 2260"/>
                    <a:gd name="T4" fmla="*/ 0 w 1248"/>
                    <a:gd name="T5" fmla="*/ 97 h 2260"/>
                    <a:gd name="T6" fmla="*/ 0 w 1248"/>
                    <a:gd name="T7" fmla="*/ 2163 h 2260"/>
                    <a:gd name="T8" fmla="*/ 97 w 1248"/>
                    <a:gd name="T9" fmla="*/ 2260 h 2260"/>
                    <a:gd name="T10" fmla="*/ 1151 w 1248"/>
                    <a:gd name="T11" fmla="*/ 2260 h 2260"/>
                    <a:gd name="T12" fmla="*/ 1248 w 1248"/>
                    <a:gd name="T13" fmla="*/ 2163 h 2260"/>
                    <a:gd name="T14" fmla="*/ 1248 w 1248"/>
                    <a:gd name="T15" fmla="*/ 97 h 2260"/>
                    <a:gd name="T16" fmla="*/ 1151 w 1248"/>
                    <a:gd name="T17" fmla="*/ 0 h 2260"/>
                    <a:gd name="T18" fmla="*/ 590 w 1248"/>
                    <a:gd name="T19" fmla="*/ 1383 h 2260"/>
                    <a:gd name="T20" fmla="*/ 169 w 1248"/>
                    <a:gd name="T21" fmla="*/ 1383 h 2260"/>
                    <a:gd name="T22" fmla="*/ 169 w 1248"/>
                    <a:gd name="T23" fmla="*/ 1248 h 2260"/>
                    <a:gd name="T24" fmla="*/ 590 w 1248"/>
                    <a:gd name="T25" fmla="*/ 1248 h 2260"/>
                    <a:gd name="T26" fmla="*/ 590 w 1248"/>
                    <a:gd name="T27" fmla="*/ 1383 h 2260"/>
                    <a:gd name="T28" fmla="*/ 590 w 1248"/>
                    <a:gd name="T29" fmla="*/ 1181 h 2260"/>
                    <a:gd name="T30" fmla="*/ 169 w 1248"/>
                    <a:gd name="T31" fmla="*/ 1181 h 2260"/>
                    <a:gd name="T32" fmla="*/ 169 w 1248"/>
                    <a:gd name="T33" fmla="*/ 1046 h 2260"/>
                    <a:gd name="T34" fmla="*/ 590 w 1248"/>
                    <a:gd name="T35" fmla="*/ 1046 h 2260"/>
                    <a:gd name="T36" fmla="*/ 590 w 1248"/>
                    <a:gd name="T37" fmla="*/ 1181 h 2260"/>
                    <a:gd name="T38" fmla="*/ 902 w 1248"/>
                    <a:gd name="T39" fmla="*/ 1366 h 2260"/>
                    <a:gd name="T40" fmla="*/ 742 w 1248"/>
                    <a:gd name="T41" fmla="*/ 1206 h 2260"/>
                    <a:gd name="T42" fmla="*/ 902 w 1248"/>
                    <a:gd name="T43" fmla="*/ 1046 h 2260"/>
                    <a:gd name="T44" fmla="*/ 1062 w 1248"/>
                    <a:gd name="T45" fmla="*/ 1206 h 2260"/>
                    <a:gd name="T46" fmla="*/ 902 w 1248"/>
                    <a:gd name="T47" fmla="*/ 1366 h 2260"/>
                    <a:gd name="T48" fmla="*/ 1079 w 1248"/>
                    <a:gd name="T49" fmla="*/ 899 h 2260"/>
                    <a:gd name="T50" fmla="*/ 1050 w 1248"/>
                    <a:gd name="T51" fmla="*/ 928 h 2260"/>
                    <a:gd name="T52" fmla="*/ 198 w 1248"/>
                    <a:gd name="T53" fmla="*/ 928 h 2260"/>
                    <a:gd name="T54" fmla="*/ 169 w 1248"/>
                    <a:gd name="T55" fmla="*/ 899 h 2260"/>
                    <a:gd name="T56" fmla="*/ 169 w 1248"/>
                    <a:gd name="T57" fmla="*/ 704 h 2260"/>
                    <a:gd name="T58" fmla="*/ 198 w 1248"/>
                    <a:gd name="T59" fmla="*/ 675 h 2260"/>
                    <a:gd name="T60" fmla="*/ 1050 w 1248"/>
                    <a:gd name="T61" fmla="*/ 675 h 2260"/>
                    <a:gd name="T62" fmla="*/ 1079 w 1248"/>
                    <a:gd name="T63" fmla="*/ 704 h 2260"/>
                    <a:gd name="T64" fmla="*/ 1079 w 1248"/>
                    <a:gd name="T65" fmla="*/ 899 h 2260"/>
                    <a:gd name="T66" fmla="*/ 1048 w 1248"/>
                    <a:gd name="T67" fmla="*/ 340 h 2260"/>
                    <a:gd name="T68" fmla="*/ 205 w 1248"/>
                    <a:gd name="T69" fmla="*/ 340 h 2260"/>
                    <a:gd name="T70" fmla="*/ 172 w 1248"/>
                    <a:gd name="T71" fmla="*/ 307 h 2260"/>
                    <a:gd name="T72" fmla="*/ 205 w 1248"/>
                    <a:gd name="T73" fmla="*/ 273 h 2260"/>
                    <a:gd name="T74" fmla="*/ 1048 w 1248"/>
                    <a:gd name="T75" fmla="*/ 273 h 2260"/>
                    <a:gd name="T76" fmla="*/ 1082 w 1248"/>
                    <a:gd name="T77" fmla="*/ 307 h 2260"/>
                    <a:gd name="T78" fmla="*/ 1048 w 1248"/>
                    <a:gd name="T79" fmla="*/ 340 h 2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8" h="2260">
                      <a:moveTo>
                        <a:pt x="1151" y="0"/>
                      </a:moveTo>
                      <a:cubicBezTo>
                        <a:pt x="97" y="0"/>
                        <a:pt x="97" y="0"/>
                        <a:pt x="97" y="0"/>
                      </a:cubicBezTo>
                      <a:cubicBezTo>
                        <a:pt x="43" y="0"/>
                        <a:pt x="0" y="44"/>
                        <a:pt x="0" y="97"/>
                      </a:cubicBezTo>
                      <a:cubicBezTo>
                        <a:pt x="0" y="2163"/>
                        <a:pt x="0" y="2163"/>
                        <a:pt x="0" y="2163"/>
                      </a:cubicBezTo>
                      <a:cubicBezTo>
                        <a:pt x="0" y="2216"/>
                        <a:pt x="43" y="2260"/>
                        <a:pt x="97" y="2260"/>
                      </a:cubicBezTo>
                      <a:cubicBezTo>
                        <a:pt x="1151" y="2260"/>
                        <a:pt x="1151" y="2260"/>
                        <a:pt x="1151" y="2260"/>
                      </a:cubicBezTo>
                      <a:cubicBezTo>
                        <a:pt x="1205" y="2260"/>
                        <a:pt x="1248" y="2216"/>
                        <a:pt x="1248" y="2163"/>
                      </a:cubicBezTo>
                      <a:cubicBezTo>
                        <a:pt x="1248" y="97"/>
                        <a:pt x="1248" y="97"/>
                        <a:pt x="1248" y="97"/>
                      </a:cubicBezTo>
                      <a:cubicBezTo>
                        <a:pt x="1248" y="44"/>
                        <a:pt x="1205" y="0"/>
                        <a:pt x="1151" y="0"/>
                      </a:cubicBezTo>
                      <a:close/>
                      <a:moveTo>
                        <a:pt x="590" y="1383"/>
                      </a:moveTo>
                      <a:cubicBezTo>
                        <a:pt x="169" y="1383"/>
                        <a:pt x="169" y="1383"/>
                        <a:pt x="169" y="1383"/>
                      </a:cubicBezTo>
                      <a:cubicBezTo>
                        <a:pt x="169" y="1248"/>
                        <a:pt x="169" y="1248"/>
                        <a:pt x="169" y="1248"/>
                      </a:cubicBezTo>
                      <a:cubicBezTo>
                        <a:pt x="590" y="1248"/>
                        <a:pt x="590" y="1248"/>
                        <a:pt x="590" y="1248"/>
                      </a:cubicBezTo>
                      <a:lnTo>
                        <a:pt x="590" y="1383"/>
                      </a:lnTo>
                      <a:close/>
                      <a:moveTo>
                        <a:pt x="590" y="1181"/>
                      </a:moveTo>
                      <a:cubicBezTo>
                        <a:pt x="169" y="1181"/>
                        <a:pt x="169" y="1181"/>
                        <a:pt x="169" y="1181"/>
                      </a:cubicBezTo>
                      <a:cubicBezTo>
                        <a:pt x="169" y="1046"/>
                        <a:pt x="169" y="1046"/>
                        <a:pt x="169" y="1046"/>
                      </a:cubicBezTo>
                      <a:cubicBezTo>
                        <a:pt x="590" y="1046"/>
                        <a:pt x="590" y="1046"/>
                        <a:pt x="590" y="1046"/>
                      </a:cubicBezTo>
                      <a:lnTo>
                        <a:pt x="590" y="1181"/>
                      </a:lnTo>
                      <a:close/>
                      <a:moveTo>
                        <a:pt x="902" y="1366"/>
                      </a:moveTo>
                      <a:cubicBezTo>
                        <a:pt x="814" y="1366"/>
                        <a:pt x="742" y="1294"/>
                        <a:pt x="742" y="1206"/>
                      </a:cubicBezTo>
                      <a:cubicBezTo>
                        <a:pt x="742" y="1117"/>
                        <a:pt x="814" y="1046"/>
                        <a:pt x="902" y="1046"/>
                      </a:cubicBezTo>
                      <a:cubicBezTo>
                        <a:pt x="991" y="1046"/>
                        <a:pt x="1062" y="1117"/>
                        <a:pt x="1062" y="1206"/>
                      </a:cubicBezTo>
                      <a:cubicBezTo>
                        <a:pt x="1062" y="1294"/>
                        <a:pt x="991" y="1366"/>
                        <a:pt x="902" y="1366"/>
                      </a:cubicBezTo>
                      <a:close/>
                      <a:moveTo>
                        <a:pt x="1079" y="899"/>
                      </a:moveTo>
                      <a:cubicBezTo>
                        <a:pt x="1079" y="915"/>
                        <a:pt x="1066" y="928"/>
                        <a:pt x="1050" y="928"/>
                      </a:cubicBezTo>
                      <a:cubicBezTo>
                        <a:pt x="198" y="928"/>
                        <a:pt x="198" y="928"/>
                        <a:pt x="198" y="928"/>
                      </a:cubicBezTo>
                      <a:cubicBezTo>
                        <a:pt x="182" y="928"/>
                        <a:pt x="169" y="915"/>
                        <a:pt x="169" y="899"/>
                      </a:cubicBezTo>
                      <a:cubicBezTo>
                        <a:pt x="169" y="704"/>
                        <a:pt x="169" y="704"/>
                        <a:pt x="169" y="704"/>
                      </a:cubicBezTo>
                      <a:cubicBezTo>
                        <a:pt x="169" y="688"/>
                        <a:pt x="182" y="675"/>
                        <a:pt x="198" y="675"/>
                      </a:cubicBezTo>
                      <a:cubicBezTo>
                        <a:pt x="1050" y="675"/>
                        <a:pt x="1050" y="675"/>
                        <a:pt x="1050" y="675"/>
                      </a:cubicBezTo>
                      <a:cubicBezTo>
                        <a:pt x="1066" y="675"/>
                        <a:pt x="1079" y="688"/>
                        <a:pt x="1079" y="704"/>
                      </a:cubicBezTo>
                      <a:lnTo>
                        <a:pt x="1079" y="899"/>
                      </a:lnTo>
                      <a:close/>
                      <a:moveTo>
                        <a:pt x="1048" y="340"/>
                      </a:moveTo>
                      <a:cubicBezTo>
                        <a:pt x="205" y="340"/>
                        <a:pt x="205" y="340"/>
                        <a:pt x="205" y="340"/>
                      </a:cubicBezTo>
                      <a:cubicBezTo>
                        <a:pt x="187" y="340"/>
                        <a:pt x="172" y="325"/>
                        <a:pt x="172" y="307"/>
                      </a:cubicBezTo>
                      <a:cubicBezTo>
                        <a:pt x="172" y="288"/>
                        <a:pt x="187" y="273"/>
                        <a:pt x="205" y="273"/>
                      </a:cubicBezTo>
                      <a:cubicBezTo>
                        <a:pt x="1048" y="273"/>
                        <a:pt x="1048" y="273"/>
                        <a:pt x="1048" y="273"/>
                      </a:cubicBezTo>
                      <a:cubicBezTo>
                        <a:pt x="1067" y="273"/>
                        <a:pt x="1082" y="288"/>
                        <a:pt x="1082" y="307"/>
                      </a:cubicBezTo>
                      <a:cubicBezTo>
                        <a:pt x="1082" y="325"/>
                        <a:pt x="1067" y="340"/>
                        <a:pt x="1048" y="3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58" name="Freeform 18">
                  <a:extLst>
                    <a:ext uri="{FF2B5EF4-FFF2-40B4-BE49-F238E27FC236}">
                      <a16:creationId xmlns:a16="http://schemas.microsoft.com/office/drawing/2014/main" id="{72105285-03F1-6A08-7B32-470CDD9C0AE6}"/>
                    </a:ext>
                  </a:extLst>
                </p:cNvPr>
                <p:cNvSpPr>
                  <a:spLocks/>
                </p:cNvSpPr>
                <p:nvPr/>
              </p:nvSpPr>
              <p:spPr bwMode="auto">
                <a:xfrm>
                  <a:off x="3632201" y="4916488"/>
                  <a:ext cx="204788" cy="209550"/>
                </a:xfrm>
                <a:custGeom>
                  <a:avLst/>
                  <a:gdLst>
                    <a:gd name="T0" fmla="*/ 0 w 186"/>
                    <a:gd name="T1" fmla="*/ 93 h 191"/>
                    <a:gd name="T2" fmla="*/ 93 w 186"/>
                    <a:gd name="T3" fmla="*/ 191 h 191"/>
                    <a:gd name="T4" fmla="*/ 186 w 186"/>
                    <a:gd name="T5" fmla="*/ 93 h 191"/>
                    <a:gd name="T6" fmla="*/ 120 w 186"/>
                    <a:gd name="T7" fmla="*/ 0 h 191"/>
                    <a:gd name="T8" fmla="*/ 120 w 186"/>
                    <a:gd name="T9" fmla="*/ 32 h 191"/>
                    <a:gd name="T10" fmla="*/ 157 w 186"/>
                    <a:gd name="T11" fmla="*/ 93 h 191"/>
                    <a:gd name="T12" fmla="*/ 93 w 186"/>
                    <a:gd name="T13" fmla="*/ 161 h 191"/>
                    <a:gd name="T14" fmla="*/ 29 w 186"/>
                    <a:gd name="T15" fmla="*/ 93 h 191"/>
                    <a:gd name="T16" fmla="*/ 66 w 186"/>
                    <a:gd name="T17" fmla="*/ 32 h 191"/>
                    <a:gd name="T18" fmla="*/ 66 w 186"/>
                    <a:gd name="T19" fmla="*/ 0 h 191"/>
                    <a:gd name="T20" fmla="*/ 0 w 186"/>
                    <a:gd name="T21" fmla="*/ 9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91">
                      <a:moveTo>
                        <a:pt x="0" y="93"/>
                      </a:moveTo>
                      <a:cubicBezTo>
                        <a:pt x="0" y="147"/>
                        <a:pt x="42" y="191"/>
                        <a:pt x="93" y="191"/>
                      </a:cubicBezTo>
                      <a:cubicBezTo>
                        <a:pt x="144" y="191"/>
                        <a:pt x="186" y="147"/>
                        <a:pt x="186" y="93"/>
                      </a:cubicBezTo>
                      <a:cubicBezTo>
                        <a:pt x="186" y="49"/>
                        <a:pt x="158" y="12"/>
                        <a:pt x="120" y="0"/>
                      </a:cubicBezTo>
                      <a:cubicBezTo>
                        <a:pt x="120" y="32"/>
                        <a:pt x="120" y="32"/>
                        <a:pt x="120" y="32"/>
                      </a:cubicBezTo>
                      <a:cubicBezTo>
                        <a:pt x="142" y="43"/>
                        <a:pt x="157" y="66"/>
                        <a:pt x="157" y="93"/>
                      </a:cubicBezTo>
                      <a:cubicBezTo>
                        <a:pt x="157" y="130"/>
                        <a:pt x="129" y="161"/>
                        <a:pt x="93" y="161"/>
                      </a:cubicBezTo>
                      <a:cubicBezTo>
                        <a:pt x="58" y="161"/>
                        <a:pt x="29" y="130"/>
                        <a:pt x="29" y="93"/>
                      </a:cubicBezTo>
                      <a:cubicBezTo>
                        <a:pt x="29" y="66"/>
                        <a:pt x="44" y="43"/>
                        <a:pt x="66" y="32"/>
                      </a:cubicBezTo>
                      <a:cubicBezTo>
                        <a:pt x="66" y="0"/>
                        <a:pt x="66" y="0"/>
                        <a:pt x="66" y="0"/>
                      </a:cubicBezTo>
                      <a:cubicBezTo>
                        <a:pt x="28" y="12"/>
                        <a:pt x="0" y="49"/>
                        <a:pt x="0"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sp>
              <p:nvSpPr>
                <p:cNvPr id="59" name="Rectangle 19">
                  <a:extLst>
                    <a:ext uri="{FF2B5EF4-FFF2-40B4-BE49-F238E27FC236}">
                      <a16:creationId xmlns:a16="http://schemas.microsoft.com/office/drawing/2014/main" id="{349CB081-4A24-8C6F-965F-42939B181B1D}"/>
                    </a:ext>
                  </a:extLst>
                </p:cNvPr>
                <p:cNvSpPr>
                  <a:spLocks noChangeArrowheads="1"/>
                </p:cNvSpPr>
                <p:nvPr/>
              </p:nvSpPr>
              <p:spPr bwMode="auto">
                <a:xfrm>
                  <a:off x="3722688" y="4886325"/>
                  <a:ext cx="23813" cy="1190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Meiryo UI" panose="020B0604030504040204" pitchFamily="50" charset="-128"/>
                    <a:ea typeface="Meiryo UI" panose="020B0604030504040204" pitchFamily="50" charset="-128"/>
                  </a:endParaRPr>
                </a:p>
              </p:txBody>
            </p:sp>
          </p:grpSp>
          <p:sp>
            <p:nvSpPr>
              <p:cNvPr id="54" name="円柱 53">
                <a:extLst>
                  <a:ext uri="{FF2B5EF4-FFF2-40B4-BE49-F238E27FC236}">
                    <a16:creationId xmlns:a16="http://schemas.microsoft.com/office/drawing/2014/main" id="{4DCFEC67-C064-1E61-DCC3-3C067FC4C10A}"/>
                  </a:ext>
                </a:extLst>
              </p:cNvPr>
              <p:cNvSpPr/>
              <p:nvPr/>
            </p:nvSpPr>
            <p:spPr bwMode="auto">
              <a:xfrm>
                <a:off x="2643031" y="4376372"/>
                <a:ext cx="368300" cy="450250"/>
              </a:xfrm>
              <a:prstGeom prst="can">
                <a:avLst>
                  <a:gd name="adj" fmla="val 50000"/>
                </a:avLst>
              </a:prstGeom>
              <a:solidFill>
                <a:schemeClr val="tx1"/>
              </a:solidFill>
              <a:ln>
                <a:solidFill>
                  <a:schemeClr val="bg1">
                    <a:lumMod val="95000"/>
                  </a:schemeClr>
                </a:solidFill>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wrap="none"/>
              <a:lstStyle/>
              <a:p>
                <a:pPr algn="ctr" defTabSz="914400">
                  <a:defRPr/>
                </a:pPr>
                <a:endParaRPr lang="ja-JP" altLang="en-US" sz="2400" b="1">
                  <a:latin typeface="Times New Roman" pitchFamily="18" charset="0"/>
                  <a:ea typeface="HGP創英角ｺﾞｼｯｸUB" pitchFamily="50" charset="-128"/>
                </a:endParaRPr>
              </a:p>
            </p:txBody>
          </p:sp>
        </p:grpSp>
        <p:sp>
          <p:nvSpPr>
            <p:cNvPr id="10" name="AutoShape 64">
              <a:extLst>
                <a:ext uri="{FF2B5EF4-FFF2-40B4-BE49-F238E27FC236}">
                  <a16:creationId xmlns:a16="http://schemas.microsoft.com/office/drawing/2014/main" id="{78FB90B9-9E52-8678-EFD9-17C66F22D82B}"/>
                </a:ext>
              </a:extLst>
            </p:cNvPr>
            <p:cNvSpPr>
              <a:spLocks noChangeArrowheads="1"/>
            </p:cNvSpPr>
            <p:nvPr/>
          </p:nvSpPr>
          <p:spPr bwMode="auto">
            <a:xfrm>
              <a:off x="2578323" y="4519061"/>
              <a:ext cx="494061" cy="308880"/>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square" lIns="90000" tIns="46800" rIns="90000" bIns="46800">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defTabSz="43815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defTabSz="43815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defTabSz="43815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defTabSz="43815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en-US" altLang="ja-JP" sz="1200" dirty="0">
                  <a:solidFill>
                    <a:schemeClr val="bg1"/>
                  </a:solidFill>
                  <a:latin typeface="Meiryo UI" pitchFamily="50" charset="-128"/>
                  <a:ea typeface="Meiryo UI" pitchFamily="50" charset="-128"/>
                  <a:cs typeface="Meiryo UI" pitchFamily="50" charset="-128"/>
                </a:rPr>
                <a:t>DB</a:t>
              </a:r>
              <a:endParaRPr lang="ja-JP" altLang="en-US" sz="1200" dirty="0">
                <a:solidFill>
                  <a:schemeClr val="bg1"/>
                </a:solidFill>
                <a:latin typeface="Meiryo UI" pitchFamily="50" charset="-128"/>
                <a:ea typeface="Meiryo UI" pitchFamily="50" charset="-128"/>
                <a:cs typeface="Meiryo UI" pitchFamily="50" charset="-128"/>
              </a:endParaRPr>
            </a:p>
          </p:txBody>
        </p:sp>
      </p:grpSp>
      <p:pic>
        <p:nvPicPr>
          <p:cNvPr id="65" name="グラフィックス 64" descr="コピー機">
            <a:extLst>
              <a:ext uri="{FF2B5EF4-FFF2-40B4-BE49-F238E27FC236}">
                <a16:creationId xmlns:a16="http://schemas.microsoft.com/office/drawing/2014/main" id="{ABBB24D9-57BF-B859-E7AA-CFA88D89694D}"/>
              </a:ext>
            </a:extLst>
          </p:cNvPr>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1293383" y="3569349"/>
            <a:ext cx="882584" cy="882584"/>
          </a:xfrm>
          <a:prstGeom prst="rect">
            <a:avLst/>
          </a:prstGeom>
        </p:spPr>
      </p:pic>
      <p:sp>
        <p:nvSpPr>
          <p:cNvPr id="2" name="スライド番号プレースホルダー 1">
            <a:extLst>
              <a:ext uri="{FF2B5EF4-FFF2-40B4-BE49-F238E27FC236}">
                <a16:creationId xmlns:a16="http://schemas.microsoft.com/office/drawing/2014/main" id="{7F569E53-EEBF-BAB8-20AB-B338FEBBC973}"/>
              </a:ext>
            </a:extLst>
          </p:cNvPr>
          <p:cNvSpPr>
            <a:spLocks noGrp="1"/>
          </p:cNvSpPr>
          <p:nvPr>
            <p:ph type="sldNum" sz="quarter" idx="11"/>
          </p:nvPr>
        </p:nvSpPr>
        <p:spPr/>
        <p:txBody>
          <a:bodyPr/>
          <a:lstStyle/>
          <a:p>
            <a:fld id="{CA6536ED-BD5D-BB4A-995A-A44D28302799}" type="slidenum">
              <a:rPr lang="en-US" altLang="ja-JP" smtClean="0"/>
              <a:pPr/>
              <a:t>33</a:t>
            </a:fld>
            <a:endParaRPr lang="en-US" altLang="ja-JP"/>
          </a:p>
        </p:txBody>
      </p:sp>
    </p:spTree>
    <p:extLst>
      <p:ext uri="{BB962C8B-B14F-4D97-AF65-F5344CB8AC3E}">
        <p14:creationId xmlns:p14="http://schemas.microsoft.com/office/powerpoint/2010/main" val="37994380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687DE84C-CA82-F432-AEBF-C1DCE41AE25C}"/>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cxnSp>
        <p:nvCxnSpPr>
          <p:cNvPr id="9" name="直線コネクタ 8">
            <a:extLst>
              <a:ext uri="{FF2B5EF4-FFF2-40B4-BE49-F238E27FC236}">
                <a16:creationId xmlns:a16="http://schemas.microsoft.com/office/drawing/2014/main" id="{D3E60C38-373D-4B6B-743C-B86A95D9F907}"/>
              </a:ext>
            </a:extLst>
          </p:cNvPr>
          <p:cNvCxnSpPr/>
          <p:nvPr/>
        </p:nvCxnSpPr>
        <p:spPr bwMode="auto">
          <a:xfrm>
            <a:off x="8042414" y="3908029"/>
            <a:ext cx="0" cy="817115"/>
          </a:xfrm>
          <a:prstGeom prst="line">
            <a:avLst/>
          </a:prstGeom>
          <a:noFill/>
          <a:ln w="63500" cap="flat" cmpd="sng" algn="ctr">
            <a:solidFill>
              <a:srgbClr val="000099"/>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直線コネクタ 9">
            <a:extLst>
              <a:ext uri="{FF2B5EF4-FFF2-40B4-BE49-F238E27FC236}">
                <a16:creationId xmlns:a16="http://schemas.microsoft.com/office/drawing/2014/main" id="{B6C9A849-D728-6C91-C709-944940B6E51E}"/>
              </a:ext>
            </a:extLst>
          </p:cNvPr>
          <p:cNvCxnSpPr/>
          <p:nvPr/>
        </p:nvCxnSpPr>
        <p:spPr bwMode="auto">
          <a:xfrm>
            <a:off x="4920624" y="3918649"/>
            <a:ext cx="0" cy="806495"/>
          </a:xfrm>
          <a:prstGeom prst="line">
            <a:avLst/>
          </a:prstGeom>
          <a:noFill/>
          <a:ln w="63500" cap="flat" cmpd="sng" algn="ctr">
            <a:solidFill>
              <a:srgbClr val="000099"/>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直線コネクタ 10">
            <a:extLst>
              <a:ext uri="{FF2B5EF4-FFF2-40B4-BE49-F238E27FC236}">
                <a16:creationId xmlns:a16="http://schemas.microsoft.com/office/drawing/2014/main" id="{CB6C8FAA-D104-3FBE-1698-D4CB26E76C3A}"/>
              </a:ext>
            </a:extLst>
          </p:cNvPr>
          <p:cNvCxnSpPr/>
          <p:nvPr/>
        </p:nvCxnSpPr>
        <p:spPr bwMode="auto">
          <a:xfrm flipH="1">
            <a:off x="1869801" y="3918649"/>
            <a:ext cx="2240" cy="806495"/>
          </a:xfrm>
          <a:prstGeom prst="line">
            <a:avLst/>
          </a:prstGeom>
          <a:noFill/>
          <a:ln w="63500" cap="flat" cmpd="sng" algn="ctr">
            <a:solidFill>
              <a:srgbClr val="000099"/>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直線コネクタ 11">
            <a:extLst>
              <a:ext uri="{FF2B5EF4-FFF2-40B4-BE49-F238E27FC236}">
                <a16:creationId xmlns:a16="http://schemas.microsoft.com/office/drawing/2014/main" id="{BFEA3AA0-1B20-F5E3-26DB-91A9F96A2F20}"/>
              </a:ext>
            </a:extLst>
          </p:cNvPr>
          <p:cNvCxnSpPr/>
          <p:nvPr/>
        </p:nvCxnSpPr>
        <p:spPr bwMode="auto">
          <a:xfrm>
            <a:off x="8984091" y="2674249"/>
            <a:ext cx="0" cy="1233780"/>
          </a:xfrm>
          <a:prstGeom prst="line">
            <a:avLst/>
          </a:prstGeom>
          <a:noFill/>
          <a:ln w="63500" cap="flat" cmpd="sng" algn="ctr">
            <a:solidFill>
              <a:srgbClr val="000099"/>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直線コネクタ 12">
            <a:extLst>
              <a:ext uri="{FF2B5EF4-FFF2-40B4-BE49-F238E27FC236}">
                <a16:creationId xmlns:a16="http://schemas.microsoft.com/office/drawing/2014/main" id="{F42F24CE-ED82-2206-9A17-33BF62D55CA9}"/>
              </a:ext>
            </a:extLst>
          </p:cNvPr>
          <p:cNvCxnSpPr/>
          <p:nvPr/>
        </p:nvCxnSpPr>
        <p:spPr bwMode="auto">
          <a:xfrm>
            <a:off x="4273348" y="2875652"/>
            <a:ext cx="0" cy="1057404"/>
          </a:xfrm>
          <a:prstGeom prst="line">
            <a:avLst/>
          </a:prstGeom>
          <a:noFill/>
          <a:ln w="63500" cap="flat" cmpd="sng" algn="ctr">
            <a:solidFill>
              <a:srgbClr val="000099"/>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タイトル 1">
            <a:extLst>
              <a:ext uri="{FF2B5EF4-FFF2-40B4-BE49-F238E27FC236}">
                <a16:creationId xmlns:a16="http://schemas.microsoft.com/office/drawing/2014/main" id="{47A76BDC-6D1E-5E7D-A384-E07377D9F426}"/>
              </a:ext>
            </a:extLst>
          </p:cNvPr>
          <p:cNvSpPr txBox="1">
            <a:spLocks/>
          </p:cNvSpPr>
          <p:nvPr/>
        </p:nvSpPr>
        <p:spPr>
          <a:xfrm>
            <a:off x="200472" y="307016"/>
            <a:ext cx="8784976" cy="561975"/>
          </a:xfrm>
          <a:prstGeom prst="rect">
            <a:avLst/>
          </a:prstGeom>
        </p:spPr>
        <p:txBody>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r>
              <a:rPr lang="ja-JP" altLang="en-US" dirty="0">
                <a:latin typeface="+mn-ea"/>
                <a:ea typeface="+mn-ea"/>
              </a:rPr>
              <a:t>                          </a:t>
            </a:r>
            <a:r>
              <a:rPr lang="ja-JP" altLang="en-US" sz="2400" dirty="0">
                <a:latin typeface="+mn-ea"/>
                <a:ea typeface="+mn-ea"/>
              </a:rPr>
              <a:t>サーバー機能・役割・システム概要</a:t>
            </a:r>
            <a:endParaRPr lang="en-US" altLang="ja-JP" sz="2400" dirty="0">
              <a:latin typeface="+mn-ea"/>
              <a:ea typeface="+mn-ea"/>
            </a:endParaRPr>
          </a:p>
          <a:p>
            <a:endParaRPr lang="ja-JP" altLang="en-US" b="1" kern="0" dirty="0">
              <a:effectLst>
                <a:outerShdw blurRad="38100" dist="38100" dir="2700000" algn="tl">
                  <a:srgbClr val="000000">
                    <a:alpha val="43137"/>
                  </a:srgbClr>
                </a:outerShdw>
              </a:effectLst>
            </a:endParaRPr>
          </a:p>
        </p:txBody>
      </p:sp>
      <p:pic>
        <p:nvPicPr>
          <p:cNvPr id="15" name="図 2">
            <a:extLst>
              <a:ext uri="{FF2B5EF4-FFF2-40B4-BE49-F238E27FC236}">
                <a16:creationId xmlns:a16="http://schemas.microsoft.com/office/drawing/2014/main" id="{23D99C4A-73CC-052A-7F3B-86ED1D5F25B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4000" y="273600"/>
            <a:ext cx="3076002" cy="462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正方形/長方形 15">
            <a:extLst>
              <a:ext uri="{FF2B5EF4-FFF2-40B4-BE49-F238E27FC236}">
                <a16:creationId xmlns:a16="http://schemas.microsoft.com/office/drawing/2014/main" id="{7E3172C0-E72A-8773-5E22-3CC300B87715}"/>
              </a:ext>
            </a:extLst>
          </p:cNvPr>
          <p:cNvSpPr/>
          <p:nvPr/>
        </p:nvSpPr>
        <p:spPr>
          <a:xfrm>
            <a:off x="2542869" y="1627647"/>
            <a:ext cx="2954749" cy="3436604"/>
          </a:xfrm>
          <a:prstGeom prst="rect">
            <a:avLst/>
          </a:prstGeom>
          <a:noFill/>
          <a:ln w="1905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63" dirty="0"/>
          </a:p>
        </p:txBody>
      </p:sp>
      <p:sp>
        <p:nvSpPr>
          <p:cNvPr id="19" name="角丸四角形 60">
            <a:extLst>
              <a:ext uri="{FF2B5EF4-FFF2-40B4-BE49-F238E27FC236}">
                <a16:creationId xmlns:a16="http://schemas.microsoft.com/office/drawing/2014/main" id="{C3FFA943-2491-6303-73BA-0662351FF8AA}"/>
              </a:ext>
            </a:extLst>
          </p:cNvPr>
          <p:cNvSpPr/>
          <p:nvPr/>
        </p:nvSpPr>
        <p:spPr>
          <a:xfrm>
            <a:off x="3434258" y="2461332"/>
            <a:ext cx="1468309" cy="289441"/>
          </a:xfrm>
          <a:prstGeom prst="roundRect">
            <a:avLst/>
          </a:prstGeom>
          <a:solidFill>
            <a:srgbClr val="0070C0">
              <a:alpha val="50000"/>
            </a:srgbClr>
          </a:solidFill>
          <a:ln w="25400" cap="flat" cmpd="sng" algn="ctr">
            <a:solidFill>
              <a:schemeClr val="bg1"/>
            </a:solidFill>
            <a:prstDash val="solid"/>
          </a:ln>
          <a:effectLst/>
        </p:spPr>
        <p:txBody>
          <a:bodyPr wrap="none" anchor="ctr">
            <a:spAutoFit/>
          </a:bodyPr>
          <a:lstStyle/>
          <a:p>
            <a:pPr algn="ctr">
              <a:defRPr/>
            </a:pPr>
            <a:r>
              <a:rPr lang="ja-JP" altLang="en-US" sz="1100" b="1" kern="0" dirty="0">
                <a:solidFill>
                  <a:sysClr val="window" lastClr="FFFFFF"/>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Meiryo UI" panose="020B0604030504040204" pitchFamily="50" charset="-128"/>
              </a:rPr>
              <a:t>管理兼制御サーバー</a:t>
            </a:r>
            <a:endParaRPr lang="en-US" altLang="ja-JP" sz="1100" b="1" kern="0" dirty="0">
              <a:solidFill>
                <a:sysClr val="window" lastClr="FFFFFF"/>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24" name="角丸四角形 70">
            <a:extLst>
              <a:ext uri="{FF2B5EF4-FFF2-40B4-BE49-F238E27FC236}">
                <a16:creationId xmlns:a16="http://schemas.microsoft.com/office/drawing/2014/main" id="{2B0F95A6-0A7B-8417-A680-E3CAFFD64738}"/>
              </a:ext>
            </a:extLst>
          </p:cNvPr>
          <p:cNvSpPr/>
          <p:nvPr/>
        </p:nvSpPr>
        <p:spPr>
          <a:xfrm>
            <a:off x="8386779" y="2460438"/>
            <a:ext cx="1405574" cy="289441"/>
          </a:xfrm>
          <a:prstGeom prst="roundRect">
            <a:avLst/>
          </a:prstGeom>
          <a:solidFill>
            <a:srgbClr val="FF0000">
              <a:alpha val="50000"/>
            </a:srgbClr>
          </a:solidFill>
          <a:ln w="25400" cap="flat" cmpd="sng" algn="ctr">
            <a:solidFill>
              <a:schemeClr val="bg1"/>
            </a:solidFill>
            <a:prstDash val="solid"/>
          </a:ln>
          <a:effectLst/>
        </p:spPr>
        <p:txBody>
          <a:bodyPr wrap="none" anchor="ctr">
            <a:spAutoFit/>
          </a:bodyPr>
          <a:lstStyle/>
          <a:p>
            <a:pPr algn="ctr">
              <a:defRPr/>
            </a:pPr>
            <a:r>
              <a:rPr lang="en-US" altLang="ja-JP" sz="1100" b="1" kern="0" dirty="0">
                <a:solidFill>
                  <a:sysClr val="window" lastClr="FFFFFF"/>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Meiryo UI" panose="020B0604030504040204" pitchFamily="50" charset="-128"/>
              </a:rPr>
              <a:t>Active</a:t>
            </a:r>
            <a:r>
              <a:rPr lang="ja-JP" altLang="en-US" sz="1100" b="1" kern="0" dirty="0">
                <a:solidFill>
                  <a:sysClr val="window" lastClr="FFFFFF"/>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Meiryo UI" panose="020B0604030504040204" pitchFamily="50" charset="-128"/>
              </a:rPr>
              <a:t> </a:t>
            </a:r>
            <a:r>
              <a:rPr lang="en-US" altLang="ja-JP" sz="1100" b="1" kern="0" dirty="0">
                <a:solidFill>
                  <a:sysClr val="window" lastClr="FFFFFF"/>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Meiryo UI" panose="020B0604030504040204" pitchFamily="50" charset="-128"/>
              </a:rPr>
              <a:t>Directory</a:t>
            </a:r>
          </a:p>
        </p:txBody>
      </p:sp>
      <p:sp>
        <p:nvSpPr>
          <p:cNvPr id="25" name="テキスト ボックス 24">
            <a:extLst>
              <a:ext uri="{FF2B5EF4-FFF2-40B4-BE49-F238E27FC236}">
                <a16:creationId xmlns:a16="http://schemas.microsoft.com/office/drawing/2014/main" id="{9EBD1CB3-A7D7-E333-2C3C-AF46A2A91D11}"/>
              </a:ext>
            </a:extLst>
          </p:cNvPr>
          <p:cNvSpPr txBox="1"/>
          <p:nvPr/>
        </p:nvSpPr>
        <p:spPr>
          <a:xfrm>
            <a:off x="1321828" y="1386236"/>
            <a:ext cx="1165704" cy="348237"/>
          </a:xfrm>
          <a:prstGeom prst="rect">
            <a:avLst/>
          </a:prstGeom>
          <a:noFill/>
        </p:spPr>
        <p:txBody>
          <a:bodyPr wrap="none" rtlCol="0">
            <a:spAutoFit/>
          </a:bodyPr>
          <a:lstStyle/>
          <a:p>
            <a:r>
              <a:rPr lang="en-US" altLang="ja-JP" sz="1663" b="1" dirty="0">
                <a:solidFill>
                  <a:schemeClr val="accent3"/>
                </a:solidFill>
              </a:rPr>
              <a:t>SP!</a:t>
            </a:r>
            <a:r>
              <a:rPr lang="ja-JP" altLang="en-US" sz="1477" b="1" dirty="0">
                <a:solidFill>
                  <a:schemeClr val="accent3"/>
                </a:solidFill>
              </a:rPr>
              <a:t>システム</a:t>
            </a:r>
          </a:p>
        </p:txBody>
      </p:sp>
      <p:sp>
        <p:nvSpPr>
          <p:cNvPr id="26" name="正方形/長方形 25">
            <a:extLst>
              <a:ext uri="{FF2B5EF4-FFF2-40B4-BE49-F238E27FC236}">
                <a16:creationId xmlns:a16="http://schemas.microsoft.com/office/drawing/2014/main" id="{8B152CAD-CE99-545C-3119-4971ACBF4234}"/>
              </a:ext>
            </a:extLst>
          </p:cNvPr>
          <p:cNvSpPr/>
          <p:nvPr/>
        </p:nvSpPr>
        <p:spPr bwMode="auto">
          <a:xfrm>
            <a:off x="5303413" y="1204727"/>
            <a:ext cx="2817939" cy="1173112"/>
          </a:xfrm>
          <a:prstGeom prst="rect">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a:lstStyle/>
          <a:p>
            <a:pPr algn="l">
              <a:lnSpc>
                <a:spcPct val="200000"/>
              </a:lnSpc>
              <a:defRPr/>
            </a:pPr>
            <a:r>
              <a:rPr lang="en-US" altLang="ja-JP" sz="1050" b="1" dirty="0">
                <a:latin typeface="メイリオ" panose="020B0604030504040204" pitchFamily="50" charset="-128"/>
                <a:ea typeface="メイリオ" panose="020B0604030504040204" pitchFamily="50" charset="-128"/>
                <a:cs typeface="Meiryo UI" pitchFamily="50" charset="-128"/>
              </a:rPr>
              <a:t>【SecurePrint</a:t>
            </a:r>
            <a:r>
              <a:rPr lang="ja-JP" altLang="en-US" sz="1050" b="1" dirty="0">
                <a:latin typeface="メイリオ" panose="020B0604030504040204" pitchFamily="50" charset="-128"/>
                <a:ea typeface="メイリオ" panose="020B0604030504040204" pitchFamily="50" charset="-128"/>
                <a:cs typeface="Meiryo UI" pitchFamily="50" charset="-128"/>
              </a:rPr>
              <a:t>！管理サーバーの役割</a:t>
            </a:r>
            <a:r>
              <a:rPr lang="en-US" altLang="ja-JP" sz="1050" b="1" dirty="0">
                <a:latin typeface="メイリオ" panose="020B0604030504040204" pitchFamily="50" charset="-128"/>
                <a:ea typeface="メイリオ" panose="020B0604030504040204" pitchFamily="50" charset="-128"/>
                <a:cs typeface="Meiryo UI" pitchFamily="50" charset="-128"/>
              </a:rPr>
              <a:t>】</a:t>
            </a:r>
          </a:p>
          <a:p>
            <a:pPr algn="l">
              <a:defRPr/>
            </a:pPr>
            <a:r>
              <a:rPr lang="ja-JP" altLang="en-US" sz="900" dirty="0">
                <a:latin typeface="メイリオ" panose="020B0604030504040204" pitchFamily="50" charset="-128"/>
                <a:ea typeface="メイリオ" panose="020B0604030504040204" pitchFamily="50" charset="-128"/>
                <a:cs typeface="Meiryo UI" pitchFamily="50" charset="-128"/>
              </a:rPr>
              <a:t>・データベース（マスター、ログ等）</a:t>
            </a:r>
            <a:endParaRPr lang="en-US" altLang="ja-JP" sz="900" dirty="0">
              <a:latin typeface="メイリオ" panose="020B0604030504040204" pitchFamily="50" charset="-128"/>
              <a:ea typeface="メイリオ" panose="020B0604030504040204" pitchFamily="50" charset="-128"/>
              <a:cs typeface="Meiryo UI" pitchFamily="50" charset="-128"/>
            </a:endParaRPr>
          </a:p>
          <a:p>
            <a:pPr algn="l">
              <a:defRPr/>
            </a:pPr>
            <a:r>
              <a:rPr lang="ja-JP" altLang="en-US" sz="900" dirty="0">
                <a:latin typeface="メイリオ" panose="020B0604030504040204" pitchFamily="50" charset="-128"/>
                <a:ea typeface="メイリオ" panose="020B0604030504040204" pitchFamily="50" charset="-128"/>
                <a:cs typeface="Meiryo UI" pitchFamily="50" charset="-128"/>
              </a:rPr>
              <a:t>・</a:t>
            </a:r>
            <a:r>
              <a:rPr lang="en-US" altLang="ja-JP" sz="900" dirty="0">
                <a:latin typeface="メイリオ" panose="020B0604030504040204" pitchFamily="50" charset="-128"/>
                <a:ea typeface="メイリオ" panose="020B0604030504040204" pitchFamily="50" charset="-128"/>
                <a:cs typeface="Meiryo UI" pitchFamily="50" charset="-128"/>
              </a:rPr>
              <a:t>Active directory</a:t>
            </a:r>
            <a:r>
              <a:rPr lang="ja-JP" altLang="en-US" sz="900" dirty="0">
                <a:latin typeface="メイリオ" panose="020B0604030504040204" pitchFamily="50" charset="-128"/>
                <a:ea typeface="メイリオ" panose="020B0604030504040204" pitchFamily="50" charset="-128"/>
                <a:cs typeface="Meiryo UI" pitchFamily="50" charset="-128"/>
              </a:rPr>
              <a:t>連携</a:t>
            </a:r>
            <a:endParaRPr lang="en-US" altLang="ja-JP" sz="900" dirty="0">
              <a:latin typeface="メイリオ" panose="020B0604030504040204" pitchFamily="50" charset="-128"/>
              <a:ea typeface="メイリオ" panose="020B0604030504040204" pitchFamily="50" charset="-128"/>
              <a:cs typeface="Meiryo UI" pitchFamily="50" charset="-128"/>
            </a:endParaRPr>
          </a:p>
          <a:p>
            <a:pPr>
              <a:defRPr/>
            </a:pPr>
            <a:r>
              <a:rPr lang="ja-JP" altLang="en-US" sz="900" dirty="0">
                <a:latin typeface="メイリオ" panose="020B0604030504040204" pitchFamily="50" charset="-128"/>
                <a:ea typeface="メイリオ" panose="020B0604030504040204" pitchFamily="50" charset="-128"/>
                <a:cs typeface="Meiryo UI" pitchFamily="50" charset="-128"/>
              </a:rPr>
              <a:t>・マスター（ユーザー、グループ、機器）管理</a:t>
            </a:r>
            <a:endParaRPr lang="en-US" altLang="ja-JP" sz="900" dirty="0">
              <a:latin typeface="メイリオ" panose="020B0604030504040204" pitchFamily="50" charset="-128"/>
              <a:ea typeface="メイリオ" panose="020B0604030504040204" pitchFamily="50" charset="-128"/>
              <a:cs typeface="Meiryo UI" pitchFamily="50" charset="-128"/>
            </a:endParaRPr>
          </a:p>
          <a:p>
            <a:pPr>
              <a:defRPr/>
            </a:pPr>
            <a:r>
              <a:rPr lang="ja-JP" altLang="en-US" sz="900" dirty="0">
                <a:latin typeface="メイリオ" panose="020B0604030504040204" pitchFamily="50" charset="-128"/>
                <a:ea typeface="メイリオ" panose="020B0604030504040204" pitchFamily="50" charset="-128"/>
                <a:cs typeface="Meiryo UI" pitchFamily="50" charset="-128"/>
              </a:rPr>
              <a:t>・ログ管理、集計</a:t>
            </a:r>
          </a:p>
          <a:p>
            <a:pPr>
              <a:defRPr/>
            </a:pPr>
            <a:r>
              <a:rPr lang="ja-JP" altLang="en-US" sz="900" dirty="0">
                <a:latin typeface="メイリオ" panose="020B0604030504040204" pitchFamily="50" charset="-128"/>
                <a:ea typeface="メイリオ" panose="020B0604030504040204" pitchFamily="50" charset="-128"/>
                <a:cs typeface="Meiryo UI" pitchFamily="50" charset="-128"/>
              </a:rPr>
              <a:t>・各種バッチ処理</a:t>
            </a:r>
          </a:p>
        </p:txBody>
      </p:sp>
      <p:sp>
        <p:nvSpPr>
          <p:cNvPr id="27" name="正方形/長方形 26">
            <a:extLst>
              <a:ext uri="{FF2B5EF4-FFF2-40B4-BE49-F238E27FC236}">
                <a16:creationId xmlns:a16="http://schemas.microsoft.com/office/drawing/2014/main" id="{2D8337F8-E64E-5D77-13DF-A211AA64A07F}"/>
              </a:ext>
            </a:extLst>
          </p:cNvPr>
          <p:cNvSpPr/>
          <p:nvPr/>
        </p:nvSpPr>
        <p:spPr bwMode="auto">
          <a:xfrm>
            <a:off x="5304413" y="2467126"/>
            <a:ext cx="2816939" cy="1230634"/>
          </a:xfrm>
          <a:prstGeom prst="rect">
            <a:avLst/>
          </a:prstGeom>
          <a:solidFill>
            <a:schemeClr val="accent3">
              <a:lumMod val="20000"/>
              <a:lumOff val="80000"/>
            </a:schemeClr>
          </a:solidFill>
          <a:ln w="19050" cap="flat" cmpd="sng" algn="ctr">
            <a:solidFill>
              <a:schemeClr val="accent3">
                <a:lumMod val="75000"/>
              </a:schemeClr>
            </a:solidFill>
            <a:prstDash val="solid"/>
            <a:round/>
            <a:headEnd type="none" w="med" len="med"/>
            <a:tailEnd type="none" w="med" len="med"/>
          </a:ln>
          <a:effectLst/>
        </p:spPr>
        <p:txBody>
          <a:bodyPr/>
          <a:lstStyle/>
          <a:p>
            <a:pPr>
              <a:lnSpc>
                <a:spcPct val="200000"/>
              </a:lnSpc>
              <a:defRPr/>
            </a:pPr>
            <a:r>
              <a:rPr lang="en-US" altLang="ja-JP" sz="1050" b="1" dirty="0">
                <a:latin typeface="メイリオ" panose="020B0604030504040204" pitchFamily="50" charset="-128"/>
                <a:ea typeface="メイリオ" panose="020B0604030504040204" pitchFamily="50" charset="-128"/>
                <a:cs typeface="Meiryo UI" pitchFamily="50" charset="-128"/>
              </a:rPr>
              <a:t>【SecurePrint</a:t>
            </a:r>
            <a:r>
              <a:rPr lang="ja-JP" altLang="en-US" sz="1050" b="1" dirty="0">
                <a:latin typeface="メイリオ" panose="020B0604030504040204" pitchFamily="50" charset="-128"/>
                <a:ea typeface="メイリオ" panose="020B0604030504040204" pitchFamily="50" charset="-128"/>
                <a:cs typeface="Meiryo UI" pitchFamily="50" charset="-128"/>
              </a:rPr>
              <a:t>！制御サーバーの役割</a:t>
            </a:r>
            <a:r>
              <a:rPr lang="en-US" altLang="ja-JP" sz="1050" b="1" dirty="0">
                <a:latin typeface="メイリオ" panose="020B0604030504040204" pitchFamily="50" charset="-128"/>
                <a:ea typeface="メイリオ" panose="020B0604030504040204" pitchFamily="50" charset="-128"/>
                <a:cs typeface="Meiryo UI" pitchFamily="50" charset="-128"/>
              </a:rPr>
              <a:t>】</a:t>
            </a:r>
          </a:p>
          <a:p>
            <a:pPr algn="l">
              <a:defRPr/>
            </a:pPr>
            <a:r>
              <a:rPr lang="ja-JP" altLang="en-US" sz="900" dirty="0">
                <a:latin typeface="メイリオ" panose="020B0604030504040204" pitchFamily="50" charset="-128"/>
                <a:ea typeface="メイリオ" panose="020B0604030504040204" pitchFamily="50" charset="-128"/>
                <a:cs typeface="Meiryo UI" pitchFamily="50" charset="-128"/>
              </a:rPr>
              <a:t>・プリント制御</a:t>
            </a:r>
            <a:endParaRPr lang="en-US" altLang="ja-JP" sz="900" dirty="0">
              <a:latin typeface="メイリオ" panose="020B0604030504040204" pitchFamily="50" charset="-128"/>
              <a:ea typeface="メイリオ" panose="020B0604030504040204" pitchFamily="50" charset="-128"/>
              <a:cs typeface="Meiryo UI" pitchFamily="50" charset="-128"/>
            </a:endParaRPr>
          </a:p>
          <a:p>
            <a:pPr algn="l">
              <a:defRPr/>
            </a:pPr>
            <a:r>
              <a:rPr lang="ja-JP" altLang="en-US" sz="900" dirty="0">
                <a:latin typeface="メイリオ" panose="020B0604030504040204" pitchFamily="50" charset="-128"/>
                <a:ea typeface="メイリオ" panose="020B0604030504040204" pitchFamily="50" charset="-128"/>
                <a:cs typeface="Meiryo UI" pitchFamily="50" charset="-128"/>
              </a:rPr>
              <a:t>・複合機連携</a:t>
            </a:r>
            <a:endParaRPr lang="en-US" altLang="ja-JP" sz="900" dirty="0">
              <a:latin typeface="メイリオ" panose="020B0604030504040204" pitchFamily="50" charset="-128"/>
              <a:ea typeface="メイリオ" panose="020B0604030504040204" pitchFamily="50" charset="-128"/>
              <a:cs typeface="Meiryo UI" pitchFamily="50" charset="-128"/>
            </a:endParaRPr>
          </a:p>
          <a:p>
            <a:pPr algn="l">
              <a:defRPr/>
            </a:pPr>
            <a:r>
              <a:rPr lang="ja-JP" altLang="en-US" sz="900" dirty="0">
                <a:latin typeface="メイリオ" panose="020B0604030504040204" pitchFamily="50" charset="-128"/>
                <a:ea typeface="メイリオ" panose="020B0604030504040204" pitchFamily="50" charset="-128"/>
                <a:cs typeface="Meiryo UI" pitchFamily="50" charset="-128"/>
              </a:rPr>
              <a:t>（複合機用連携</a:t>
            </a:r>
            <a:r>
              <a:rPr lang="en-US" altLang="ja-JP" sz="900" dirty="0">
                <a:latin typeface="メイリオ" panose="020B0604030504040204" pitchFamily="50" charset="-128"/>
                <a:ea typeface="メイリオ" panose="020B0604030504040204" pitchFamily="50" charset="-128"/>
                <a:cs typeface="Meiryo UI" pitchFamily="50" charset="-128"/>
              </a:rPr>
              <a:t>Web</a:t>
            </a:r>
            <a:r>
              <a:rPr lang="ja-JP" altLang="en-US" sz="900" dirty="0">
                <a:latin typeface="メイリオ" panose="020B0604030504040204" pitchFamily="50" charset="-128"/>
                <a:ea typeface="メイリオ" panose="020B0604030504040204" pitchFamily="50" charset="-128"/>
                <a:cs typeface="Meiryo UI" pitchFamily="50" charset="-128"/>
              </a:rPr>
              <a:t>サーバー、印刷制御機能）</a:t>
            </a:r>
            <a:endParaRPr lang="en-US" altLang="ja-JP" sz="900" dirty="0">
              <a:latin typeface="メイリオ" panose="020B0604030504040204" pitchFamily="50" charset="-128"/>
              <a:ea typeface="メイリオ" panose="020B0604030504040204" pitchFamily="50" charset="-128"/>
              <a:cs typeface="Meiryo UI" pitchFamily="50" charset="-128"/>
            </a:endParaRPr>
          </a:p>
          <a:p>
            <a:pPr algn="l">
              <a:defRPr/>
            </a:pPr>
            <a:r>
              <a:rPr lang="ja-JP" altLang="en-US" sz="900" dirty="0">
                <a:latin typeface="メイリオ" panose="020B0604030504040204" pitchFamily="50" charset="-128"/>
                <a:ea typeface="メイリオ" panose="020B0604030504040204" pitchFamily="50" charset="-128"/>
                <a:cs typeface="Meiryo UI" pitchFamily="50" charset="-128"/>
              </a:rPr>
              <a:t>・データベース連携サーバー</a:t>
            </a:r>
            <a:endParaRPr lang="en-US" altLang="ja-JP" sz="900" dirty="0">
              <a:latin typeface="メイリオ" panose="020B0604030504040204" pitchFamily="50" charset="-128"/>
              <a:ea typeface="メイリオ" panose="020B0604030504040204" pitchFamily="50" charset="-128"/>
              <a:cs typeface="Meiryo UI" pitchFamily="50" charset="-128"/>
            </a:endParaRPr>
          </a:p>
          <a:p>
            <a:pPr algn="l">
              <a:defRPr/>
            </a:pPr>
            <a:r>
              <a:rPr lang="ja-JP" altLang="en-US" sz="900" dirty="0">
                <a:latin typeface="メイリオ" panose="020B0604030504040204" pitchFamily="50" charset="-128"/>
                <a:ea typeface="メイリオ" panose="020B0604030504040204" pitchFamily="50" charset="-128"/>
                <a:cs typeface="Meiryo UI" pitchFamily="50" charset="-128"/>
              </a:rPr>
              <a:t>（トランザクション管理。</a:t>
            </a:r>
            <a:r>
              <a:rPr lang="en-US" altLang="ja-JP" sz="900" dirty="0">
                <a:latin typeface="メイリオ" panose="020B0604030504040204" pitchFamily="50" charset="-128"/>
                <a:ea typeface="メイリオ" panose="020B0604030504040204" pitchFamily="50" charset="-128"/>
                <a:cs typeface="Meiryo UI" pitchFamily="50" charset="-128"/>
              </a:rPr>
              <a:t>DB</a:t>
            </a:r>
            <a:r>
              <a:rPr lang="ja-JP" altLang="en-US" sz="900" dirty="0">
                <a:latin typeface="メイリオ" panose="020B0604030504040204" pitchFamily="50" charset="-128"/>
                <a:ea typeface="メイリオ" panose="020B0604030504040204" pitchFamily="50" charset="-128"/>
                <a:cs typeface="Meiryo UI" pitchFamily="50" charset="-128"/>
              </a:rPr>
              <a:t>アクセス時に経由）</a:t>
            </a:r>
          </a:p>
        </p:txBody>
      </p:sp>
      <p:sp>
        <p:nvSpPr>
          <p:cNvPr id="29" name="四角形: 角を丸くする 28">
            <a:extLst>
              <a:ext uri="{FF2B5EF4-FFF2-40B4-BE49-F238E27FC236}">
                <a16:creationId xmlns:a16="http://schemas.microsoft.com/office/drawing/2014/main" id="{EFE29294-3414-786C-BCD5-E043DA12FC4D}"/>
              </a:ext>
            </a:extLst>
          </p:cNvPr>
          <p:cNvSpPr/>
          <p:nvPr/>
        </p:nvSpPr>
        <p:spPr bwMode="auto">
          <a:xfrm>
            <a:off x="262660" y="1089476"/>
            <a:ext cx="3548513" cy="395308"/>
          </a:xfrm>
          <a:prstGeom prst="roundRect">
            <a:avLst/>
          </a:prstGeom>
          <a:solidFill>
            <a:schemeClr val="accent6">
              <a:lumMod val="60000"/>
              <a:lumOff val="40000"/>
            </a:schemeClr>
          </a:solidFill>
          <a:ln>
            <a:noFill/>
          </a:ln>
          <a:effectLst/>
        </p:spPr>
        <p:txBody>
          <a:bodyPr vert="horz" wrap="square" lIns="108000" tIns="36000" rIns="108000" bIns="0" numCol="1" rtlCol="0" anchor="ctr" anchorCtr="0" compatLnSpc="1">
            <a:prstTxWarp prst="textNoShape">
              <a:avLst/>
            </a:prstTxWarp>
          </a:bodyPr>
          <a:lstStyle/>
          <a:p>
            <a:pPr algn="ctr">
              <a:spcBef>
                <a:spcPct val="20000"/>
              </a:spcBef>
              <a:buClr>
                <a:srgbClr val="5330C1"/>
              </a:buClr>
            </a:pPr>
            <a:r>
              <a:rPr lang="en-US" altLang="ja-JP" b="1" spc="100" dirty="0">
                <a:solidFill>
                  <a:schemeClr val="bg1"/>
                </a:solidFill>
                <a:latin typeface="メイリオ" panose="020B0604030504040204" pitchFamily="50" charset="-128"/>
                <a:ea typeface="メイリオ" panose="020B0604030504040204" pitchFamily="50" charset="-128"/>
                <a:cs typeface="Meiryo UI" pitchFamily="50" charset="-128"/>
              </a:rPr>
              <a:t>SecurePrint</a:t>
            </a:r>
            <a:r>
              <a:rPr lang="ja-JP" altLang="en-US" b="1" spc="100" dirty="0">
                <a:solidFill>
                  <a:schemeClr val="bg1"/>
                </a:solidFill>
                <a:latin typeface="メイリオ" panose="020B0604030504040204" pitchFamily="50" charset="-128"/>
                <a:ea typeface="メイリオ" panose="020B0604030504040204" pitchFamily="50" charset="-128"/>
                <a:cs typeface="Meiryo UI" pitchFamily="50" charset="-128"/>
              </a:rPr>
              <a:t>！システム構成</a:t>
            </a:r>
          </a:p>
        </p:txBody>
      </p:sp>
      <p:pic>
        <p:nvPicPr>
          <p:cNvPr id="30" name="図 2">
            <a:extLst>
              <a:ext uri="{FF2B5EF4-FFF2-40B4-BE49-F238E27FC236}">
                <a16:creationId xmlns:a16="http://schemas.microsoft.com/office/drawing/2014/main" id="{802C7738-C5B9-FF8D-08ED-61AE873E069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96816" y="2831294"/>
            <a:ext cx="1790090" cy="269356"/>
          </a:xfrm>
          <a:prstGeom prst="rect">
            <a:avLst/>
          </a:prstGeom>
          <a:noFill/>
          <a:ln w="9525">
            <a:solidFill>
              <a:srgbClr val="7030A0"/>
            </a:solidFill>
            <a:miter lim="800000"/>
            <a:headEnd/>
            <a:tailEnd/>
          </a:ln>
          <a:extLst>
            <a:ext uri="{909E8E84-426E-40DD-AFC4-6F175D3DCCD1}">
              <a14:hiddenFill xmlns:a14="http://schemas.microsoft.com/office/drawing/2010/main">
                <a:solidFill>
                  <a:srgbClr val="FFFFFF"/>
                </a:solidFill>
              </a14:hiddenFill>
            </a:ext>
          </a:extLst>
        </p:spPr>
      </p:pic>
      <p:cxnSp>
        <p:nvCxnSpPr>
          <p:cNvPr id="463" name="直線コネクタ 462">
            <a:extLst>
              <a:ext uri="{FF2B5EF4-FFF2-40B4-BE49-F238E27FC236}">
                <a16:creationId xmlns:a16="http://schemas.microsoft.com/office/drawing/2014/main" id="{A6D15861-D40A-99EF-52A8-36F551843BAC}"/>
              </a:ext>
            </a:extLst>
          </p:cNvPr>
          <p:cNvCxnSpPr/>
          <p:nvPr/>
        </p:nvCxnSpPr>
        <p:spPr bwMode="auto">
          <a:xfrm>
            <a:off x="560512" y="3933056"/>
            <a:ext cx="8784976" cy="0"/>
          </a:xfrm>
          <a:prstGeom prst="line">
            <a:avLst/>
          </a:prstGeom>
          <a:ln w="63500"/>
        </p:spPr>
        <p:style>
          <a:lnRef idx="3">
            <a:schemeClr val="accent2"/>
          </a:lnRef>
          <a:fillRef idx="0">
            <a:schemeClr val="accent2"/>
          </a:fillRef>
          <a:effectRef idx="2">
            <a:schemeClr val="accent2"/>
          </a:effectRef>
          <a:fontRef idx="minor">
            <a:schemeClr val="tx1"/>
          </a:fontRef>
        </p:style>
      </p:cxnSp>
      <p:cxnSp>
        <p:nvCxnSpPr>
          <p:cNvPr id="464" name="直線コネクタ 463">
            <a:extLst>
              <a:ext uri="{FF2B5EF4-FFF2-40B4-BE49-F238E27FC236}">
                <a16:creationId xmlns:a16="http://schemas.microsoft.com/office/drawing/2014/main" id="{21A8F4F6-4F41-71F6-085E-7B4D87E95E81}"/>
              </a:ext>
            </a:extLst>
          </p:cNvPr>
          <p:cNvCxnSpPr>
            <a:cxnSpLocks/>
          </p:cNvCxnSpPr>
          <p:nvPr/>
        </p:nvCxnSpPr>
        <p:spPr bwMode="auto">
          <a:xfrm>
            <a:off x="923841" y="2875652"/>
            <a:ext cx="0" cy="1057404"/>
          </a:xfrm>
          <a:prstGeom prst="line">
            <a:avLst/>
          </a:prstGeom>
          <a:noFill/>
          <a:ln w="63500" cap="flat" cmpd="sng" algn="ctr">
            <a:solidFill>
              <a:srgbClr val="000099"/>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68" name="グループ化 467">
            <a:extLst>
              <a:ext uri="{FF2B5EF4-FFF2-40B4-BE49-F238E27FC236}">
                <a16:creationId xmlns:a16="http://schemas.microsoft.com/office/drawing/2014/main" id="{11074E38-14CC-5C20-F014-D5FDF379C06A}"/>
              </a:ext>
            </a:extLst>
          </p:cNvPr>
          <p:cNvGrpSpPr/>
          <p:nvPr/>
        </p:nvGrpSpPr>
        <p:grpSpPr>
          <a:xfrm>
            <a:off x="175395" y="2520441"/>
            <a:ext cx="847428" cy="760225"/>
            <a:chOff x="8808181" y="5226308"/>
            <a:chExt cx="1042988" cy="935662"/>
          </a:xfrm>
        </p:grpSpPr>
        <p:pic>
          <p:nvPicPr>
            <p:cNvPr id="469" name="Picture 4">
              <a:extLst>
                <a:ext uri="{FF2B5EF4-FFF2-40B4-BE49-F238E27FC236}">
                  <a16:creationId xmlns:a16="http://schemas.microsoft.com/office/drawing/2014/main" id="{E9EE4A92-593E-BF4D-8542-7EFF062B56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08181" y="5226308"/>
              <a:ext cx="1042988" cy="935662"/>
            </a:xfrm>
            <a:prstGeom prst="rect">
              <a:avLst/>
            </a:prstGeom>
            <a:noFill/>
            <a:extLst>
              <a:ext uri="{909E8E84-426E-40DD-AFC4-6F175D3DCCD1}">
                <a14:hiddenFill xmlns:a14="http://schemas.microsoft.com/office/drawing/2010/main">
                  <a:solidFill>
                    <a:srgbClr val="FFFFFF"/>
                  </a:solidFill>
                </a14:hiddenFill>
              </a:ext>
            </a:extLst>
          </p:spPr>
        </p:pic>
        <p:pic>
          <p:nvPicPr>
            <p:cNvPr id="470" name="Picture 2">
              <a:extLst>
                <a:ext uri="{FF2B5EF4-FFF2-40B4-BE49-F238E27FC236}">
                  <a16:creationId xmlns:a16="http://schemas.microsoft.com/office/drawing/2014/main" id="{1E020382-15D3-AF5D-F216-7D790CE535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22389" y="5359309"/>
              <a:ext cx="461212" cy="288258"/>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472" name="直線コネクタ 471">
            <a:extLst>
              <a:ext uri="{FF2B5EF4-FFF2-40B4-BE49-F238E27FC236}">
                <a16:creationId xmlns:a16="http://schemas.microsoft.com/office/drawing/2014/main" id="{F748BADB-172F-0B57-A158-F0DB9D7412E8}"/>
              </a:ext>
            </a:extLst>
          </p:cNvPr>
          <p:cNvCxnSpPr>
            <a:cxnSpLocks/>
          </p:cNvCxnSpPr>
          <p:nvPr/>
        </p:nvCxnSpPr>
        <p:spPr bwMode="auto">
          <a:xfrm>
            <a:off x="1978972" y="2875652"/>
            <a:ext cx="0" cy="1057404"/>
          </a:xfrm>
          <a:prstGeom prst="line">
            <a:avLst/>
          </a:prstGeom>
          <a:noFill/>
          <a:ln w="63500" cap="flat" cmpd="sng" algn="ctr">
            <a:solidFill>
              <a:srgbClr val="000099"/>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471" name="図 470">
            <a:extLst>
              <a:ext uri="{FF2B5EF4-FFF2-40B4-BE49-F238E27FC236}">
                <a16:creationId xmlns:a16="http://schemas.microsoft.com/office/drawing/2014/main" id="{35992461-ABD1-B9A6-09AD-68AC3FE0D3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27091" y="2503018"/>
            <a:ext cx="793769" cy="74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5" name="角丸四角形 60">
            <a:extLst>
              <a:ext uri="{FF2B5EF4-FFF2-40B4-BE49-F238E27FC236}">
                <a16:creationId xmlns:a16="http://schemas.microsoft.com/office/drawing/2014/main" id="{75EE0387-CCC3-E039-05C1-58500C03D573}"/>
              </a:ext>
            </a:extLst>
          </p:cNvPr>
          <p:cNvSpPr/>
          <p:nvPr/>
        </p:nvSpPr>
        <p:spPr>
          <a:xfrm>
            <a:off x="1978159" y="2274883"/>
            <a:ext cx="1183030" cy="408623"/>
          </a:xfrm>
          <a:prstGeom prst="roundRect">
            <a:avLst/>
          </a:prstGeom>
          <a:solidFill>
            <a:srgbClr val="7030A0">
              <a:alpha val="50000"/>
            </a:srgbClr>
          </a:solidFill>
          <a:ln w="25400" cap="flat" cmpd="sng" algn="ctr">
            <a:solidFill>
              <a:schemeClr val="bg1"/>
            </a:solidFill>
            <a:prstDash val="solid"/>
          </a:ln>
          <a:effectLst/>
        </p:spPr>
        <p:txBody>
          <a:bodyPr wrap="square" anchor="ctr">
            <a:spAutoFit/>
          </a:bodyPr>
          <a:lstStyle/>
          <a:p>
            <a:pPr algn="ctr"/>
            <a:r>
              <a:rPr lang="en-US" altLang="ja-JP" sz="900" b="1"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SP!</a:t>
            </a:r>
            <a:r>
              <a:rPr lang="ja-JP" altLang="en-US" sz="900" b="1"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クライアント</a:t>
            </a:r>
            <a:endParaRPr lang="en-US" altLang="ja-JP" sz="900" b="1"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p>
            <a:pPr algn="ctr"/>
            <a:r>
              <a:rPr lang="ja-JP" altLang="en-US" sz="900" b="1"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エージェント</a:t>
            </a:r>
          </a:p>
        </p:txBody>
      </p:sp>
      <p:sp>
        <p:nvSpPr>
          <p:cNvPr id="466" name="角丸四角形 60">
            <a:extLst>
              <a:ext uri="{FF2B5EF4-FFF2-40B4-BE49-F238E27FC236}">
                <a16:creationId xmlns:a16="http://schemas.microsoft.com/office/drawing/2014/main" id="{71168E71-2672-D1C0-37CF-5DDE216BA776}"/>
              </a:ext>
            </a:extLst>
          </p:cNvPr>
          <p:cNvSpPr/>
          <p:nvPr/>
        </p:nvSpPr>
        <p:spPr>
          <a:xfrm>
            <a:off x="1985658" y="2694321"/>
            <a:ext cx="1191347" cy="444945"/>
          </a:xfrm>
          <a:prstGeom prst="roundRect">
            <a:avLst/>
          </a:prstGeom>
          <a:solidFill>
            <a:srgbClr val="7030A0">
              <a:alpha val="50000"/>
            </a:srgbClr>
          </a:solidFill>
          <a:ln w="25400" cap="flat" cmpd="sng" algn="ctr">
            <a:solidFill>
              <a:schemeClr val="bg1"/>
            </a:solidFill>
            <a:prstDash val="solid"/>
          </a:ln>
          <a:effectLst/>
        </p:spPr>
        <p:txBody>
          <a:bodyPr wrap="square" anchor="ctr">
            <a:spAutoFit/>
          </a:bodyPr>
          <a:lstStyle/>
          <a:p>
            <a:pPr algn="ctr">
              <a:lnSpc>
                <a:spcPts val="1053"/>
              </a:lnSpc>
              <a:spcBef>
                <a:spcPct val="20000"/>
              </a:spcBef>
              <a:buClr>
                <a:srgbClr val="5330C1"/>
              </a:buClr>
              <a:defRPr/>
            </a:pPr>
            <a:r>
              <a:rPr lang="en-US" altLang="ja-JP" sz="900" b="1"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Meiryo UI" panose="020B0604030504040204" pitchFamily="50" charset="-128"/>
              </a:rPr>
              <a:t>SmartSESAME</a:t>
            </a:r>
          </a:p>
          <a:p>
            <a:pPr algn="ctr">
              <a:lnSpc>
                <a:spcPts val="1053"/>
              </a:lnSpc>
              <a:spcBef>
                <a:spcPct val="20000"/>
              </a:spcBef>
              <a:buClr>
                <a:srgbClr val="5330C1"/>
              </a:buClr>
              <a:defRPr/>
            </a:pPr>
            <a:r>
              <a:rPr lang="en-US" altLang="ja-JP" sz="900" b="1"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Meiryo UI" panose="020B0604030504040204" pitchFamily="50" charset="-128"/>
              </a:rPr>
              <a:t>SecurePrinter</a:t>
            </a:r>
          </a:p>
        </p:txBody>
      </p:sp>
      <p:sp>
        <p:nvSpPr>
          <p:cNvPr id="467" name="角丸四角形 60">
            <a:extLst>
              <a:ext uri="{FF2B5EF4-FFF2-40B4-BE49-F238E27FC236}">
                <a16:creationId xmlns:a16="http://schemas.microsoft.com/office/drawing/2014/main" id="{8DB3702F-707F-B49B-3F36-765D29A5965A}"/>
              </a:ext>
            </a:extLst>
          </p:cNvPr>
          <p:cNvSpPr/>
          <p:nvPr/>
        </p:nvSpPr>
        <p:spPr>
          <a:xfrm>
            <a:off x="1992354" y="3147368"/>
            <a:ext cx="1191348" cy="408623"/>
          </a:xfrm>
          <a:prstGeom prst="roundRect">
            <a:avLst/>
          </a:prstGeom>
          <a:solidFill>
            <a:srgbClr val="88BA42">
              <a:alpha val="50000"/>
            </a:srgbClr>
          </a:solidFill>
          <a:ln w="25400" cap="flat" cmpd="sng" algn="ctr">
            <a:solidFill>
              <a:schemeClr val="bg1"/>
            </a:solidFill>
            <a:prstDash val="solid"/>
          </a:ln>
          <a:effectLst/>
        </p:spPr>
        <p:txBody>
          <a:bodyPr wrap="square" anchor="ctr">
            <a:spAutoFit/>
          </a:bodyPr>
          <a:lstStyle/>
          <a:p>
            <a:pPr algn="ctr"/>
            <a:r>
              <a:rPr lang="ja-JP" altLang="en-US" sz="900" b="1"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メーカー純正</a:t>
            </a:r>
            <a:endParaRPr lang="en-US" altLang="ja-JP" sz="900" b="1"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p>
            <a:pPr algn="ctr"/>
            <a:r>
              <a:rPr lang="ja-JP" altLang="en-US" sz="900" b="1"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ドライバー</a:t>
            </a:r>
          </a:p>
        </p:txBody>
      </p:sp>
      <p:grpSp>
        <p:nvGrpSpPr>
          <p:cNvPr id="2" name="グループ化 1">
            <a:extLst>
              <a:ext uri="{FF2B5EF4-FFF2-40B4-BE49-F238E27FC236}">
                <a16:creationId xmlns:a16="http://schemas.microsoft.com/office/drawing/2014/main" id="{9258647E-BEEB-A154-9B7C-1EA8BA55C3C6}"/>
              </a:ext>
            </a:extLst>
          </p:cNvPr>
          <p:cNvGrpSpPr/>
          <p:nvPr/>
        </p:nvGrpSpPr>
        <p:grpSpPr>
          <a:xfrm>
            <a:off x="3872225" y="1619584"/>
            <a:ext cx="759976" cy="863248"/>
            <a:chOff x="2312408" y="3963374"/>
            <a:chExt cx="759976" cy="863248"/>
          </a:xfrm>
        </p:grpSpPr>
        <p:grpSp>
          <p:nvGrpSpPr>
            <p:cNvPr id="3" name="グループ化 2">
              <a:extLst>
                <a:ext uri="{FF2B5EF4-FFF2-40B4-BE49-F238E27FC236}">
                  <a16:creationId xmlns:a16="http://schemas.microsoft.com/office/drawing/2014/main" id="{BA03469A-E39B-28B6-73B2-6EFB9EB2AE04}"/>
                </a:ext>
              </a:extLst>
            </p:cNvPr>
            <p:cNvGrpSpPr/>
            <p:nvPr/>
          </p:nvGrpSpPr>
          <p:grpSpPr>
            <a:xfrm>
              <a:off x="2312408" y="3963374"/>
              <a:ext cx="698923" cy="863248"/>
              <a:chOff x="2312408" y="3963374"/>
              <a:chExt cx="698923" cy="863248"/>
            </a:xfrm>
          </p:grpSpPr>
          <p:grpSp>
            <p:nvGrpSpPr>
              <p:cNvPr id="28" name="グループ化 27">
                <a:extLst>
                  <a:ext uri="{FF2B5EF4-FFF2-40B4-BE49-F238E27FC236}">
                    <a16:creationId xmlns:a16="http://schemas.microsoft.com/office/drawing/2014/main" id="{A7692231-A87E-857F-5FD8-489CE361E147}"/>
                  </a:ext>
                </a:extLst>
              </p:cNvPr>
              <p:cNvGrpSpPr>
                <a:grpSpLocks noChangeAspect="1"/>
              </p:cNvGrpSpPr>
              <p:nvPr/>
            </p:nvGrpSpPr>
            <p:grpSpPr>
              <a:xfrm>
                <a:off x="2312408" y="3963374"/>
                <a:ext cx="447750" cy="808433"/>
                <a:chOff x="2743201" y="3695701"/>
                <a:chExt cx="1371600" cy="2476499"/>
              </a:xfrm>
              <a:solidFill>
                <a:schemeClr val="tx1"/>
              </a:solidFill>
            </p:grpSpPr>
            <p:sp>
              <p:nvSpPr>
                <p:cNvPr id="474" name="Freeform 17">
                  <a:extLst>
                    <a:ext uri="{FF2B5EF4-FFF2-40B4-BE49-F238E27FC236}">
                      <a16:creationId xmlns:a16="http://schemas.microsoft.com/office/drawing/2014/main" id="{FEA605B5-BFF9-987B-4290-DB0D9885014D}"/>
                    </a:ext>
                  </a:extLst>
                </p:cNvPr>
                <p:cNvSpPr>
                  <a:spLocks noEditPoints="1"/>
                </p:cNvSpPr>
                <p:nvPr/>
              </p:nvSpPr>
              <p:spPr bwMode="auto">
                <a:xfrm>
                  <a:off x="2743201" y="3695701"/>
                  <a:ext cx="1371600" cy="2476499"/>
                </a:xfrm>
                <a:custGeom>
                  <a:avLst/>
                  <a:gdLst>
                    <a:gd name="T0" fmla="*/ 1151 w 1248"/>
                    <a:gd name="T1" fmla="*/ 0 h 2260"/>
                    <a:gd name="T2" fmla="*/ 97 w 1248"/>
                    <a:gd name="T3" fmla="*/ 0 h 2260"/>
                    <a:gd name="T4" fmla="*/ 0 w 1248"/>
                    <a:gd name="T5" fmla="*/ 97 h 2260"/>
                    <a:gd name="T6" fmla="*/ 0 w 1248"/>
                    <a:gd name="T7" fmla="*/ 2163 h 2260"/>
                    <a:gd name="T8" fmla="*/ 97 w 1248"/>
                    <a:gd name="T9" fmla="*/ 2260 h 2260"/>
                    <a:gd name="T10" fmla="*/ 1151 w 1248"/>
                    <a:gd name="T11" fmla="*/ 2260 h 2260"/>
                    <a:gd name="T12" fmla="*/ 1248 w 1248"/>
                    <a:gd name="T13" fmla="*/ 2163 h 2260"/>
                    <a:gd name="T14" fmla="*/ 1248 w 1248"/>
                    <a:gd name="T15" fmla="*/ 97 h 2260"/>
                    <a:gd name="T16" fmla="*/ 1151 w 1248"/>
                    <a:gd name="T17" fmla="*/ 0 h 2260"/>
                    <a:gd name="T18" fmla="*/ 590 w 1248"/>
                    <a:gd name="T19" fmla="*/ 1383 h 2260"/>
                    <a:gd name="T20" fmla="*/ 169 w 1248"/>
                    <a:gd name="T21" fmla="*/ 1383 h 2260"/>
                    <a:gd name="T22" fmla="*/ 169 w 1248"/>
                    <a:gd name="T23" fmla="*/ 1248 h 2260"/>
                    <a:gd name="T24" fmla="*/ 590 w 1248"/>
                    <a:gd name="T25" fmla="*/ 1248 h 2260"/>
                    <a:gd name="T26" fmla="*/ 590 w 1248"/>
                    <a:gd name="T27" fmla="*/ 1383 h 2260"/>
                    <a:gd name="T28" fmla="*/ 590 w 1248"/>
                    <a:gd name="T29" fmla="*/ 1181 h 2260"/>
                    <a:gd name="T30" fmla="*/ 169 w 1248"/>
                    <a:gd name="T31" fmla="*/ 1181 h 2260"/>
                    <a:gd name="T32" fmla="*/ 169 w 1248"/>
                    <a:gd name="T33" fmla="*/ 1046 h 2260"/>
                    <a:gd name="T34" fmla="*/ 590 w 1248"/>
                    <a:gd name="T35" fmla="*/ 1046 h 2260"/>
                    <a:gd name="T36" fmla="*/ 590 w 1248"/>
                    <a:gd name="T37" fmla="*/ 1181 h 2260"/>
                    <a:gd name="T38" fmla="*/ 902 w 1248"/>
                    <a:gd name="T39" fmla="*/ 1366 h 2260"/>
                    <a:gd name="T40" fmla="*/ 742 w 1248"/>
                    <a:gd name="T41" fmla="*/ 1206 h 2260"/>
                    <a:gd name="T42" fmla="*/ 902 w 1248"/>
                    <a:gd name="T43" fmla="*/ 1046 h 2260"/>
                    <a:gd name="T44" fmla="*/ 1062 w 1248"/>
                    <a:gd name="T45" fmla="*/ 1206 h 2260"/>
                    <a:gd name="T46" fmla="*/ 902 w 1248"/>
                    <a:gd name="T47" fmla="*/ 1366 h 2260"/>
                    <a:gd name="T48" fmla="*/ 1079 w 1248"/>
                    <a:gd name="T49" fmla="*/ 899 h 2260"/>
                    <a:gd name="T50" fmla="*/ 1050 w 1248"/>
                    <a:gd name="T51" fmla="*/ 928 h 2260"/>
                    <a:gd name="T52" fmla="*/ 198 w 1248"/>
                    <a:gd name="T53" fmla="*/ 928 h 2260"/>
                    <a:gd name="T54" fmla="*/ 169 w 1248"/>
                    <a:gd name="T55" fmla="*/ 899 h 2260"/>
                    <a:gd name="T56" fmla="*/ 169 w 1248"/>
                    <a:gd name="T57" fmla="*/ 704 h 2260"/>
                    <a:gd name="T58" fmla="*/ 198 w 1248"/>
                    <a:gd name="T59" fmla="*/ 675 h 2260"/>
                    <a:gd name="T60" fmla="*/ 1050 w 1248"/>
                    <a:gd name="T61" fmla="*/ 675 h 2260"/>
                    <a:gd name="T62" fmla="*/ 1079 w 1248"/>
                    <a:gd name="T63" fmla="*/ 704 h 2260"/>
                    <a:gd name="T64" fmla="*/ 1079 w 1248"/>
                    <a:gd name="T65" fmla="*/ 899 h 2260"/>
                    <a:gd name="T66" fmla="*/ 1048 w 1248"/>
                    <a:gd name="T67" fmla="*/ 340 h 2260"/>
                    <a:gd name="T68" fmla="*/ 205 w 1248"/>
                    <a:gd name="T69" fmla="*/ 340 h 2260"/>
                    <a:gd name="T70" fmla="*/ 172 w 1248"/>
                    <a:gd name="T71" fmla="*/ 307 h 2260"/>
                    <a:gd name="T72" fmla="*/ 205 w 1248"/>
                    <a:gd name="T73" fmla="*/ 273 h 2260"/>
                    <a:gd name="T74" fmla="*/ 1048 w 1248"/>
                    <a:gd name="T75" fmla="*/ 273 h 2260"/>
                    <a:gd name="T76" fmla="*/ 1082 w 1248"/>
                    <a:gd name="T77" fmla="*/ 307 h 2260"/>
                    <a:gd name="T78" fmla="*/ 1048 w 1248"/>
                    <a:gd name="T79" fmla="*/ 340 h 2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8" h="2260">
                      <a:moveTo>
                        <a:pt x="1151" y="0"/>
                      </a:moveTo>
                      <a:cubicBezTo>
                        <a:pt x="97" y="0"/>
                        <a:pt x="97" y="0"/>
                        <a:pt x="97" y="0"/>
                      </a:cubicBezTo>
                      <a:cubicBezTo>
                        <a:pt x="43" y="0"/>
                        <a:pt x="0" y="44"/>
                        <a:pt x="0" y="97"/>
                      </a:cubicBezTo>
                      <a:cubicBezTo>
                        <a:pt x="0" y="2163"/>
                        <a:pt x="0" y="2163"/>
                        <a:pt x="0" y="2163"/>
                      </a:cubicBezTo>
                      <a:cubicBezTo>
                        <a:pt x="0" y="2216"/>
                        <a:pt x="43" y="2260"/>
                        <a:pt x="97" y="2260"/>
                      </a:cubicBezTo>
                      <a:cubicBezTo>
                        <a:pt x="1151" y="2260"/>
                        <a:pt x="1151" y="2260"/>
                        <a:pt x="1151" y="2260"/>
                      </a:cubicBezTo>
                      <a:cubicBezTo>
                        <a:pt x="1205" y="2260"/>
                        <a:pt x="1248" y="2216"/>
                        <a:pt x="1248" y="2163"/>
                      </a:cubicBezTo>
                      <a:cubicBezTo>
                        <a:pt x="1248" y="97"/>
                        <a:pt x="1248" y="97"/>
                        <a:pt x="1248" y="97"/>
                      </a:cubicBezTo>
                      <a:cubicBezTo>
                        <a:pt x="1248" y="44"/>
                        <a:pt x="1205" y="0"/>
                        <a:pt x="1151" y="0"/>
                      </a:cubicBezTo>
                      <a:close/>
                      <a:moveTo>
                        <a:pt x="590" y="1383"/>
                      </a:moveTo>
                      <a:cubicBezTo>
                        <a:pt x="169" y="1383"/>
                        <a:pt x="169" y="1383"/>
                        <a:pt x="169" y="1383"/>
                      </a:cubicBezTo>
                      <a:cubicBezTo>
                        <a:pt x="169" y="1248"/>
                        <a:pt x="169" y="1248"/>
                        <a:pt x="169" y="1248"/>
                      </a:cubicBezTo>
                      <a:cubicBezTo>
                        <a:pt x="590" y="1248"/>
                        <a:pt x="590" y="1248"/>
                        <a:pt x="590" y="1248"/>
                      </a:cubicBezTo>
                      <a:lnTo>
                        <a:pt x="590" y="1383"/>
                      </a:lnTo>
                      <a:close/>
                      <a:moveTo>
                        <a:pt x="590" y="1181"/>
                      </a:moveTo>
                      <a:cubicBezTo>
                        <a:pt x="169" y="1181"/>
                        <a:pt x="169" y="1181"/>
                        <a:pt x="169" y="1181"/>
                      </a:cubicBezTo>
                      <a:cubicBezTo>
                        <a:pt x="169" y="1046"/>
                        <a:pt x="169" y="1046"/>
                        <a:pt x="169" y="1046"/>
                      </a:cubicBezTo>
                      <a:cubicBezTo>
                        <a:pt x="590" y="1046"/>
                        <a:pt x="590" y="1046"/>
                        <a:pt x="590" y="1046"/>
                      </a:cubicBezTo>
                      <a:lnTo>
                        <a:pt x="590" y="1181"/>
                      </a:lnTo>
                      <a:close/>
                      <a:moveTo>
                        <a:pt x="902" y="1366"/>
                      </a:moveTo>
                      <a:cubicBezTo>
                        <a:pt x="814" y="1366"/>
                        <a:pt x="742" y="1294"/>
                        <a:pt x="742" y="1206"/>
                      </a:cubicBezTo>
                      <a:cubicBezTo>
                        <a:pt x="742" y="1117"/>
                        <a:pt x="814" y="1046"/>
                        <a:pt x="902" y="1046"/>
                      </a:cubicBezTo>
                      <a:cubicBezTo>
                        <a:pt x="991" y="1046"/>
                        <a:pt x="1062" y="1117"/>
                        <a:pt x="1062" y="1206"/>
                      </a:cubicBezTo>
                      <a:cubicBezTo>
                        <a:pt x="1062" y="1294"/>
                        <a:pt x="991" y="1366"/>
                        <a:pt x="902" y="1366"/>
                      </a:cubicBezTo>
                      <a:close/>
                      <a:moveTo>
                        <a:pt x="1079" y="899"/>
                      </a:moveTo>
                      <a:cubicBezTo>
                        <a:pt x="1079" y="915"/>
                        <a:pt x="1066" y="928"/>
                        <a:pt x="1050" y="928"/>
                      </a:cubicBezTo>
                      <a:cubicBezTo>
                        <a:pt x="198" y="928"/>
                        <a:pt x="198" y="928"/>
                        <a:pt x="198" y="928"/>
                      </a:cubicBezTo>
                      <a:cubicBezTo>
                        <a:pt x="182" y="928"/>
                        <a:pt x="169" y="915"/>
                        <a:pt x="169" y="899"/>
                      </a:cubicBezTo>
                      <a:cubicBezTo>
                        <a:pt x="169" y="704"/>
                        <a:pt x="169" y="704"/>
                        <a:pt x="169" y="704"/>
                      </a:cubicBezTo>
                      <a:cubicBezTo>
                        <a:pt x="169" y="688"/>
                        <a:pt x="182" y="675"/>
                        <a:pt x="198" y="675"/>
                      </a:cubicBezTo>
                      <a:cubicBezTo>
                        <a:pt x="1050" y="675"/>
                        <a:pt x="1050" y="675"/>
                        <a:pt x="1050" y="675"/>
                      </a:cubicBezTo>
                      <a:cubicBezTo>
                        <a:pt x="1066" y="675"/>
                        <a:pt x="1079" y="688"/>
                        <a:pt x="1079" y="704"/>
                      </a:cubicBezTo>
                      <a:lnTo>
                        <a:pt x="1079" y="899"/>
                      </a:lnTo>
                      <a:close/>
                      <a:moveTo>
                        <a:pt x="1048" y="340"/>
                      </a:moveTo>
                      <a:cubicBezTo>
                        <a:pt x="205" y="340"/>
                        <a:pt x="205" y="340"/>
                        <a:pt x="205" y="340"/>
                      </a:cubicBezTo>
                      <a:cubicBezTo>
                        <a:pt x="187" y="340"/>
                        <a:pt x="172" y="325"/>
                        <a:pt x="172" y="307"/>
                      </a:cubicBezTo>
                      <a:cubicBezTo>
                        <a:pt x="172" y="288"/>
                        <a:pt x="187" y="273"/>
                        <a:pt x="205" y="273"/>
                      </a:cubicBezTo>
                      <a:cubicBezTo>
                        <a:pt x="1048" y="273"/>
                        <a:pt x="1048" y="273"/>
                        <a:pt x="1048" y="273"/>
                      </a:cubicBezTo>
                      <a:cubicBezTo>
                        <a:pt x="1067" y="273"/>
                        <a:pt x="1082" y="288"/>
                        <a:pt x="1082" y="307"/>
                      </a:cubicBezTo>
                      <a:cubicBezTo>
                        <a:pt x="1082" y="325"/>
                        <a:pt x="1067" y="340"/>
                        <a:pt x="1048" y="3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475" name="Freeform 18">
                  <a:extLst>
                    <a:ext uri="{FF2B5EF4-FFF2-40B4-BE49-F238E27FC236}">
                      <a16:creationId xmlns:a16="http://schemas.microsoft.com/office/drawing/2014/main" id="{D5C1C80D-8D1A-AAE3-F8D3-8E1EADB809F2}"/>
                    </a:ext>
                  </a:extLst>
                </p:cNvPr>
                <p:cNvSpPr>
                  <a:spLocks/>
                </p:cNvSpPr>
                <p:nvPr/>
              </p:nvSpPr>
              <p:spPr bwMode="auto">
                <a:xfrm>
                  <a:off x="3632201" y="4916488"/>
                  <a:ext cx="204788" cy="209550"/>
                </a:xfrm>
                <a:custGeom>
                  <a:avLst/>
                  <a:gdLst>
                    <a:gd name="T0" fmla="*/ 0 w 186"/>
                    <a:gd name="T1" fmla="*/ 93 h 191"/>
                    <a:gd name="T2" fmla="*/ 93 w 186"/>
                    <a:gd name="T3" fmla="*/ 191 h 191"/>
                    <a:gd name="T4" fmla="*/ 186 w 186"/>
                    <a:gd name="T5" fmla="*/ 93 h 191"/>
                    <a:gd name="T6" fmla="*/ 120 w 186"/>
                    <a:gd name="T7" fmla="*/ 0 h 191"/>
                    <a:gd name="T8" fmla="*/ 120 w 186"/>
                    <a:gd name="T9" fmla="*/ 32 h 191"/>
                    <a:gd name="T10" fmla="*/ 157 w 186"/>
                    <a:gd name="T11" fmla="*/ 93 h 191"/>
                    <a:gd name="T12" fmla="*/ 93 w 186"/>
                    <a:gd name="T13" fmla="*/ 161 h 191"/>
                    <a:gd name="T14" fmla="*/ 29 w 186"/>
                    <a:gd name="T15" fmla="*/ 93 h 191"/>
                    <a:gd name="T16" fmla="*/ 66 w 186"/>
                    <a:gd name="T17" fmla="*/ 32 h 191"/>
                    <a:gd name="T18" fmla="*/ 66 w 186"/>
                    <a:gd name="T19" fmla="*/ 0 h 191"/>
                    <a:gd name="T20" fmla="*/ 0 w 186"/>
                    <a:gd name="T21" fmla="*/ 9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91">
                      <a:moveTo>
                        <a:pt x="0" y="93"/>
                      </a:moveTo>
                      <a:cubicBezTo>
                        <a:pt x="0" y="147"/>
                        <a:pt x="42" y="191"/>
                        <a:pt x="93" y="191"/>
                      </a:cubicBezTo>
                      <a:cubicBezTo>
                        <a:pt x="144" y="191"/>
                        <a:pt x="186" y="147"/>
                        <a:pt x="186" y="93"/>
                      </a:cubicBezTo>
                      <a:cubicBezTo>
                        <a:pt x="186" y="49"/>
                        <a:pt x="158" y="12"/>
                        <a:pt x="120" y="0"/>
                      </a:cubicBezTo>
                      <a:cubicBezTo>
                        <a:pt x="120" y="32"/>
                        <a:pt x="120" y="32"/>
                        <a:pt x="120" y="32"/>
                      </a:cubicBezTo>
                      <a:cubicBezTo>
                        <a:pt x="142" y="43"/>
                        <a:pt x="157" y="66"/>
                        <a:pt x="157" y="93"/>
                      </a:cubicBezTo>
                      <a:cubicBezTo>
                        <a:pt x="157" y="130"/>
                        <a:pt x="129" y="161"/>
                        <a:pt x="93" y="161"/>
                      </a:cubicBezTo>
                      <a:cubicBezTo>
                        <a:pt x="58" y="161"/>
                        <a:pt x="29" y="130"/>
                        <a:pt x="29" y="93"/>
                      </a:cubicBezTo>
                      <a:cubicBezTo>
                        <a:pt x="29" y="66"/>
                        <a:pt x="44" y="43"/>
                        <a:pt x="66" y="32"/>
                      </a:cubicBezTo>
                      <a:cubicBezTo>
                        <a:pt x="66" y="0"/>
                        <a:pt x="66" y="0"/>
                        <a:pt x="66" y="0"/>
                      </a:cubicBezTo>
                      <a:cubicBezTo>
                        <a:pt x="28" y="12"/>
                        <a:pt x="0" y="49"/>
                        <a:pt x="0"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476" name="Rectangle 19">
                  <a:extLst>
                    <a:ext uri="{FF2B5EF4-FFF2-40B4-BE49-F238E27FC236}">
                      <a16:creationId xmlns:a16="http://schemas.microsoft.com/office/drawing/2014/main" id="{2013009C-3570-464D-40BD-5E884DDE1034}"/>
                    </a:ext>
                  </a:extLst>
                </p:cNvPr>
                <p:cNvSpPr>
                  <a:spLocks noChangeArrowheads="1"/>
                </p:cNvSpPr>
                <p:nvPr/>
              </p:nvSpPr>
              <p:spPr bwMode="auto">
                <a:xfrm>
                  <a:off x="3722688" y="4886325"/>
                  <a:ext cx="23813" cy="1190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473" name="円柱 472">
                <a:extLst>
                  <a:ext uri="{FF2B5EF4-FFF2-40B4-BE49-F238E27FC236}">
                    <a16:creationId xmlns:a16="http://schemas.microsoft.com/office/drawing/2014/main" id="{3BE2A8E6-C232-97E8-4A1F-8174E4AA58C2}"/>
                  </a:ext>
                </a:extLst>
              </p:cNvPr>
              <p:cNvSpPr/>
              <p:nvPr/>
            </p:nvSpPr>
            <p:spPr bwMode="auto">
              <a:xfrm>
                <a:off x="2643031" y="4376372"/>
                <a:ext cx="368300" cy="450250"/>
              </a:xfrm>
              <a:prstGeom prst="can">
                <a:avLst>
                  <a:gd name="adj" fmla="val 50000"/>
                </a:avLst>
              </a:prstGeom>
              <a:solidFill>
                <a:schemeClr val="tx1"/>
              </a:solidFill>
              <a:ln>
                <a:solidFill>
                  <a:schemeClr val="bg1">
                    <a:lumMod val="95000"/>
                  </a:schemeClr>
                </a:solidFill>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wrap="none"/>
              <a:lstStyle/>
              <a:p>
                <a:pPr algn="ctr" defTabSz="914400">
                  <a:defRPr/>
                </a:pPr>
                <a:endParaRPr lang="ja-JP" altLang="en-US" sz="2400" b="1">
                  <a:latin typeface="メイリオ" panose="020B0604030504040204" pitchFamily="50" charset="-128"/>
                  <a:ea typeface="メイリオ" panose="020B0604030504040204" pitchFamily="50" charset="-128"/>
                </a:endParaRPr>
              </a:p>
            </p:txBody>
          </p:sp>
        </p:grpSp>
        <p:sp>
          <p:nvSpPr>
            <p:cNvPr id="6" name="AutoShape 64">
              <a:extLst>
                <a:ext uri="{FF2B5EF4-FFF2-40B4-BE49-F238E27FC236}">
                  <a16:creationId xmlns:a16="http://schemas.microsoft.com/office/drawing/2014/main" id="{9A8C397F-1CFD-1003-DBF9-2410AE19C801}"/>
                </a:ext>
              </a:extLst>
            </p:cNvPr>
            <p:cNvSpPr>
              <a:spLocks noChangeArrowheads="1"/>
            </p:cNvSpPr>
            <p:nvPr/>
          </p:nvSpPr>
          <p:spPr bwMode="auto">
            <a:xfrm>
              <a:off x="2578323" y="4519061"/>
              <a:ext cx="494061" cy="291854"/>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square" lIns="90000" tIns="46800" rIns="90000" bIns="46800">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defTabSz="43815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defTabSz="43815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defTabSz="43815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defTabSz="43815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en-US" altLang="ja-JP" sz="1100" dirty="0">
                  <a:solidFill>
                    <a:schemeClr val="bg1"/>
                  </a:solidFill>
                  <a:latin typeface="メイリオ" panose="020B0604030504040204" pitchFamily="50" charset="-128"/>
                  <a:ea typeface="メイリオ" panose="020B0604030504040204" pitchFamily="50" charset="-128"/>
                  <a:cs typeface="Meiryo UI" pitchFamily="50" charset="-128"/>
                </a:rPr>
                <a:t>DB</a:t>
              </a:r>
              <a:endParaRPr lang="ja-JP" altLang="en-US" sz="1100" dirty="0">
                <a:solidFill>
                  <a:schemeClr val="bg1"/>
                </a:solidFill>
                <a:latin typeface="メイリオ" panose="020B0604030504040204" pitchFamily="50" charset="-128"/>
                <a:ea typeface="メイリオ" panose="020B0604030504040204" pitchFamily="50" charset="-128"/>
                <a:cs typeface="Meiryo UI" pitchFamily="50" charset="-128"/>
              </a:endParaRPr>
            </a:p>
          </p:txBody>
        </p:sp>
      </p:grpSp>
      <p:sp>
        <p:nvSpPr>
          <p:cNvPr id="488" name="AutoShape 396">
            <a:extLst>
              <a:ext uri="{FF2B5EF4-FFF2-40B4-BE49-F238E27FC236}">
                <a16:creationId xmlns:a16="http://schemas.microsoft.com/office/drawing/2014/main" id="{AB5580F0-BD47-B372-1110-8DF7784183B0}"/>
              </a:ext>
            </a:extLst>
          </p:cNvPr>
          <p:cNvSpPr>
            <a:spLocks noChangeArrowheads="1"/>
          </p:cNvSpPr>
          <p:nvPr/>
        </p:nvSpPr>
        <p:spPr bwMode="auto">
          <a:xfrm>
            <a:off x="1079861" y="4261570"/>
            <a:ext cx="541442" cy="476071"/>
          </a:xfrm>
          <a:prstGeom prst="wedgeEllipseCallout">
            <a:avLst>
              <a:gd name="adj1" fmla="val 52856"/>
              <a:gd name="adj2" fmla="val 55017"/>
            </a:avLst>
          </a:prstGeom>
          <a:solidFill>
            <a:schemeClr val="accent1">
              <a:lumMod val="75000"/>
            </a:schemeClr>
          </a:solidFill>
          <a:ln>
            <a:noFill/>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spAutoFit/>
          </a:bodyPr>
          <a:lstStyle/>
          <a:p>
            <a:pPr eaLnBrk="1" hangingPunct="1">
              <a:spcBef>
                <a:spcPct val="20000"/>
              </a:spcBef>
              <a:buClr>
                <a:srgbClr val="5330C1"/>
              </a:buClr>
              <a:defRPr/>
            </a:pPr>
            <a:r>
              <a:rPr lang="en-US" altLang="ja-JP" sz="1600" dirty="0">
                <a:solidFill>
                  <a:schemeClr val="bg1"/>
                </a:solidFill>
                <a:effectLst>
                  <a:outerShdw blurRad="38100" dist="38100" dir="2700000" algn="tl">
                    <a:srgbClr val="FFFFFF"/>
                  </a:outerShdw>
                </a:effectLst>
                <a:latin typeface="メイリオ" panose="020B0604030504040204" pitchFamily="50" charset="-128"/>
                <a:ea typeface="メイリオ" panose="020B0604030504040204" pitchFamily="50" charset="-128"/>
                <a:cs typeface="Meiryo UI" pitchFamily="50" charset="-128"/>
              </a:rPr>
              <a:t>P!</a:t>
            </a:r>
          </a:p>
        </p:txBody>
      </p:sp>
      <p:sp>
        <p:nvSpPr>
          <p:cNvPr id="489" name="フリーフォーム 42">
            <a:extLst>
              <a:ext uri="{FF2B5EF4-FFF2-40B4-BE49-F238E27FC236}">
                <a16:creationId xmlns:a16="http://schemas.microsoft.com/office/drawing/2014/main" id="{26EDB5A4-F85C-E596-E9BB-6D2F2557ECBC}"/>
              </a:ext>
            </a:extLst>
          </p:cNvPr>
          <p:cNvSpPr>
            <a:spLocks noChangeAspect="1"/>
          </p:cNvSpPr>
          <p:nvPr/>
        </p:nvSpPr>
        <p:spPr bwMode="auto">
          <a:xfrm>
            <a:off x="977196" y="5008756"/>
            <a:ext cx="971452" cy="964159"/>
          </a:xfrm>
          <a:custGeom>
            <a:avLst/>
            <a:gdLst>
              <a:gd name="connsiteX0" fmla="*/ 0 w 2409267"/>
              <a:gd name="connsiteY0" fmla="*/ 1381355 h 2391197"/>
              <a:gd name="connsiteX1" fmla="*/ 678473 w 2409267"/>
              <a:gd name="connsiteY1" fmla="*/ 1381355 h 2391197"/>
              <a:gd name="connsiteX2" fmla="*/ 682626 w 2409267"/>
              <a:gd name="connsiteY2" fmla="*/ 1387504 h 2391197"/>
              <a:gd name="connsiteX3" fmla="*/ 711703 w 2409267"/>
              <a:gd name="connsiteY3" fmla="*/ 1430543 h 2391197"/>
              <a:gd name="connsiteX4" fmla="*/ 828015 w 2409267"/>
              <a:gd name="connsiteY4" fmla="*/ 1493398 h 2391197"/>
              <a:gd name="connsiteX5" fmla="*/ 1656025 w 2409267"/>
              <a:gd name="connsiteY5" fmla="*/ 1493398 h 2391197"/>
              <a:gd name="connsiteX6" fmla="*/ 1772337 w 2409267"/>
              <a:gd name="connsiteY6" fmla="*/ 1430543 h 2391197"/>
              <a:gd name="connsiteX7" fmla="*/ 1776489 w 2409267"/>
              <a:gd name="connsiteY7" fmla="*/ 1424396 h 2391197"/>
              <a:gd name="connsiteX8" fmla="*/ 1805567 w 2409267"/>
              <a:gd name="connsiteY8" fmla="*/ 1381355 h 2391197"/>
              <a:gd name="connsiteX9" fmla="*/ 2409267 w 2409267"/>
              <a:gd name="connsiteY9" fmla="*/ 1381355 h 2391197"/>
              <a:gd name="connsiteX10" fmla="*/ 2409267 w 2409267"/>
              <a:gd name="connsiteY10" fmla="*/ 1719654 h 2391197"/>
              <a:gd name="connsiteX11" fmla="*/ 2409267 w 2409267"/>
              <a:gd name="connsiteY11" fmla="*/ 1733975 h 2391197"/>
              <a:gd name="connsiteX12" fmla="*/ 2409267 w 2409267"/>
              <a:gd name="connsiteY12" fmla="*/ 1791268 h 2391197"/>
              <a:gd name="connsiteX13" fmla="*/ 2409267 w 2409267"/>
              <a:gd name="connsiteY13" fmla="*/ 1900966 h 2391197"/>
              <a:gd name="connsiteX14" fmla="*/ 2409267 w 2409267"/>
              <a:gd name="connsiteY14" fmla="*/ 1905679 h 2391197"/>
              <a:gd name="connsiteX15" fmla="*/ 2409267 w 2409267"/>
              <a:gd name="connsiteY15" fmla="*/ 1916871 h 2391197"/>
              <a:gd name="connsiteX16" fmla="*/ 2409267 w 2409267"/>
              <a:gd name="connsiteY16" fmla="*/ 1938666 h 2391197"/>
              <a:gd name="connsiteX17" fmla="*/ 2409267 w 2409267"/>
              <a:gd name="connsiteY17" fmla="*/ 1974599 h 2391197"/>
              <a:gd name="connsiteX18" fmla="*/ 2409267 w 2409267"/>
              <a:gd name="connsiteY18" fmla="*/ 2028204 h 2391197"/>
              <a:gd name="connsiteX19" fmla="*/ 2409267 w 2409267"/>
              <a:gd name="connsiteY19" fmla="*/ 2103016 h 2391197"/>
              <a:gd name="connsiteX20" fmla="*/ 2409267 w 2409267"/>
              <a:gd name="connsiteY20" fmla="*/ 2202568 h 2391197"/>
              <a:gd name="connsiteX21" fmla="*/ 2409267 w 2409267"/>
              <a:gd name="connsiteY21" fmla="*/ 2228498 h 2391197"/>
              <a:gd name="connsiteX22" fmla="*/ 2409267 w 2409267"/>
              <a:gd name="connsiteY22" fmla="*/ 2259749 h 2391197"/>
              <a:gd name="connsiteX23" fmla="*/ 2277819 w 2409267"/>
              <a:gd name="connsiteY23" fmla="*/ 2391197 h 2391197"/>
              <a:gd name="connsiteX24" fmla="*/ 131448 w 2409267"/>
              <a:gd name="connsiteY24" fmla="*/ 2391197 h 2391197"/>
              <a:gd name="connsiteX25" fmla="*/ 0 w 2409267"/>
              <a:gd name="connsiteY25" fmla="*/ 2259749 h 2391197"/>
              <a:gd name="connsiteX26" fmla="*/ 0 w 2409267"/>
              <a:gd name="connsiteY26" fmla="*/ 2165563 h 2391197"/>
              <a:gd name="connsiteX27" fmla="*/ 0 w 2409267"/>
              <a:gd name="connsiteY27" fmla="*/ 2064343 h 2391197"/>
              <a:gd name="connsiteX28" fmla="*/ 0 w 2409267"/>
              <a:gd name="connsiteY28" fmla="*/ 1900966 h 2391197"/>
              <a:gd name="connsiteX29" fmla="*/ 0 w 2409267"/>
              <a:gd name="connsiteY29" fmla="*/ 1791268 h 2391197"/>
              <a:gd name="connsiteX30" fmla="*/ 0 w 2409267"/>
              <a:gd name="connsiteY30" fmla="*/ 1790326 h 2391197"/>
              <a:gd name="connsiteX31" fmla="*/ 0 w 2409267"/>
              <a:gd name="connsiteY31" fmla="*/ 1784394 h 2391197"/>
              <a:gd name="connsiteX32" fmla="*/ 0 w 2409267"/>
              <a:gd name="connsiteY32" fmla="*/ 1768780 h 2391197"/>
              <a:gd name="connsiteX33" fmla="*/ 0 w 2409267"/>
              <a:gd name="connsiteY33" fmla="*/ 1738796 h 2391197"/>
              <a:gd name="connsiteX34" fmla="*/ 0 w 2409267"/>
              <a:gd name="connsiteY34" fmla="*/ 1733975 h 2391197"/>
              <a:gd name="connsiteX35" fmla="*/ 0 w 2409267"/>
              <a:gd name="connsiteY35" fmla="*/ 1689752 h 2391197"/>
              <a:gd name="connsiteX36" fmla="*/ 0 w 2409267"/>
              <a:gd name="connsiteY36" fmla="*/ 1381355 h 2391197"/>
              <a:gd name="connsiteX37" fmla="*/ 0 w 2409267"/>
              <a:gd name="connsiteY37" fmla="*/ 861743 h 2391197"/>
              <a:gd name="connsiteX38" fmla="*/ 2409267 w 2409267"/>
              <a:gd name="connsiteY38" fmla="*/ 861743 h 2391197"/>
              <a:gd name="connsiteX39" fmla="*/ 2409267 w 2409267"/>
              <a:gd name="connsiteY39" fmla="*/ 1271657 h 2391197"/>
              <a:gd name="connsiteX40" fmla="*/ 0 w 2409267"/>
              <a:gd name="connsiteY40" fmla="*/ 1271657 h 2391197"/>
              <a:gd name="connsiteX41" fmla="*/ 1147259 w 2409267"/>
              <a:gd name="connsiteY41" fmla="*/ 18 h 2391197"/>
              <a:gd name="connsiteX42" fmla="*/ 1176250 w 2409267"/>
              <a:gd name="connsiteY42" fmla="*/ 4689 h 2391197"/>
              <a:gd name="connsiteX43" fmla="*/ 1221251 w 2409267"/>
              <a:gd name="connsiteY43" fmla="*/ 42039 h 2391197"/>
              <a:gd name="connsiteX44" fmla="*/ 1224363 w 2409267"/>
              <a:gd name="connsiteY44" fmla="*/ 47865 h 2391197"/>
              <a:gd name="connsiteX45" fmla="*/ 1246172 w 2409267"/>
              <a:gd name="connsiteY45" fmla="*/ 88642 h 2391197"/>
              <a:gd name="connsiteX46" fmla="*/ 1210171 w 2409267"/>
              <a:gd name="connsiteY46" fmla="*/ 187331 h 2391197"/>
              <a:gd name="connsiteX47" fmla="*/ 321238 w 2409267"/>
              <a:gd name="connsiteY47" fmla="*/ 604016 h 2391197"/>
              <a:gd name="connsiteX48" fmla="*/ 2334498 w 2409267"/>
              <a:gd name="connsiteY48" fmla="*/ 604016 h 2391197"/>
              <a:gd name="connsiteX49" fmla="*/ 2409267 w 2409267"/>
              <a:gd name="connsiteY49" fmla="*/ 678033 h 2391197"/>
              <a:gd name="connsiteX50" fmla="*/ 2409267 w 2409267"/>
              <a:gd name="connsiteY50" fmla="*/ 752049 h 2391197"/>
              <a:gd name="connsiteX51" fmla="*/ 0 w 2409267"/>
              <a:gd name="connsiteY51" fmla="*/ 752049 h 2391197"/>
              <a:gd name="connsiteX52" fmla="*/ 0 w 2409267"/>
              <a:gd name="connsiteY52" fmla="*/ 604016 h 2391197"/>
              <a:gd name="connsiteX53" fmla="*/ 66464 w 2409267"/>
              <a:gd name="connsiteY53" fmla="*/ 497104 h 2391197"/>
              <a:gd name="connsiteX54" fmla="*/ 1118786 w 2409267"/>
              <a:gd name="connsiteY54" fmla="*/ 6402 h 2391197"/>
              <a:gd name="connsiteX55" fmla="*/ 1147259 w 2409267"/>
              <a:gd name="connsiteY55" fmla="*/ 18 h 2391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409267" h="2391197">
                <a:moveTo>
                  <a:pt x="0" y="1381355"/>
                </a:moveTo>
                <a:cubicBezTo>
                  <a:pt x="41" y="1381355"/>
                  <a:pt x="5307" y="1381355"/>
                  <a:pt x="678473" y="1381355"/>
                </a:cubicBezTo>
                <a:cubicBezTo>
                  <a:pt x="678480" y="1381365"/>
                  <a:pt x="678649" y="1381617"/>
                  <a:pt x="682626" y="1387504"/>
                </a:cubicBezTo>
                <a:lnTo>
                  <a:pt x="711703" y="1430543"/>
                </a:lnTo>
                <a:cubicBezTo>
                  <a:pt x="733858" y="1466071"/>
                  <a:pt x="786472" y="1493398"/>
                  <a:pt x="828015" y="1493398"/>
                </a:cubicBezTo>
                <a:cubicBezTo>
                  <a:pt x="828044" y="1493398"/>
                  <a:pt x="832946" y="1493398"/>
                  <a:pt x="1656025" y="1493398"/>
                </a:cubicBezTo>
                <a:cubicBezTo>
                  <a:pt x="1697564" y="1493398"/>
                  <a:pt x="1750182" y="1466071"/>
                  <a:pt x="1772337" y="1430543"/>
                </a:cubicBezTo>
                <a:cubicBezTo>
                  <a:pt x="1772344" y="1430532"/>
                  <a:pt x="1772513" y="1430285"/>
                  <a:pt x="1776489" y="1424396"/>
                </a:cubicBezTo>
                <a:lnTo>
                  <a:pt x="1805567" y="1381355"/>
                </a:lnTo>
                <a:lnTo>
                  <a:pt x="2409267" y="1381355"/>
                </a:lnTo>
                <a:cubicBezTo>
                  <a:pt x="2409267" y="1381378"/>
                  <a:pt x="2409267" y="1384243"/>
                  <a:pt x="2409267" y="1719654"/>
                </a:cubicBezTo>
                <a:lnTo>
                  <a:pt x="2409267" y="1733975"/>
                </a:lnTo>
                <a:lnTo>
                  <a:pt x="2409267" y="1791268"/>
                </a:lnTo>
                <a:lnTo>
                  <a:pt x="2409267" y="1900966"/>
                </a:lnTo>
                <a:lnTo>
                  <a:pt x="2409267" y="1905679"/>
                </a:lnTo>
                <a:lnTo>
                  <a:pt x="2409267" y="1916871"/>
                </a:lnTo>
                <a:lnTo>
                  <a:pt x="2409267" y="1938666"/>
                </a:lnTo>
                <a:lnTo>
                  <a:pt x="2409267" y="1974599"/>
                </a:lnTo>
                <a:lnTo>
                  <a:pt x="2409267" y="2028204"/>
                </a:lnTo>
                <a:lnTo>
                  <a:pt x="2409267" y="2103016"/>
                </a:lnTo>
                <a:lnTo>
                  <a:pt x="2409267" y="2202568"/>
                </a:lnTo>
                <a:lnTo>
                  <a:pt x="2409267" y="2228498"/>
                </a:lnTo>
                <a:lnTo>
                  <a:pt x="2409267" y="2259749"/>
                </a:lnTo>
                <a:cubicBezTo>
                  <a:pt x="2409267" y="2332346"/>
                  <a:pt x="2350416" y="2391197"/>
                  <a:pt x="2277819" y="2391197"/>
                </a:cubicBezTo>
                <a:lnTo>
                  <a:pt x="131448" y="2391197"/>
                </a:lnTo>
                <a:cubicBezTo>
                  <a:pt x="58851" y="2391197"/>
                  <a:pt x="0" y="2332346"/>
                  <a:pt x="0" y="2259749"/>
                </a:cubicBezTo>
                <a:lnTo>
                  <a:pt x="0" y="2165563"/>
                </a:lnTo>
                <a:lnTo>
                  <a:pt x="0" y="2064343"/>
                </a:lnTo>
                <a:lnTo>
                  <a:pt x="0" y="1900966"/>
                </a:lnTo>
                <a:lnTo>
                  <a:pt x="0" y="1791268"/>
                </a:lnTo>
                <a:lnTo>
                  <a:pt x="0" y="1790326"/>
                </a:lnTo>
                <a:lnTo>
                  <a:pt x="0" y="1784394"/>
                </a:lnTo>
                <a:lnTo>
                  <a:pt x="0" y="1768780"/>
                </a:lnTo>
                <a:lnTo>
                  <a:pt x="0" y="1738796"/>
                </a:lnTo>
                <a:lnTo>
                  <a:pt x="0" y="1733975"/>
                </a:lnTo>
                <a:lnTo>
                  <a:pt x="0" y="1689752"/>
                </a:lnTo>
                <a:cubicBezTo>
                  <a:pt x="0" y="1629613"/>
                  <a:pt x="0" y="1533849"/>
                  <a:pt x="0" y="1381355"/>
                </a:cubicBezTo>
                <a:close/>
                <a:moveTo>
                  <a:pt x="0" y="861743"/>
                </a:moveTo>
                <a:lnTo>
                  <a:pt x="2409267" y="861743"/>
                </a:lnTo>
                <a:lnTo>
                  <a:pt x="2409267" y="1271657"/>
                </a:lnTo>
                <a:lnTo>
                  <a:pt x="0" y="1271657"/>
                </a:lnTo>
                <a:close/>
                <a:moveTo>
                  <a:pt x="1147259" y="18"/>
                </a:moveTo>
                <a:cubicBezTo>
                  <a:pt x="1157038" y="-196"/>
                  <a:pt x="1166904" y="1432"/>
                  <a:pt x="1176250" y="4689"/>
                </a:cubicBezTo>
                <a:cubicBezTo>
                  <a:pt x="1194943" y="11199"/>
                  <a:pt x="1211557" y="24219"/>
                  <a:pt x="1221251" y="42039"/>
                </a:cubicBezTo>
                <a:cubicBezTo>
                  <a:pt x="1221258" y="42054"/>
                  <a:pt x="1221420" y="42356"/>
                  <a:pt x="1224363" y="47865"/>
                </a:cubicBezTo>
                <a:lnTo>
                  <a:pt x="1246172" y="88642"/>
                </a:lnTo>
                <a:cubicBezTo>
                  <a:pt x="1262789" y="127021"/>
                  <a:pt x="1248943" y="170881"/>
                  <a:pt x="1210171" y="187331"/>
                </a:cubicBezTo>
                <a:cubicBezTo>
                  <a:pt x="1210120" y="187355"/>
                  <a:pt x="1203278" y="190563"/>
                  <a:pt x="321238" y="604016"/>
                </a:cubicBezTo>
                <a:cubicBezTo>
                  <a:pt x="321293" y="604016"/>
                  <a:pt x="331972" y="604016"/>
                  <a:pt x="2334498" y="604016"/>
                </a:cubicBezTo>
                <a:cubicBezTo>
                  <a:pt x="2376037" y="604016"/>
                  <a:pt x="2409267" y="636911"/>
                  <a:pt x="2409267" y="678033"/>
                </a:cubicBezTo>
                <a:lnTo>
                  <a:pt x="2409267" y="752049"/>
                </a:lnTo>
                <a:cubicBezTo>
                  <a:pt x="2367728" y="752049"/>
                  <a:pt x="36001" y="752049"/>
                  <a:pt x="0" y="752049"/>
                </a:cubicBezTo>
                <a:cubicBezTo>
                  <a:pt x="0" y="752005"/>
                  <a:pt x="0" y="749460"/>
                  <a:pt x="0" y="604016"/>
                </a:cubicBezTo>
                <a:cubicBezTo>
                  <a:pt x="0" y="562894"/>
                  <a:pt x="30463" y="513550"/>
                  <a:pt x="66464" y="497104"/>
                </a:cubicBezTo>
                <a:cubicBezTo>
                  <a:pt x="66527" y="497075"/>
                  <a:pt x="74637" y="493292"/>
                  <a:pt x="1118786" y="6402"/>
                </a:cubicBezTo>
                <a:cubicBezTo>
                  <a:pt x="1127787" y="2288"/>
                  <a:pt x="1137480" y="232"/>
                  <a:pt x="1147259" y="18"/>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latin typeface="Meiryo UI" panose="020B0604030504040204" pitchFamily="50" charset="-128"/>
              <a:ea typeface="Meiryo UI" panose="020B0604030504040204" pitchFamily="50" charset="-128"/>
            </a:endParaRPr>
          </a:p>
        </p:txBody>
      </p:sp>
      <p:grpSp>
        <p:nvGrpSpPr>
          <p:cNvPr id="490" name="グループ化 489">
            <a:extLst>
              <a:ext uri="{FF2B5EF4-FFF2-40B4-BE49-F238E27FC236}">
                <a16:creationId xmlns:a16="http://schemas.microsoft.com/office/drawing/2014/main" id="{CD9D451F-C16D-3A9D-9077-866BBBC89800}"/>
              </a:ext>
            </a:extLst>
          </p:cNvPr>
          <p:cNvGrpSpPr>
            <a:grpSpLocks noChangeAspect="1"/>
          </p:cNvGrpSpPr>
          <p:nvPr/>
        </p:nvGrpSpPr>
        <p:grpSpPr>
          <a:xfrm rot="10800000">
            <a:off x="1708196" y="4771266"/>
            <a:ext cx="278862" cy="416189"/>
            <a:chOff x="6546784" y="2358699"/>
            <a:chExt cx="325689" cy="451176"/>
          </a:xfrm>
          <a:solidFill>
            <a:srgbClr val="002060"/>
          </a:solidFill>
        </p:grpSpPr>
        <p:sp>
          <p:nvSpPr>
            <p:cNvPr id="491" name="角丸四角形 49">
              <a:extLst>
                <a:ext uri="{FF2B5EF4-FFF2-40B4-BE49-F238E27FC236}">
                  <a16:creationId xmlns:a16="http://schemas.microsoft.com/office/drawing/2014/main" id="{EB14D072-AB23-4D64-BD72-B6B5F51F008F}"/>
                </a:ext>
              </a:extLst>
            </p:cNvPr>
            <p:cNvSpPr/>
            <p:nvPr/>
          </p:nvSpPr>
          <p:spPr bwMode="auto">
            <a:xfrm>
              <a:off x="6546784" y="2358699"/>
              <a:ext cx="325689" cy="451176"/>
            </a:xfrm>
            <a:prstGeom prst="roundRect">
              <a:avLst/>
            </a:prstGeom>
            <a:solidFill>
              <a:schemeClr val="tx1"/>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kumimoji="0" lang="ja-JP" altLang="en-US" sz="300" b="1" kern="0" dirty="0">
                <a:solidFill>
                  <a:srgbClr val="000000"/>
                </a:solidFill>
              </a:endParaRPr>
            </a:p>
          </p:txBody>
        </p:sp>
        <p:sp>
          <p:nvSpPr>
            <p:cNvPr id="492" name="円/楕円 50">
              <a:extLst>
                <a:ext uri="{FF2B5EF4-FFF2-40B4-BE49-F238E27FC236}">
                  <a16:creationId xmlns:a16="http://schemas.microsoft.com/office/drawing/2014/main" id="{3D7E0B5F-C2DF-0A03-B4E0-9B31D1F81EA9}"/>
                </a:ext>
              </a:extLst>
            </p:cNvPr>
            <p:cNvSpPr/>
            <p:nvPr/>
          </p:nvSpPr>
          <p:spPr bwMode="auto">
            <a:xfrm>
              <a:off x="6600824" y="2450191"/>
              <a:ext cx="216000" cy="216000"/>
            </a:xfrm>
            <a:prstGeom prst="ellipse">
              <a:avLst/>
            </a:prstGeom>
            <a:solidFill>
              <a:schemeClr val="tx1"/>
            </a:solidFill>
            <a:ln w="28575">
              <a:solidFill>
                <a:srgbClr val="FFFFFF"/>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kumimoji="0" lang="ja-JP" altLang="en-US" sz="300" b="1" kern="0" dirty="0">
                <a:solidFill>
                  <a:srgbClr val="000000"/>
                </a:solidFill>
              </a:endParaRPr>
            </a:p>
          </p:txBody>
        </p:sp>
      </p:grpSp>
      <p:sp>
        <p:nvSpPr>
          <p:cNvPr id="496" name="AutoShape 396">
            <a:extLst>
              <a:ext uri="{FF2B5EF4-FFF2-40B4-BE49-F238E27FC236}">
                <a16:creationId xmlns:a16="http://schemas.microsoft.com/office/drawing/2014/main" id="{2CAB9D21-306C-D28C-580C-4443B1AC74D6}"/>
              </a:ext>
            </a:extLst>
          </p:cNvPr>
          <p:cNvSpPr>
            <a:spLocks noChangeArrowheads="1"/>
          </p:cNvSpPr>
          <p:nvPr/>
        </p:nvSpPr>
        <p:spPr bwMode="auto">
          <a:xfrm>
            <a:off x="4144527" y="4221088"/>
            <a:ext cx="541442" cy="476071"/>
          </a:xfrm>
          <a:prstGeom prst="wedgeEllipseCallout">
            <a:avLst>
              <a:gd name="adj1" fmla="val 52856"/>
              <a:gd name="adj2" fmla="val 55017"/>
            </a:avLst>
          </a:prstGeom>
          <a:solidFill>
            <a:schemeClr val="accent1">
              <a:lumMod val="75000"/>
            </a:schemeClr>
          </a:solidFill>
          <a:ln>
            <a:noFill/>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spAutoFit/>
          </a:bodyPr>
          <a:lstStyle/>
          <a:p>
            <a:pPr eaLnBrk="1" hangingPunct="1">
              <a:spcBef>
                <a:spcPct val="20000"/>
              </a:spcBef>
              <a:buClr>
                <a:srgbClr val="5330C1"/>
              </a:buClr>
              <a:defRPr/>
            </a:pPr>
            <a:r>
              <a:rPr lang="en-US" altLang="ja-JP" sz="1600" dirty="0">
                <a:solidFill>
                  <a:schemeClr val="bg1"/>
                </a:solidFill>
                <a:effectLst>
                  <a:outerShdw blurRad="38100" dist="38100" dir="2700000" algn="tl">
                    <a:srgbClr val="FFFFFF"/>
                  </a:outerShdw>
                </a:effectLst>
                <a:latin typeface="メイリオ" panose="020B0604030504040204" pitchFamily="50" charset="-128"/>
                <a:ea typeface="メイリオ" panose="020B0604030504040204" pitchFamily="50" charset="-128"/>
                <a:cs typeface="Meiryo UI" pitchFamily="50" charset="-128"/>
              </a:rPr>
              <a:t>P!</a:t>
            </a:r>
          </a:p>
        </p:txBody>
      </p:sp>
      <p:sp>
        <p:nvSpPr>
          <p:cNvPr id="497" name="フリーフォーム 42">
            <a:extLst>
              <a:ext uri="{FF2B5EF4-FFF2-40B4-BE49-F238E27FC236}">
                <a16:creationId xmlns:a16="http://schemas.microsoft.com/office/drawing/2014/main" id="{F926D2A5-11D7-BD21-CAD5-8C093CF006A8}"/>
              </a:ext>
            </a:extLst>
          </p:cNvPr>
          <p:cNvSpPr>
            <a:spLocks noChangeAspect="1"/>
          </p:cNvSpPr>
          <p:nvPr/>
        </p:nvSpPr>
        <p:spPr bwMode="auto">
          <a:xfrm>
            <a:off x="4032368" y="5008756"/>
            <a:ext cx="971452" cy="964159"/>
          </a:xfrm>
          <a:custGeom>
            <a:avLst/>
            <a:gdLst>
              <a:gd name="connsiteX0" fmla="*/ 0 w 2409267"/>
              <a:gd name="connsiteY0" fmla="*/ 1381355 h 2391197"/>
              <a:gd name="connsiteX1" fmla="*/ 678473 w 2409267"/>
              <a:gd name="connsiteY1" fmla="*/ 1381355 h 2391197"/>
              <a:gd name="connsiteX2" fmla="*/ 682626 w 2409267"/>
              <a:gd name="connsiteY2" fmla="*/ 1387504 h 2391197"/>
              <a:gd name="connsiteX3" fmla="*/ 711703 w 2409267"/>
              <a:gd name="connsiteY3" fmla="*/ 1430543 h 2391197"/>
              <a:gd name="connsiteX4" fmla="*/ 828015 w 2409267"/>
              <a:gd name="connsiteY4" fmla="*/ 1493398 h 2391197"/>
              <a:gd name="connsiteX5" fmla="*/ 1656025 w 2409267"/>
              <a:gd name="connsiteY5" fmla="*/ 1493398 h 2391197"/>
              <a:gd name="connsiteX6" fmla="*/ 1772337 w 2409267"/>
              <a:gd name="connsiteY6" fmla="*/ 1430543 h 2391197"/>
              <a:gd name="connsiteX7" fmla="*/ 1776489 w 2409267"/>
              <a:gd name="connsiteY7" fmla="*/ 1424396 h 2391197"/>
              <a:gd name="connsiteX8" fmla="*/ 1805567 w 2409267"/>
              <a:gd name="connsiteY8" fmla="*/ 1381355 h 2391197"/>
              <a:gd name="connsiteX9" fmla="*/ 2409267 w 2409267"/>
              <a:gd name="connsiteY9" fmla="*/ 1381355 h 2391197"/>
              <a:gd name="connsiteX10" fmla="*/ 2409267 w 2409267"/>
              <a:gd name="connsiteY10" fmla="*/ 1719654 h 2391197"/>
              <a:gd name="connsiteX11" fmla="*/ 2409267 w 2409267"/>
              <a:gd name="connsiteY11" fmla="*/ 1733975 h 2391197"/>
              <a:gd name="connsiteX12" fmla="*/ 2409267 w 2409267"/>
              <a:gd name="connsiteY12" fmla="*/ 1791268 h 2391197"/>
              <a:gd name="connsiteX13" fmla="*/ 2409267 w 2409267"/>
              <a:gd name="connsiteY13" fmla="*/ 1900966 h 2391197"/>
              <a:gd name="connsiteX14" fmla="*/ 2409267 w 2409267"/>
              <a:gd name="connsiteY14" fmla="*/ 1905679 h 2391197"/>
              <a:gd name="connsiteX15" fmla="*/ 2409267 w 2409267"/>
              <a:gd name="connsiteY15" fmla="*/ 1916871 h 2391197"/>
              <a:gd name="connsiteX16" fmla="*/ 2409267 w 2409267"/>
              <a:gd name="connsiteY16" fmla="*/ 1938666 h 2391197"/>
              <a:gd name="connsiteX17" fmla="*/ 2409267 w 2409267"/>
              <a:gd name="connsiteY17" fmla="*/ 1974599 h 2391197"/>
              <a:gd name="connsiteX18" fmla="*/ 2409267 w 2409267"/>
              <a:gd name="connsiteY18" fmla="*/ 2028204 h 2391197"/>
              <a:gd name="connsiteX19" fmla="*/ 2409267 w 2409267"/>
              <a:gd name="connsiteY19" fmla="*/ 2103016 h 2391197"/>
              <a:gd name="connsiteX20" fmla="*/ 2409267 w 2409267"/>
              <a:gd name="connsiteY20" fmla="*/ 2202568 h 2391197"/>
              <a:gd name="connsiteX21" fmla="*/ 2409267 w 2409267"/>
              <a:gd name="connsiteY21" fmla="*/ 2228498 h 2391197"/>
              <a:gd name="connsiteX22" fmla="*/ 2409267 w 2409267"/>
              <a:gd name="connsiteY22" fmla="*/ 2259749 h 2391197"/>
              <a:gd name="connsiteX23" fmla="*/ 2277819 w 2409267"/>
              <a:gd name="connsiteY23" fmla="*/ 2391197 h 2391197"/>
              <a:gd name="connsiteX24" fmla="*/ 131448 w 2409267"/>
              <a:gd name="connsiteY24" fmla="*/ 2391197 h 2391197"/>
              <a:gd name="connsiteX25" fmla="*/ 0 w 2409267"/>
              <a:gd name="connsiteY25" fmla="*/ 2259749 h 2391197"/>
              <a:gd name="connsiteX26" fmla="*/ 0 w 2409267"/>
              <a:gd name="connsiteY26" fmla="*/ 2165563 h 2391197"/>
              <a:gd name="connsiteX27" fmla="*/ 0 w 2409267"/>
              <a:gd name="connsiteY27" fmla="*/ 2064343 h 2391197"/>
              <a:gd name="connsiteX28" fmla="*/ 0 w 2409267"/>
              <a:gd name="connsiteY28" fmla="*/ 1900966 h 2391197"/>
              <a:gd name="connsiteX29" fmla="*/ 0 w 2409267"/>
              <a:gd name="connsiteY29" fmla="*/ 1791268 h 2391197"/>
              <a:gd name="connsiteX30" fmla="*/ 0 w 2409267"/>
              <a:gd name="connsiteY30" fmla="*/ 1790326 h 2391197"/>
              <a:gd name="connsiteX31" fmla="*/ 0 w 2409267"/>
              <a:gd name="connsiteY31" fmla="*/ 1784394 h 2391197"/>
              <a:gd name="connsiteX32" fmla="*/ 0 w 2409267"/>
              <a:gd name="connsiteY32" fmla="*/ 1768780 h 2391197"/>
              <a:gd name="connsiteX33" fmla="*/ 0 w 2409267"/>
              <a:gd name="connsiteY33" fmla="*/ 1738796 h 2391197"/>
              <a:gd name="connsiteX34" fmla="*/ 0 w 2409267"/>
              <a:gd name="connsiteY34" fmla="*/ 1733975 h 2391197"/>
              <a:gd name="connsiteX35" fmla="*/ 0 w 2409267"/>
              <a:gd name="connsiteY35" fmla="*/ 1689752 h 2391197"/>
              <a:gd name="connsiteX36" fmla="*/ 0 w 2409267"/>
              <a:gd name="connsiteY36" fmla="*/ 1381355 h 2391197"/>
              <a:gd name="connsiteX37" fmla="*/ 0 w 2409267"/>
              <a:gd name="connsiteY37" fmla="*/ 861743 h 2391197"/>
              <a:gd name="connsiteX38" fmla="*/ 2409267 w 2409267"/>
              <a:gd name="connsiteY38" fmla="*/ 861743 h 2391197"/>
              <a:gd name="connsiteX39" fmla="*/ 2409267 w 2409267"/>
              <a:gd name="connsiteY39" fmla="*/ 1271657 h 2391197"/>
              <a:gd name="connsiteX40" fmla="*/ 0 w 2409267"/>
              <a:gd name="connsiteY40" fmla="*/ 1271657 h 2391197"/>
              <a:gd name="connsiteX41" fmla="*/ 1147259 w 2409267"/>
              <a:gd name="connsiteY41" fmla="*/ 18 h 2391197"/>
              <a:gd name="connsiteX42" fmla="*/ 1176250 w 2409267"/>
              <a:gd name="connsiteY42" fmla="*/ 4689 h 2391197"/>
              <a:gd name="connsiteX43" fmla="*/ 1221251 w 2409267"/>
              <a:gd name="connsiteY43" fmla="*/ 42039 h 2391197"/>
              <a:gd name="connsiteX44" fmla="*/ 1224363 w 2409267"/>
              <a:gd name="connsiteY44" fmla="*/ 47865 h 2391197"/>
              <a:gd name="connsiteX45" fmla="*/ 1246172 w 2409267"/>
              <a:gd name="connsiteY45" fmla="*/ 88642 h 2391197"/>
              <a:gd name="connsiteX46" fmla="*/ 1210171 w 2409267"/>
              <a:gd name="connsiteY46" fmla="*/ 187331 h 2391197"/>
              <a:gd name="connsiteX47" fmla="*/ 321238 w 2409267"/>
              <a:gd name="connsiteY47" fmla="*/ 604016 h 2391197"/>
              <a:gd name="connsiteX48" fmla="*/ 2334498 w 2409267"/>
              <a:gd name="connsiteY48" fmla="*/ 604016 h 2391197"/>
              <a:gd name="connsiteX49" fmla="*/ 2409267 w 2409267"/>
              <a:gd name="connsiteY49" fmla="*/ 678033 h 2391197"/>
              <a:gd name="connsiteX50" fmla="*/ 2409267 w 2409267"/>
              <a:gd name="connsiteY50" fmla="*/ 752049 h 2391197"/>
              <a:gd name="connsiteX51" fmla="*/ 0 w 2409267"/>
              <a:gd name="connsiteY51" fmla="*/ 752049 h 2391197"/>
              <a:gd name="connsiteX52" fmla="*/ 0 w 2409267"/>
              <a:gd name="connsiteY52" fmla="*/ 604016 h 2391197"/>
              <a:gd name="connsiteX53" fmla="*/ 66464 w 2409267"/>
              <a:gd name="connsiteY53" fmla="*/ 497104 h 2391197"/>
              <a:gd name="connsiteX54" fmla="*/ 1118786 w 2409267"/>
              <a:gd name="connsiteY54" fmla="*/ 6402 h 2391197"/>
              <a:gd name="connsiteX55" fmla="*/ 1147259 w 2409267"/>
              <a:gd name="connsiteY55" fmla="*/ 18 h 2391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409267" h="2391197">
                <a:moveTo>
                  <a:pt x="0" y="1381355"/>
                </a:moveTo>
                <a:cubicBezTo>
                  <a:pt x="41" y="1381355"/>
                  <a:pt x="5307" y="1381355"/>
                  <a:pt x="678473" y="1381355"/>
                </a:cubicBezTo>
                <a:cubicBezTo>
                  <a:pt x="678480" y="1381365"/>
                  <a:pt x="678649" y="1381617"/>
                  <a:pt x="682626" y="1387504"/>
                </a:cubicBezTo>
                <a:lnTo>
                  <a:pt x="711703" y="1430543"/>
                </a:lnTo>
                <a:cubicBezTo>
                  <a:pt x="733858" y="1466071"/>
                  <a:pt x="786472" y="1493398"/>
                  <a:pt x="828015" y="1493398"/>
                </a:cubicBezTo>
                <a:cubicBezTo>
                  <a:pt x="828044" y="1493398"/>
                  <a:pt x="832946" y="1493398"/>
                  <a:pt x="1656025" y="1493398"/>
                </a:cubicBezTo>
                <a:cubicBezTo>
                  <a:pt x="1697564" y="1493398"/>
                  <a:pt x="1750182" y="1466071"/>
                  <a:pt x="1772337" y="1430543"/>
                </a:cubicBezTo>
                <a:cubicBezTo>
                  <a:pt x="1772344" y="1430532"/>
                  <a:pt x="1772513" y="1430285"/>
                  <a:pt x="1776489" y="1424396"/>
                </a:cubicBezTo>
                <a:lnTo>
                  <a:pt x="1805567" y="1381355"/>
                </a:lnTo>
                <a:lnTo>
                  <a:pt x="2409267" y="1381355"/>
                </a:lnTo>
                <a:cubicBezTo>
                  <a:pt x="2409267" y="1381378"/>
                  <a:pt x="2409267" y="1384243"/>
                  <a:pt x="2409267" y="1719654"/>
                </a:cubicBezTo>
                <a:lnTo>
                  <a:pt x="2409267" y="1733975"/>
                </a:lnTo>
                <a:lnTo>
                  <a:pt x="2409267" y="1791268"/>
                </a:lnTo>
                <a:lnTo>
                  <a:pt x="2409267" y="1900966"/>
                </a:lnTo>
                <a:lnTo>
                  <a:pt x="2409267" y="1905679"/>
                </a:lnTo>
                <a:lnTo>
                  <a:pt x="2409267" y="1916871"/>
                </a:lnTo>
                <a:lnTo>
                  <a:pt x="2409267" y="1938666"/>
                </a:lnTo>
                <a:lnTo>
                  <a:pt x="2409267" y="1974599"/>
                </a:lnTo>
                <a:lnTo>
                  <a:pt x="2409267" y="2028204"/>
                </a:lnTo>
                <a:lnTo>
                  <a:pt x="2409267" y="2103016"/>
                </a:lnTo>
                <a:lnTo>
                  <a:pt x="2409267" y="2202568"/>
                </a:lnTo>
                <a:lnTo>
                  <a:pt x="2409267" y="2228498"/>
                </a:lnTo>
                <a:lnTo>
                  <a:pt x="2409267" y="2259749"/>
                </a:lnTo>
                <a:cubicBezTo>
                  <a:pt x="2409267" y="2332346"/>
                  <a:pt x="2350416" y="2391197"/>
                  <a:pt x="2277819" y="2391197"/>
                </a:cubicBezTo>
                <a:lnTo>
                  <a:pt x="131448" y="2391197"/>
                </a:lnTo>
                <a:cubicBezTo>
                  <a:pt x="58851" y="2391197"/>
                  <a:pt x="0" y="2332346"/>
                  <a:pt x="0" y="2259749"/>
                </a:cubicBezTo>
                <a:lnTo>
                  <a:pt x="0" y="2165563"/>
                </a:lnTo>
                <a:lnTo>
                  <a:pt x="0" y="2064343"/>
                </a:lnTo>
                <a:lnTo>
                  <a:pt x="0" y="1900966"/>
                </a:lnTo>
                <a:lnTo>
                  <a:pt x="0" y="1791268"/>
                </a:lnTo>
                <a:lnTo>
                  <a:pt x="0" y="1790326"/>
                </a:lnTo>
                <a:lnTo>
                  <a:pt x="0" y="1784394"/>
                </a:lnTo>
                <a:lnTo>
                  <a:pt x="0" y="1768780"/>
                </a:lnTo>
                <a:lnTo>
                  <a:pt x="0" y="1738796"/>
                </a:lnTo>
                <a:lnTo>
                  <a:pt x="0" y="1733975"/>
                </a:lnTo>
                <a:lnTo>
                  <a:pt x="0" y="1689752"/>
                </a:lnTo>
                <a:cubicBezTo>
                  <a:pt x="0" y="1629613"/>
                  <a:pt x="0" y="1533849"/>
                  <a:pt x="0" y="1381355"/>
                </a:cubicBezTo>
                <a:close/>
                <a:moveTo>
                  <a:pt x="0" y="861743"/>
                </a:moveTo>
                <a:lnTo>
                  <a:pt x="2409267" y="861743"/>
                </a:lnTo>
                <a:lnTo>
                  <a:pt x="2409267" y="1271657"/>
                </a:lnTo>
                <a:lnTo>
                  <a:pt x="0" y="1271657"/>
                </a:lnTo>
                <a:close/>
                <a:moveTo>
                  <a:pt x="1147259" y="18"/>
                </a:moveTo>
                <a:cubicBezTo>
                  <a:pt x="1157038" y="-196"/>
                  <a:pt x="1166904" y="1432"/>
                  <a:pt x="1176250" y="4689"/>
                </a:cubicBezTo>
                <a:cubicBezTo>
                  <a:pt x="1194943" y="11199"/>
                  <a:pt x="1211557" y="24219"/>
                  <a:pt x="1221251" y="42039"/>
                </a:cubicBezTo>
                <a:cubicBezTo>
                  <a:pt x="1221258" y="42054"/>
                  <a:pt x="1221420" y="42356"/>
                  <a:pt x="1224363" y="47865"/>
                </a:cubicBezTo>
                <a:lnTo>
                  <a:pt x="1246172" y="88642"/>
                </a:lnTo>
                <a:cubicBezTo>
                  <a:pt x="1262789" y="127021"/>
                  <a:pt x="1248943" y="170881"/>
                  <a:pt x="1210171" y="187331"/>
                </a:cubicBezTo>
                <a:cubicBezTo>
                  <a:pt x="1210120" y="187355"/>
                  <a:pt x="1203278" y="190563"/>
                  <a:pt x="321238" y="604016"/>
                </a:cubicBezTo>
                <a:cubicBezTo>
                  <a:pt x="321293" y="604016"/>
                  <a:pt x="331972" y="604016"/>
                  <a:pt x="2334498" y="604016"/>
                </a:cubicBezTo>
                <a:cubicBezTo>
                  <a:pt x="2376037" y="604016"/>
                  <a:pt x="2409267" y="636911"/>
                  <a:pt x="2409267" y="678033"/>
                </a:cubicBezTo>
                <a:lnTo>
                  <a:pt x="2409267" y="752049"/>
                </a:lnTo>
                <a:cubicBezTo>
                  <a:pt x="2367728" y="752049"/>
                  <a:pt x="36001" y="752049"/>
                  <a:pt x="0" y="752049"/>
                </a:cubicBezTo>
                <a:cubicBezTo>
                  <a:pt x="0" y="752005"/>
                  <a:pt x="0" y="749460"/>
                  <a:pt x="0" y="604016"/>
                </a:cubicBezTo>
                <a:cubicBezTo>
                  <a:pt x="0" y="562894"/>
                  <a:pt x="30463" y="513550"/>
                  <a:pt x="66464" y="497104"/>
                </a:cubicBezTo>
                <a:cubicBezTo>
                  <a:pt x="66527" y="497075"/>
                  <a:pt x="74637" y="493292"/>
                  <a:pt x="1118786" y="6402"/>
                </a:cubicBezTo>
                <a:cubicBezTo>
                  <a:pt x="1127787" y="2288"/>
                  <a:pt x="1137480" y="232"/>
                  <a:pt x="1147259" y="18"/>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latin typeface="Meiryo UI" panose="020B0604030504040204" pitchFamily="50" charset="-128"/>
              <a:ea typeface="Meiryo UI" panose="020B0604030504040204" pitchFamily="50" charset="-128"/>
            </a:endParaRPr>
          </a:p>
        </p:txBody>
      </p:sp>
      <p:grpSp>
        <p:nvGrpSpPr>
          <p:cNvPr id="498" name="グループ化 497">
            <a:extLst>
              <a:ext uri="{FF2B5EF4-FFF2-40B4-BE49-F238E27FC236}">
                <a16:creationId xmlns:a16="http://schemas.microsoft.com/office/drawing/2014/main" id="{123170F8-A85B-18FF-E3A5-3CD26B2E25A5}"/>
              </a:ext>
            </a:extLst>
          </p:cNvPr>
          <p:cNvGrpSpPr>
            <a:grpSpLocks noChangeAspect="1"/>
          </p:cNvGrpSpPr>
          <p:nvPr/>
        </p:nvGrpSpPr>
        <p:grpSpPr>
          <a:xfrm rot="10800000">
            <a:off x="4763368" y="4771266"/>
            <a:ext cx="278862" cy="416189"/>
            <a:chOff x="6546784" y="2358699"/>
            <a:chExt cx="325689" cy="451176"/>
          </a:xfrm>
          <a:solidFill>
            <a:srgbClr val="002060"/>
          </a:solidFill>
        </p:grpSpPr>
        <p:sp>
          <p:nvSpPr>
            <p:cNvPr id="499" name="角丸四角形 49">
              <a:extLst>
                <a:ext uri="{FF2B5EF4-FFF2-40B4-BE49-F238E27FC236}">
                  <a16:creationId xmlns:a16="http://schemas.microsoft.com/office/drawing/2014/main" id="{3F3EA4FF-DFF1-3D2D-6FA4-0E3BD531B2D8}"/>
                </a:ext>
              </a:extLst>
            </p:cNvPr>
            <p:cNvSpPr/>
            <p:nvPr/>
          </p:nvSpPr>
          <p:spPr bwMode="auto">
            <a:xfrm>
              <a:off x="6546784" y="2358699"/>
              <a:ext cx="325689" cy="451176"/>
            </a:xfrm>
            <a:prstGeom prst="roundRect">
              <a:avLst/>
            </a:prstGeom>
            <a:solidFill>
              <a:schemeClr val="tx1"/>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kumimoji="0" lang="ja-JP" altLang="en-US" sz="300" b="1" kern="0" dirty="0">
                <a:solidFill>
                  <a:srgbClr val="000000"/>
                </a:solidFill>
              </a:endParaRPr>
            </a:p>
          </p:txBody>
        </p:sp>
        <p:sp>
          <p:nvSpPr>
            <p:cNvPr id="500" name="円/楕円 50">
              <a:extLst>
                <a:ext uri="{FF2B5EF4-FFF2-40B4-BE49-F238E27FC236}">
                  <a16:creationId xmlns:a16="http://schemas.microsoft.com/office/drawing/2014/main" id="{6329DBA5-A3D6-CF23-FC42-9F6F2DC5A7D5}"/>
                </a:ext>
              </a:extLst>
            </p:cNvPr>
            <p:cNvSpPr/>
            <p:nvPr/>
          </p:nvSpPr>
          <p:spPr bwMode="auto">
            <a:xfrm>
              <a:off x="6600824" y="2450191"/>
              <a:ext cx="216000" cy="216000"/>
            </a:xfrm>
            <a:prstGeom prst="ellipse">
              <a:avLst/>
            </a:prstGeom>
            <a:solidFill>
              <a:schemeClr val="tx1"/>
            </a:solidFill>
            <a:ln w="28575">
              <a:solidFill>
                <a:srgbClr val="FFFFFF"/>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kumimoji="0" lang="ja-JP" altLang="en-US" sz="300" b="1" kern="0" dirty="0">
                <a:solidFill>
                  <a:srgbClr val="000000"/>
                </a:solidFill>
              </a:endParaRPr>
            </a:p>
          </p:txBody>
        </p:sp>
      </p:grpSp>
      <p:sp>
        <p:nvSpPr>
          <p:cNvPr id="506" name="AutoShape 396">
            <a:extLst>
              <a:ext uri="{FF2B5EF4-FFF2-40B4-BE49-F238E27FC236}">
                <a16:creationId xmlns:a16="http://schemas.microsoft.com/office/drawing/2014/main" id="{077F212C-52AF-537A-33A1-1A5371794584}"/>
              </a:ext>
            </a:extLst>
          </p:cNvPr>
          <p:cNvSpPr>
            <a:spLocks noChangeArrowheads="1"/>
          </p:cNvSpPr>
          <p:nvPr/>
        </p:nvSpPr>
        <p:spPr bwMode="auto">
          <a:xfrm>
            <a:off x="7285760" y="4221088"/>
            <a:ext cx="541442" cy="476071"/>
          </a:xfrm>
          <a:prstGeom prst="wedgeEllipseCallout">
            <a:avLst>
              <a:gd name="adj1" fmla="val 52856"/>
              <a:gd name="adj2" fmla="val 55017"/>
            </a:avLst>
          </a:prstGeom>
          <a:solidFill>
            <a:schemeClr val="accent1">
              <a:lumMod val="75000"/>
            </a:schemeClr>
          </a:solidFill>
          <a:ln>
            <a:noFill/>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spAutoFit/>
          </a:bodyPr>
          <a:lstStyle/>
          <a:p>
            <a:pPr eaLnBrk="1" hangingPunct="1">
              <a:spcBef>
                <a:spcPct val="20000"/>
              </a:spcBef>
              <a:buClr>
                <a:srgbClr val="5330C1"/>
              </a:buClr>
              <a:defRPr/>
            </a:pPr>
            <a:r>
              <a:rPr lang="en-US" altLang="ja-JP" sz="1600" dirty="0">
                <a:solidFill>
                  <a:schemeClr val="bg1"/>
                </a:solidFill>
                <a:effectLst>
                  <a:outerShdw blurRad="38100" dist="38100" dir="2700000" algn="tl">
                    <a:srgbClr val="FFFFFF"/>
                  </a:outerShdw>
                </a:effectLst>
                <a:latin typeface="メイリオ" panose="020B0604030504040204" pitchFamily="50" charset="-128"/>
                <a:ea typeface="メイリオ" panose="020B0604030504040204" pitchFamily="50" charset="-128"/>
                <a:cs typeface="Meiryo UI" pitchFamily="50" charset="-128"/>
              </a:rPr>
              <a:t>P!</a:t>
            </a:r>
          </a:p>
        </p:txBody>
      </p:sp>
      <p:sp>
        <p:nvSpPr>
          <p:cNvPr id="507" name="フリーフォーム 42">
            <a:extLst>
              <a:ext uri="{FF2B5EF4-FFF2-40B4-BE49-F238E27FC236}">
                <a16:creationId xmlns:a16="http://schemas.microsoft.com/office/drawing/2014/main" id="{075B3098-3A73-71FE-C4B7-F3875DA26059}"/>
              </a:ext>
            </a:extLst>
          </p:cNvPr>
          <p:cNvSpPr>
            <a:spLocks noChangeAspect="1"/>
          </p:cNvSpPr>
          <p:nvPr/>
        </p:nvSpPr>
        <p:spPr bwMode="auto">
          <a:xfrm>
            <a:off x="7173601" y="5008756"/>
            <a:ext cx="971452" cy="964159"/>
          </a:xfrm>
          <a:custGeom>
            <a:avLst/>
            <a:gdLst>
              <a:gd name="connsiteX0" fmla="*/ 0 w 2409267"/>
              <a:gd name="connsiteY0" fmla="*/ 1381355 h 2391197"/>
              <a:gd name="connsiteX1" fmla="*/ 678473 w 2409267"/>
              <a:gd name="connsiteY1" fmla="*/ 1381355 h 2391197"/>
              <a:gd name="connsiteX2" fmla="*/ 682626 w 2409267"/>
              <a:gd name="connsiteY2" fmla="*/ 1387504 h 2391197"/>
              <a:gd name="connsiteX3" fmla="*/ 711703 w 2409267"/>
              <a:gd name="connsiteY3" fmla="*/ 1430543 h 2391197"/>
              <a:gd name="connsiteX4" fmla="*/ 828015 w 2409267"/>
              <a:gd name="connsiteY4" fmla="*/ 1493398 h 2391197"/>
              <a:gd name="connsiteX5" fmla="*/ 1656025 w 2409267"/>
              <a:gd name="connsiteY5" fmla="*/ 1493398 h 2391197"/>
              <a:gd name="connsiteX6" fmla="*/ 1772337 w 2409267"/>
              <a:gd name="connsiteY6" fmla="*/ 1430543 h 2391197"/>
              <a:gd name="connsiteX7" fmla="*/ 1776489 w 2409267"/>
              <a:gd name="connsiteY7" fmla="*/ 1424396 h 2391197"/>
              <a:gd name="connsiteX8" fmla="*/ 1805567 w 2409267"/>
              <a:gd name="connsiteY8" fmla="*/ 1381355 h 2391197"/>
              <a:gd name="connsiteX9" fmla="*/ 2409267 w 2409267"/>
              <a:gd name="connsiteY9" fmla="*/ 1381355 h 2391197"/>
              <a:gd name="connsiteX10" fmla="*/ 2409267 w 2409267"/>
              <a:gd name="connsiteY10" fmla="*/ 1719654 h 2391197"/>
              <a:gd name="connsiteX11" fmla="*/ 2409267 w 2409267"/>
              <a:gd name="connsiteY11" fmla="*/ 1733975 h 2391197"/>
              <a:gd name="connsiteX12" fmla="*/ 2409267 w 2409267"/>
              <a:gd name="connsiteY12" fmla="*/ 1791268 h 2391197"/>
              <a:gd name="connsiteX13" fmla="*/ 2409267 w 2409267"/>
              <a:gd name="connsiteY13" fmla="*/ 1900966 h 2391197"/>
              <a:gd name="connsiteX14" fmla="*/ 2409267 w 2409267"/>
              <a:gd name="connsiteY14" fmla="*/ 1905679 h 2391197"/>
              <a:gd name="connsiteX15" fmla="*/ 2409267 w 2409267"/>
              <a:gd name="connsiteY15" fmla="*/ 1916871 h 2391197"/>
              <a:gd name="connsiteX16" fmla="*/ 2409267 w 2409267"/>
              <a:gd name="connsiteY16" fmla="*/ 1938666 h 2391197"/>
              <a:gd name="connsiteX17" fmla="*/ 2409267 w 2409267"/>
              <a:gd name="connsiteY17" fmla="*/ 1974599 h 2391197"/>
              <a:gd name="connsiteX18" fmla="*/ 2409267 w 2409267"/>
              <a:gd name="connsiteY18" fmla="*/ 2028204 h 2391197"/>
              <a:gd name="connsiteX19" fmla="*/ 2409267 w 2409267"/>
              <a:gd name="connsiteY19" fmla="*/ 2103016 h 2391197"/>
              <a:gd name="connsiteX20" fmla="*/ 2409267 w 2409267"/>
              <a:gd name="connsiteY20" fmla="*/ 2202568 h 2391197"/>
              <a:gd name="connsiteX21" fmla="*/ 2409267 w 2409267"/>
              <a:gd name="connsiteY21" fmla="*/ 2228498 h 2391197"/>
              <a:gd name="connsiteX22" fmla="*/ 2409267 w 2409267"/>
              <a:gd name="connsiteY22" fmla="*/ 2259749 h 2391197"/>
              <a:gd name="connsiteX23" fmla="*/ 2277819 w 2409267"/>
              <a:gd name="connsiteY23" fmla="*/ 2391197 h 2391197"/>
              <a:gd name="connsiteX24" fmla="*/ 131448 w 2409267"/>
              <a:gd name="connsiteY24" fmla="*/ 2391197 h 2391197"/>
              <a:gd name="connsiteX25" fmla="*/ 0 w 2409267"/>
              <a:gd name="connsiteY25" fmla="*/ 2259749 h 2391197"/>
              <a:gd name="connsiteX26" fmla="*/ 0 w 2409267"/>
              <a:gd name="connsiteY26" fmla="*/ 2165563 h 2391197"/>
              <a:gd name="connsiteX27" fmla="*/ 0 w 2409267"/>
              <a:gd name="connsiteY27" fmla="*/ 2064343 h 2391197"/>
              <a:gd name="connsiteX28" fmla="*/ 0 w 2409267"/>
              <a:gd name="connsiteY28" fmla="*/ 1900966 h 2391197"/>
              <a:gd name="connsiteX29" fmla="*/ 0 w 2409267"/>
              <a:gd name="connsiteY29" fmla="*/ 1791268 h 2391197"/>
              <a:gd name="connsiteX30" fmla="*/ 0 w 2409267"/>
              <a:gd name="connsiteY30" fmla="*/ 1790326 h 2391197"/>
              <a:gd name="connsiteX31" fmla="*/ 0 w 2409267"/>
              <a:gd name="connsiteY31" fmla="*/ 1784394 h 2391197"/>
              <a:gd name="connsiteX32" fmla="*/ 0 w 2409267"/>
              <a:gd name="connsiteY32" fmla="*/ 1768780 h 2391197"/>
              <a:gd name="connsiteX33" fmla="*/ 0 w 2409267"/>
              <a:gd name="connsiteY33" fmla="*/ 1738796 h 2391197"/>
              <a:gd name="connsiteX34" fmla="*/ 0 w 2409267"/>
              <a:gd name="connsiteY34" fmla="*/ 1733975 h 2391197"/>
              <a:gd name="connsiteX35" fmla="*/ 0 w 2409267"/>
              <a:gd name="connsiteY35" fmla="*/ 1689752 h 2391197"/>
              <a:gd name="connsiteX36" fmla="*/ 0 w 2409267"/>
              <a:gd name="connsiteY36" fmla="*/ 1381355 h 2391197"/>
              <a:gd name="connsiteX37" fmla="*/ 0 w 2409267"/>
              <a:gd name="connsiteY37" fmla="*/ 861743 h 2391197"/>
              <a:gd name="connsiteX38" fmla="*/ 2409267 w 2409267"/>
              <a:gd name="connsiteY38" fmla="*/ 861743 h 2391197"/>
              <a:gd name="connsiteX39" fmla="*/ 2409267 w 2409267"/>
              <a:gd name="connsiteY39" fmla="*/ 1271657 h 2391197"/>
              <a:gd name="connsiteX40" fmla="*/ 0 w 2409267"/>
              <a:gd name="connsiteY40" fmla="*/ 1271657 h 2391197"/>
              <a:gd name="connsiteX41" fmla="*/ 1147259 w 2409267"/>
              <a:gd name="connsiteY41" fmla="*/ 18 h 2391197"/>
              <a:gd name="connsiteX42" fmla="*/ 1176250 w 2409267"/>
              <a:gd name="connsiteY42" fmla="*/ 4689 h 2391197"/>
              <a:gd name="connsiteX43" fmla="*/ 1221251 w 2409267"/>
              <a:gd name="connsiteY43" fmla="*/ 42039 h 2391197"/>
              <a:gd name="connsiteX44" fmla="*/ 1224363 w 2409267"/>
              <a:gd name="connsiteY44" fmla="*/ 47865 h 2391197"/>
              <a:gd name="connsiteX45" fmla="*/ 1246172 w 2409267"/>
              <a:gd name="connsiteY45" fmla="*/ 88642 h 2391197"/>
              <a:gd name="connsiteX46" fmla="*/ 1210171 w 2409267"/>
              <a:gd name="connsiteY46" fmla="*/ 187331 h 2391197"/>
              <a:gd name="connsiteX47" fmla="*/ 321238 w 2409267"/>
              <a:gd name="connsiteY47" fmla="*/ 604016 h 2391197"/>
              <a:gd name="connsiteX48" fmla="*/ 2334498 w 2409267"/>
              <a:gd name="connsiteY48" fmla="*/ 604016 h 2391197"/>
              <a:gd name="connsiteX49" fmla="*/ 2409267 w 2409267"/>
              <a:gd name="connsiteY49" fmla="*/ 678033 h 2391197"/>
              <a:gd name="connsiteX50" fmla="*/ 2409267 w 2409267"/>
              <a:gd name="connsiteY50" fmla="*/ 752049 h 2391197"/>
              <a:gd name="connsiteX51" fmla="*/ 0 w 2409267"/>
              <a:gd name="connsiteY51" fmla="*/ 752049 h 2391197"/>
              <a:gd name="connsiteX52" fmla="*/ 0 w 2409267"/>
              <a:gd name="connsiteY52" fmla="*/ 604016 h 2391197"/>
              <a:gd name="connsiteX53" fmla="*/ 66464 w 2409267"/>
              <a:gd name="connsiteY53" fmla="*/ 497104 h 2391197"/>
              <a:gd name="connsiteX54" fmla="*/ 1118786 w 2409267"/>
              <a:gd name="connsiteY54" fmla="*/ 6402 h 2391197"/>
              <a:gd name="connsiteX55" fmla="*/ 1147259 w 2409267"/>
              <a:gd name="connsiteY55" fmla="*/ 18 h 2391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409267" h="2391197">
                <a:moveTo>
                  <a:pt x="0" y="1381355"/>
                </a:moveTo>
                <a:cubicBezTo>
                  <a:pt x="41" y="1381355"/>
                  <a:pt x="5307" y="1381355"/>
                  <a:pt x="678473" y="1381355"/>
                </a:cubicBezTo>
                <a:cubicBezTo>
                  <a:pt x="678480" y="1381365"/>
                  <a:pt x="678649" y="1381617"/>
                  <a:pt x="682626" y="1387504"/>
                </a:cubicBezTo>
                <a:lnTo>
                  <a:pt x="711703" y="1430543"/>
                </a:lnTo>
                <a:cubicBezTo>
                  <a:pt x="733858" y="1466071"/>
                  <a:pt x="786472" y="1493398"/>
                  <a:pt x="828015" y="1493398"/>
                </a:cubicBezTo>
                <a:cubicBezTo>
                  <a:pt x="828044" y="1493398"/>
                  <a:pt x="832946" y="1493398"/>
                  <a:pt x="1656025" y="1493398"/>
                </a:cubicBezTo>
                <a:cubicBezTo>
                  <a:pt x="1697564" y="1493398"/>
                  <a:pt x="1750182" y="1466071"/>
                  <a:pt x="1772337" y="1430543"/>
                </a:cubicBezTo>
                <a:cubicBezTo>
                  <a:pt x="1772344" y="1430532"/>
                  <a:pt x="1772513" y="1430285"/>
                  <a:pt x="1776489" y="1424396"/>
                </a:cubicBezTo>
                <a:lnTo>
                  <a:pt x="1805567" y="1381355"/>
                </a:lnTo>
                <a:lnTo>
                  <a:pt x="2409267" y="1381355"/>
                </a:lnTo>
                <a:cubicBezTo>
                  <a:pt x="2409267" y="1381378"/>
                  <a:pt x="2409267" y="1384243"/>
                  <a:pt x="2409267" y="1719654"/>
                </a:cubicBezTo>
                <a:lnTo>
                  <a:pt x="2409267" y="1733975"/>
                </a:lnTo>
                <a:lnTo>
                  <a:pt x="2409267" y="1791268"/>
                </a:lnTo>
                <a:lnTo>
                  <a:pt x="2409267" y="1900966"/>
                </a:lnTo>
                <a:lnTo>
                  <a:pt x="2409267" y="1905679"/>
                </a:lnTo>
                <a:lnTo>
                  <a:pt x="2409267" y="1916871"/>
                </a:lnTo>
                <a:lnTo>
                  <a:pt x="2409267" y="1938666"/>
                </a:lnTo>
                <a:lnTo>
                  <a:pt x="2409267" y="1974599"/>
                </a:lnTo>
                <a:lnTo>
                  <a:pt x="2409267" y="2028204"/>
                </a:lnTo>
                <a:lnTo>
                  <a:pt x="2409267" y="2103016"/>
                </a:lnTo>
                <a:lnTo>
                  <a:pt x="2409267" y="2202568"/>
                </a:lnTo>
                <a:lnTo>
                  <a:pt x="2409267" y="2228498"/>
                </a:lnTo>
                <a:lnTo>
                  <a:pt x="2409267" y="2259749"/>
                </a:lnTo>
                <a:cubicBezTo>
                  <a:pt x="2409267" y="2332346"/>
                  <a:pt x="2350416" y="2391197"/>
                  <a:pt x="2277819" y="2391197"/>
                </a:cubicBezTo>
                <a:lnTo>
                  <a:pt x="131448" y="2391197"/>
                </a:lnTo>
                <a:cubicBezTo>
                  <a:pt x="58851" y="2391197"/>
                  <a:pt x="0" y="2332346"/>
                  <a:pt x="0" y="2259749"/>
                </a:cubicBezTo>
                <a:lnTo>
                  <a:pt x="0" y="2165563"/>
                </a:lnTo>
                <a:lnTo>
                  <a:pt x="0" y="2064343"/>
                </a:lnTo>
                <a:lnTo>
                  <a:pt x="0" y="1900966"/>
                </a:lnTo>
                <a:lnTo>
                  <a:pt x="0" y="1791268"/>
                </a:lnTo>
                <a:lnTo>
                  <a:pt x="0" y="1790326"/>
                </a:lnTo>
                <a:lnTo>
                  <a:pt x="0" y="1784394"/>
                </a:lnTo>
                <a:lnTo>
                  <a:pt x="0" y="1768780"/>
                </a:lnTo>
                <a:lnTo>
                  <a:pt x="0" y="1738796"/>
                </a:lnTo>
                <a:lnTo>
                  <a:pt x="0" y="1733975"/>
                </a:lnTo>
                <a:lnTo>
                  <a:pt x="0" y="1689752"/>
                </a:lnTo>
                <a:cubicBezTo>
                  <a:pt x="0" y="1629613"/>
                  <a:pt x="0" y="1533849"/>
                  <a:pt x="0" y="1381355"/>
                </a:cubicBezTo>
                <a:close/>
                <a:moveTo>
                  <a:pt x="0" y="861743"/>
                </a:moveTo>
                <a:lnTo>
                  <a:pt x="2409267" y="861743"/>
                </a:lnTo>
                <a:lnTo>
                  <a:pt x="2409267" y="1271657"/>
                </a:lnTo>
                <a:lnTo>
                  <a:pt x="0" y="1271657"/>
                </a:lnTo>
                <a:close/>
                <a:moveTo>
                  <a:pt x="1147259" y="18"/>
                </a:moveTo>
                <a:cubicBezTo>
                  <a:pt x="1157038" y="-196"/>
                  <a:pt x="1166904" y="1432"/>
                  <a:pt x="1176250" y="4689"/>
                </a:cubicBezTo>
                <a:cubicBezTo>
                  <a:pt x="1194943" y="11199"/>
                  <a:pt x="1211557" y="24219"/>
                  <a:pt x="1221251" y="42039"/>
                </a:cubicBezTo>
                <a:cubicBezTo>
                  <a:pt x="1221258" y="42054"/>
                  <a:pt x="1221420" y="42356"/>
                  <a:pt x="1224363" y="47865"/>
                </a:cubicBezTo>
                <a:lnTo>
                  <a:pt x="1246172" y="88642"/>
                </a:lnTo>
                <a:cubicBezTo>
                  <a:pt x="1262789" y="127021"/>
                  <a:pt x="1248943" y="170881"/>
                  <a:pt x="1210171" y="187331"/>
                </a:cubicBezTo>
                <a:cubicBezTo>
                  <a:pt x="1210120" y="187355"/>
                  <a:pt x="1203278" y="190563"/>
                  <a:pt x="321238" y="604016"/>
                </a:cubicBezTo>
                <a:cubicBezTo>
                  <a:pt x="321293" y="604016"/>
                  <a:pt x="331972" y="604016"/>
                  <a:pt x="2334498" y="604016"/>
                </a:cubicBezTo>
                <a:cubicBezTo>
                  <a:pt x="2376037" y="604016"/>
                  <a:pt x="2409267" y="636911"/>
                  <a:pt x="2409267" y="678033"/>
                </a:cubicBezTo>
                <a:lnTo>
                  <a:pt x="2409267" y="752049"/>
                </a:lnTo>
                <a:cubicBezTo>
                  <a:pt x="2367728" y="752049"/>
                  <a:pt x="36001" y="752049"/>
                  <a:pt x="0" y="752049"/>
                </a:cubicBezTo>
                <a:cubicBezTo>
                  <a:pt x="0" y="752005"/>
                  <a:pt x="0" y="749460"/>
                  <a:pt x="0" y="604016"/>
                </a:cubicBezTo>
                <a:cubicBezTo>
                  <a:pt x="0" y="562894"/>
                  <a:pt x="30463" y="513550"/>
                  <a:pt x="66464" y="497104"/>
                </a:cubicBezTo>
                <a:cubicBezTo>
                  <a:pt x="66527" y="497075"/>
                  <a:pt x="74637" y="493292"/>
                  <a:pt x="1118786" y="6402"/>
                </a:cubicBezTo>
                <a:cubicBezTo>
                  <a:pt x="1127787" y="2288"/>
                  <a:pt x="1137480" y="232"/>
                  <a:pt x="1147259" y="18"/>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latin typeface="Meiryo UI" panose="020B0604030504040204" pitchFamily="50" charset="-128"/>
              <a:ea typeface="Meiryo UI" panose="020B0604030504040204" pitchFamily="50" charset="-128"/>
            </a:endParaRPr>
          </a:p>
        </p:txBody>
      </p:sp>
      <p:grpSp>
        <p:nvGrpSpPr>
          <p:cNvPr id="508" name="グループ化 507">
            <a:extLst>
              <a:ext uri="{FF2B5EF4-FFF2-40B4-BE49-F238E27FC236}">
                <a16:creationId xmlns:a16="http://schemas.microsoft.com/office/drawing/2014/main" id="{0EE72E47-90F5-3BA2-2D6F-38B5517D1B5C}"/>
              </a:ext>
            </a:extLst>
          </p:cNvPr>
          <p:cNvGrpSpPr>
            <a:grpSpLocks noChangeAspect="1"/>
          </p:cNvGrpSpPr>
          <p:nvPr/>
        </p:nvGrpSpPr>
        <p:grpSpPr>
          <a:xfrm rot="10800000">
            <a:off x="7904601" y="4771266"/>
            <a:ext cx="278862" cy="416189"/>
            <a:chOff x="6546784" y="2358699"/>
            <a:chExt cx="325689" cy="451176"/>
          </a:xfrm>
          <a:solidFill>
            <a:srgbClr val="002060"/>
          </a:solidFill>
        </p:grpSpPr>
        <p:sp>
          <p:nvSpPr>
            <p:cNvPr id="509" name="角丸四角形 49">
              <a:extLst>
                <a:ext uri="{FF2B5EF4-FFF2-40B4-BE49-F238E27FC236}">
                  <a16:creationId xmlns:a16="http://schemas.microsoft.com/office/drawing/2014/main" id="{6EA3B44C-35A5-910B-D7CA-F5C541AF3C23}"/>
                </a:ext>
              </a:extLst>
            </p:cNvPr>
            <p:cNvSpPr/>
            <p:nvPr/>
          </p:nvSpPr>
          <p:spPr bwMode="auto">
            <a:xfrm>
              <a:off x="6546784" y="2358699"/>
              <a:ext cx="325689" cy="451176"/>
            </a:xfrm>
            <a:prstGeom prst="roundRect">
              <a:avLst/>
            </a:prstGeom>
            <a:solidFill>
              <a:schemeClr val="tx1"/>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kumimoji="0" lang="ja-JP" altLang="en-US" sz="300" b="1" kern="0" dirty="0">
                <a:solidFill>
                  <a:srgbClr val="000000"/>
                </a:solidFill>
              </a:endParaRPr>
            </a:p>
          </p:txBody>
        </p:sp>
        <p:sp>
          <p:nvSpPr>
            <p:cNvPr id="510" name="円/楕円 50">
              <a:extLst>
                <a:ext uri="{FF2B5EF4-FFF2-40B4-BE49-F238E27FC236}">
                  <a16:creationId xmlns:a16="http://schemas.microsoft.com/office/drawing/2014/main" id="{96EA695C-26A3-6B97-7AFF-80E2B39A2B17}"/>
                </a:ext>
              </a:extLst>
            </p:cNvPr>
            <p:cNvSpPr/>
            <p:nvPr/>
          </p:nvSpPr>
          <p:spPr bwMode="auto">
            <a:xfrm>
              <a:off x="6600824" y="2450191"/>
              <a:ext cx="216000" cy="216000"/>
            </a:xfrm>
            <a:prstGeom prst="ellipse">
              <a:avLst/>
            </a:prstGeom>
            <a:solidFill>
              <a:schemeClr val="tx1"/>
            </a:solidFill>
            <a:ln w="28575">
              <a:solidFill>
                <a:srgbClr val="FFFFFF"/>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kumimoji="0" lang="ja-JP" altLang="en-US" sz="300" b="1" kern="0" dirty="0">
                <a:solidFill>
                  <a:srgbClr val="000000"/>
                </a:solidFill>
              </a:endParaRPr>
            </a:p>
          </p:txBody>
        </p:sp>
      </p:grpSp>
      <p:grpSp>
        <p:nvGrpSpPr>
          <p:cNvPr id="511" name="グループ化 510">
            <a:extLst>
              <a:ext uri="{FF2B5EF4-FFF2-40B4-BE49-F238E27FC236}">
                <a16:creationId xmlns:a16="http://schemas.microsoft.com/office/drawing/2014/main" id="{C6648424-6175-53D9-68BF-35A73F6F33DA}"/>
              </a:ext>
            </a:extLst>
          </p:cNvPr>
          <p:cNvGrpSpPr/>
          <p:nvPr/>
        </p:nvGrpSpPr>
        <p:grpSpPr>
          <a:xfrm>
            <a:off x="8794430" y="1731725"/>
            <a:ext cx="588460" cy="757763"/>
            <a:chOff x="5012612" y="1488241"/>
            <a:chExt cx="588460" cy="757763"/>
          </a:xfrm>
        </p:grpSpPr>
        <p:grpSp>
          <p:nvGrpSpPr>
            <p:cNvPr id="512" name="グループ化 511">
              <a:extLst>
                <a:ext uri="{FF2B5EF4-FFF2-40B4-BE49-F238E27FC236}">
                  <a16:creationId xmlns:a16="http://schemas.microsoft.com/office/drawing/2014/main" id="{D885D389-F3DF-2F96-1B60-98BAAFE10666}"/>
                </a:ext>
              </a:extLst>
            </p:cNvPr>
            <p:cNvGrpSpPr>
              <a:grpSpLocks noChangeAspect="1"/>
            </p:cNvGrpSpPr>
            <p:nvPr/>
          </p:nvGrpSpPr>
          <p:grpSpPr>
            <a:xfrm>
              <a:off x="5012612" y="1488241"/>
              <a:ext cx="347471" cy="627375"/>
              <a:chOff x="2743254" y="3695689"/>
              <a:chExt cx="1371626" cy="2476491"/>
            </a:xfrm>
            <a:solidFill>
              <a:schemeClr val="tx1"/>
            </a:solidFill>
          </p:grpSpPr>
          <p:sp>
            <p:nvSpPr>
              <p:cNvPr id="515" name="Freeform 17">
                <a:extLst>
                  <a:ext uri="{FF2B5EF4-FFF2-40B4-BE49-F238E27FC236}">
                    <a16:creationId xmlns:a16="http://schemas.microsoft.com/office/drawing/2014/main" id="{E1ADFB8B-5BBF-1E3F-0049-84F8ED8763D1}"/>
                  </a:ext>
                </a:extLst>
              </p:cNvPr>
              <p:cNvSpPr>
                <a:spLocks noEditPoints="1"/>
              </p:cNvSpPr>
              <p:nvPr/>
            </p:nvSpPr>
            <p:spPr bwMode="auto">
              <a:xfrm>
                <a:off x="2743254" y="3695689"/>
                <a:ext cx="1371626" cy="2476491"/>
              </a:xfrm>
              <a:custGeom>
                <a:avLst/>
                <a:gdLst>
                  <a:gd name="T0" fmla="*/ 1151 w 1248"/>
                  <a:gd name="T1" fmla="*/ 0 h 2260"/>
                  <a:gd name="T2" fmla="*/ 97 w 1248"/>
                  <a:gd name="T3" fmla="*/ 0 h 2260"/>
                  <a:gd name="T4" fmla="*/ 0 w 1248"/>
                  <a:gd name="T5" fmla="*/ 97 h 2260"/>
                  <a:gd name="T6" fmla="*/ 0 w 1248"/>
                  <a:gd name="T7" fmla="*/ 2163 h 2260"/>
                  <a:gd name="T8" fmla="*/ 97 w 1248"/>
                  <a:gd name="T9" fmla="*/ 2260 h 2260"/>
                  <a:gd name="T10" fmla="*/ 1151 w 1248"/>
                  <a:gd name="T11" fmla="*/ 2260 h 2260"/>
                  <a:gd name="T12" fmla="*/ 1248 w 1248"/>
                  <a:gd name="T13" fmla="*/ 2163 h 2260"/>
                  <a:gd name="T14" fmla="*/ 1248 w 1248"/>
                  <a:gd name="T15" fmla="*/ 97 h 2260"/>
                  <a:gd name="T16" fmla="*/ 1151 w 1248"/>
                  <a:gd name="T17" fmla="*/ 0 h 2260"/>
                  <a:gd name="T18" fmla="*/ 590 w 1248"/>
                  <a:gd name="T19" fmla="*/ 1383 h 2260"/>
                  <a:gd name="T20" fmla="*/ 169 w 1248"/>
                  <a:gd name="T21" fmla="*/ 1383 h 2260"/>
                  <a:gd name="T22" fmla="*/ 169 w 1248"/>
                  <a:gd name="T23" fmla="*/ 1248 h 2260"/>
                  <a:gd name="T24" fmla="*/ 590 w 1248"/>
                  <a:gd name="T25" fmla="*/ 1248 h 2260"/>
                  <a:gd name="T26" fmla="*/ 590 w 1248"/>
                  <a:gd name="T27" fmla="*/ 1383 h 2260"/>
                  <a:gd name="T28" fmla="*/ 590 w 1248"/>
                  <a:gd name="T29" fmla="*/ 1181 h 2260"/>
                  <a:gd name="T30" fmla="*/ 169 w 1248"/>
                  <a:gd name="T31" fmla="*/ 1181 h 2260"/>
                  <a:gd name="T32" fmla="*/ 169 w 1248"/>
                  <a:gd name="T33" fmla="*/ 1046 h 2260"/>
                  <a:gd name="T34" fmla="*/ 590 w 1248"/>
                  <a:gd name="T35" fmla="*/ 1046 h 2260"/>
                  <a:gd name="T36" fmla="*/ 590 w 1248"/>
                  <a:gd name="T37" fmla="*/ 1181 h 2260"/>
                  <a:gd name="T38" fmla="*/ 902 w 1248"/>
                  <a:gd name="T39" fmla="*/ 1366 h 2260"/>
                  <a:gd name="T40" fmla="*/ 742 w 1248"/>
                  <a:gd name="T41" fmla="*/ 1206 h 2260"/>
                  <a:gd name="T42" fmla="*/ 902 w 1248"/>
                  <a:gd name="T43" fmla="*/ 1046 h 2260"/>
                  <a:gd name="T44" fmla="*/ 1062 w 1248"/>
                  <a:gd name="T45" fmla="*/ 1206 h 2260"/>
                  <a:gd name="T46" fmla="*/ 902 w 1248"/>
                  <a:gd name="T47" fmla="*/ 1366 h 2260"/>
                  <a:gd name="T48" fmla="*/ 1079 w 1248"/>
                  <a:gd name="T49" fmla="*/ 899 h 2260"/>
                  <a:gd name="T50" fmla="*/ 1050 w 1248"/>
                  <a:gd name="T51" fmla="*/ 928 h 2260"/>
                  <a:gd name="T52" fmla="*/ 198 w 1248"/>
                  <a:gd name="T53" fmla="*/ 928 h 2260"/>
                  <a:gd name="T54" fmla="*/ 169 w 1248"/>
                  <a:gd name="T55" fmla="*/ 899 h 2260"/>
                  <a:gd name="T56" fmla="*/ 169 w 1248"/>
                  <a:gd name="T57" fmla="*/ 704 h 2260"/>
                  <a:gd name="T58" fmla="*/ 198 w 1248"/>
                  <a:gd name="T59" fmla="*/ 675 h 2260"/>
                  <a:gd name="T60" fmla="*/ 1050 w 1248"/>
                  <a:gd name="T61" fmla="*/ 675 h 2260"/>
                  <a:gd name="T62" fmla="*/ 1079 w 1248"/>
                  <a:gd name="T63" fmla="*/ 704 h 2260"/>
                  <a:gd name="T64" fmla="*/ 1079 w 1248"/>
                  <a:gd name="T65" fmla="*/ 899 h 2260"/>
                  <a:gd name="T66" fmla="*/ 1048 w 1248"/>
                  <a:gd name="T67" fmla="*/ 340 h 2260"/>
                  <a:gd name="T68" fmla="*/ 205 w 1248"/>
                  <a:gd name="T69" fmla="*/ 340 h 2260"/>
                  <a:gd name="T70" fmla="*/ 172 w 1248"/>
                  <a:gd name="T71" fmla="*/ 307 h 2260"/>
                  <a:gd name="T72" fmla="*/ 205 w 1248"/>
                  <a:gd name="T73" fmla="*/ 273 h 2260"/>
                  <a:gd name="T74" fmla="*/ 1048 w 1248"/>
                  <a:gd name="T75" fmla="*/ 273 h 2260"/>
                  <a:gd name="T76" fmla="*/ 1082 w 1248"/>
                  <a:gd name="T77" fmla="*/ 307 h 2260"/>
                  <a:gd name="T78" fmla="*/ 1048 w 1248"/>
                  <a:gd name="T79" fmla="*/ 340 h 2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8" h="2260">
                    <a:moveTo>
                      <a:pt x="1151" y="0"/>
                    </a:moveTo>
                    <a:cubicBezTo>
                      <a:pt x="97" y="0"/>
                      <a:pt x="97" y="0"/>
                      <a:pt x="97" y="0"/>
                    </a:cubicBezTo>
                    <a:cubicBezTo>
                      <a:pt x="43" y="0"/>
                      <a:pt x="0" y="44"/>
                      <a:pt x="0" y="97"/>
                    </a:cubicBezTo>
                    <a:cubicBezTo>
                      <a:pt x="0" y="2163"/>
                      <a:pt x="0" y="2163"/>
                      <a:pt x="0" y="2163"/>
                    </a:cubicBezTo>
                    <a:cubicBezTo>
                      <a:pt x="0" y="2216"/>
                      <a:pt x="43" y="2260"/>
                      <a:pt x="97" y="2260"/>
                    </a:cubicBezTo>
                    <a:cubicBezTo>
                      <a:pt x="1151" y="2260"/>
                      <a:pt x="1151" y="2260"/>
                      <a:pt x="1151" y="2260"/>
                    </a:cubicBezTo>
                    <a:cubicBezTo>
                      <a:pt x="1205" y="2260"/>
                      <a:pt x="1248" y="2216"/>
                      <a:pt x="1248" y="2163"/>
                    </a:cubicBezTo>
                    <a:cubicBezTo>
                      <a:pt x="1248" y="97"/>
                      <a:pt x="1248" y="97"/>
                      <a:pt x="1248" y="97"/>
                    </a:cubicBezTo>
                    <a:cubicBezTo>
                      <a:pt x="1248" y="44"/>
                      <a:pt x="1205" y="0"/>
                      <a:pt x="1151" y="0"/>
                    </a:cubicBezTo>
                    <a:close/>
                    <a:moveTo>
                      <a:pt x="590" y="1383"/>
                    </a:moveTo>
                    <a:cubicBezTo>
                      <a:pt x="169" y="1383"/>
                      <a:pt x="169" y="1383"/>
                      <a:pt x="169" y="1383"/>
                    </a:cubicBezTo>
                    <a:cubicBezTo>
                      <a:pt x="169" y="1248"/>
                      <a:pt x="169" y="1248"/>
                      <a:pt x="169" y="1248"/>
                    </a:cubicBezTo>
                    <a:cubicBezTo>
                      <a:pt x="590" y="1248"/>
                      <a:pt x="590" y="1248"/>
                      <a:pt x="590" y="1248"/>
                    </a:cubicBezTo>
                    <a:lnTo>
                      <a:pt x="590" y="1383"/>
                    </a:lnTo>
                    <a:close/>
                    <a:moveTo>
                      <a:pt x="590" y="1181"/>
                    </a:moveTo>
                    <a:cubicBezTo>
                      <a:pt x="169" y="1181"/>
                      <a:pt x="169" y="1181"/>
                      <a:pt x="169" y="1181"/>
                    </a:cubicBezTo>
                    <a:cubicBezTo>
                      <a:pt x="169" y="1046"/>
                      <a:pt x="169" y="1046"/>
                      <a:pt x="169" y="1046"/>
                    </a:cubicBezTo>
                    <a:cubicBezTo>
                      <a:pt x="590" y="1046"/>
                      <a:pt x="590" y="1046"/>
                      <a:pt x="590" y="1046"/>
                    </a:cubicBezTo>
                    <a:lnTo>
                      <a:pt x="590" y="1181"/>
                    </a:lnTo>
                    <a:close/>
                    <a:moveTo>
                      <a:pt x="902" y="1366"/>
                    </a:moveTo>
                    <a:cubicBezTo>
                      <a:pt x="814" y="1366"/>
                      <a:pt x="742" y="1294"/>
                      <a:pt x="742" y="1206"/>
                    </a:cubicBezTo>
                    <a:cubicBezTo>
                      <a:pt x="742" y="1117"/>
                      <a:pt x="814" y="1046"/>
                      <a:pt x="902" y="1046"/>
                    </a:cubicBezTo>
                    <a:cubicBezTo>
                      <a:pt x="991" y="1046"/>
                      <a:pt x="1062" y="1117"/>
                      <a:pt x="1062" y="1206"/>
                    </a:cubicBezTo>
                    <a:cubicBezTo>
                      <a:pt x="1062" y="1294"/>
                      <a:pt x="991" y="1366"/>
                      <a:pt x="902" y="1366"/>
                    </a:cubicBezTo>
                    <a:close/>
                    <a:moveTo>
                      <a:pt x="1079" y="899"/>
                    </a:moveTo>
                    <a:cubicBezTo>
                      <a:pt x="1079" y="915"/>
                      <a:pt x="1066" y="928"/>
                      <a:pt x="1050" y="928"/>
                    </a:cubicBezTo>
                    <a:cubicBezTo>
                      <a:pt x="198" y="928"/>
                      <a:pt x="198" y="928"/>
                      <a:pt x="198" y="928"/>
                    </a:cubicBezTo>
                    <a:cubicBezTo>
                      <a:pt x="182" y="928"/>
                      <a:pt x="169" y="915"/>
                      <a:pt x="169" y="899"/>
                    </a:cubicBezTo>
                    <a:cubicBezTo>
                      <a:pt x="169" y="704"/>
                      <a:pt x="169" y="704"/>
                      <a:pt x="169" y="704"/>
                    </a:cubicBezTo>
                    <a:cubicBezTo>
                      <a:pt x="169" y="688"/>
                      <a:pt x="182" y="675"/>
                      <a:pt x="198" y="675"/>
                    </a:cubicBezTo>
                    <a:cubicBezTo>
                      <a:pt x="1050" y="675"/>
                      <a:pt x="1050" y="675"/>
                      <a:pt x="1050" y="675"/>
                    </a:cubicBezTo>
                    <a:cubicBezTo>
                      <a:pt x="1066" y="675"/>
                      <a:pt x="1079" y="688"/>
                      <a:pt x="1079" y="704"/>
                    </a:cubicBezTo>
                    <a:lnTo>
                      <a:pt x="1079" y="899"/>
                    </a:lnTo>
                    <a:close/>
                    <a:moveTo>
                      <a:pt x="1048" y="340"/>
                    </a:moveTo>
                    <a:cubicBezTo>
                      <a:pt x="205" y="340"/>
                      <a:pt x="205" y="340"/>
                      <a:pt x="205" y="340"/>
                    </a:cubicBezTo>
                    <a:cubicBezTo>
                      <a:pt x="187" y="340"/>
                      <a:pt x="172" y="325"/>
                      <a:pt x="172" y="307"/>
                    </a:cubicBezTo>
                    <a:cubicBezTo>
                      <a:pt x="172" y="288"/>
                      <a:pt x="187" y="273"/>
                      <a:pt x="205" y="273"/>
                    </a:cubicBezTo>
                    <a:cubicBezTo>
                      <a:pt x="1048" y="273"/>
                      <a:pt x="1048" y="273"/>
                      <a:pt x="1048" y="273"/>
                    </a:cubicBezTo>
                    <a:cubicBezTo>
                      <a:pt x="1067" y="273"/>
                      <a:pt x="1082" y="288"/>
                      <a:pt x="1082" y="307"/>
                    </a:cubicBezTo>
                    <a:cubicBezTo>
                      <a:pt x="1082" y="325"/>
                      <a:pt x="1067" y="340"/>
                      <a:pt x="1048" y="3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16" name="Freeform 18">
                <a:extLst>
                  <a:ext uri="{FF2B5EF4-FFF2-40B4-BE49-F238E27FC236}">
                    <a16:creationId xmlns:a16="http://schemas.microsoft.com/office/drawing/2014/main" id="{F998B636-63A0-C7D0-6057-5AAB15445DF4}"/>
                  </a:ext>
                </a:extLst>
              </p:cNvPr>
              <p:cNvSpPr>
                <a:spLocks/>
              </p:cNvSpPr>
              <p:nvPr/>
            </p:nvSpPr>
            <p:spPr bwMode="auto">
              <a:xfrm>
                <a:off x="3632272" y="4916473"/>
                <a:ext cx="204790" cy="209551"/>
              </a:xfrm>
              <a:custGeom>
                <a:avLst/>
                <a:gdLst>
                  <a:gd name="T0" fmla="*/ 0 w 186"/>
                  <a:gd name="T1" fmla="*/ 93 h 191"/>
                  <a:gd name="T2" fmla="*/ 93 w 186"/>
                  <a:gd name="T3" fmla="*/ 191 h 191"/>
                  <a:gd name="T4" fmla="*/ 186 w 186"/>
                  <a:gd name="T5" fmla="*/ 93 h 191"/>
                  <a:gd name="T6" fmla="*/ 120 w 186"/>
                  <a:gd name="T7" fmla="*/ 0 h 191"/>
                  <a:gd name="T8" fmla="*/ 120 w 186"/>
                  <a:gd name="T9" fmla="*/ 32 h 191"/>
                  <a:gd name="T10" fmla="*/ 157 w 186"/>
                  <a:gd name="T11" fmla="*/ 93 h 191"/>
                  <a:gd name="T12" fmla="*/ 93 w 186"/>
                  <a:gd name="T13" fmla="*/ 161 h 191"/>
                  <a:gd name="T14" fmla="*/ 29 w 186"/>
                  <a:gd name="T15" fmla="*/ 93 h 191"/>
                  <a:gd name="T16" fmla="*/ 66 w 186"/>
                  <a:gd name="T17" fmla="*/ 32 h 191"/>
                  <a:gd name="T18" fmla="*/ 66 w 186"/>
                  <a:gd name="T19" fmla="*/ 0 h 191"/>
                  <a:gd name="T20" fmla="*/ 0 w 186"/>
                  <a:gd name="T21" fmla="*/ 9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91">
                    <a:moveTo>
                      <a:pt x="0" y="93"/>
                    </a:moveTo>
                    <a:cubicBezTo>
                      <a:pt x="0" y="147"/>
                      <a:pt x="42" y="191"/>
                      <a:pt x="93" y="191"/>
                    </a:cubicBezTo>
                    <a:cubicBezTo>
                      <a:pt x="144" y="191"/>
                      <a:pt x="186" y="147"/>
                      <a:pt x="186" y="93"/>
                    </a:cubicBezTo>
                    <a:cubicBezTo>
                      <a:pt x="186" y="49"/>
                      <a:pt x="158" y="12"/>
                      <a:pt x="120" y="0"/>
                    </a:cubicBezTo>
                    <a:cubicBezTo>
                      <a:pt x="120" y="32"/>
                      <a:pt x="120" y="32"/>
                      <a:pt x="120" y="32"/>
                    </a:cubicBezTo>
                    <a:cubicBezTo>
                      <a:pt x="142" y="43"/>
                      <a:pt x="157" y="66"/>
                      <a:pt x="157" y="93"/>
                    </a:cubicBezTo>
                    <a:cubicBezTo>
                      <a:pt x="157" y="130"/>
                      <a:pt x="129" y="161"/>
                      <a:pt x="93" y="161"/>
                    </a:cubicBezTo>
                    <a:cubicBezTo>
                      <a:pt x="58" y="161"/>
                      <a:pt x="29" y="130"/>
                      <a:pt x="29" y="93"/>
                    </a:cubicBezTo>
                    <a:cubicBezTo>
                      <a:pt x="29" y="66"/>
                      <a:pt x="44" y="43"/>
                      <a:pt x="66" y="32"/>
                    </a:cubicBezTo>
                    <a:cubicBezTo>
                      <a:pt x="66" y="0"/>
                      <a:pt x="66" y="0"/>
                      <a:pt x="66" y="0"/>
                    </a:cubicBezTo>
                    <a:cubicBezTo>
                      <a:pt x="28" y="12"/>
                      <a:pt x="0" y="49"/>
                      <a:pt x="0"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517" name="Rectangle 19">
                <a:extLst>
                  <a:ext uri="{FF2B5EF4-FFF2-40B4-BE49-F238E27FC236}">
                    <a16:creationId xmlns:a16="http://schemas.microsoft.com/office/drawing/2014/main" id="{7AEBB0AA-C46A-EAB4-1CF8-DD1AF3722AB8}"/>
                  </a:ext>
                </a:extLst>
              </p:cNvPr>
              <p:cNvSpPr>
                <a:spLocks noChangeArrowheads="1"/>
              </p:cNvSpPr>
              <p:nvPr/>
            </p:nvSpPr>
            <p:spPr bwMode="auto">
              <a:xfrm>
                <a:off x="3722688" y="4886323"/>
                <a:ext cx="23815" cy="11906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513" name="円柱 512">
              <a:extLst>
                <a:ext uri="{FF2B5EF4-FFF2-40B4-BE49-F238E27FC236}">
                  <a16:creationId xmlns:a16="http://schemas.microsoft.com/office/drawing/2014/main" id="{C647101C-99AC-3E64-99D8-9744D94A5DA0}"/>
                </a:ext>
              </a:extLst>
            </p:cNvPr>
            <p:cNvSpPr/>
            <p:nvPr/>
          </p:nvSpPr>
          <p:spPr bwMode="auto">
            <a:xfrm>
              <a:off x="5180792" y="1795754"/>
              <a:ext cx="368300" cy="450250"/>
            </a:xfrm>
            <a:prstGeom prst="can">
              <a:avLst>
                <a:gd name="adj" fmla="val 50000"/>
              </a:avLst>
            </a:prstGeom>
            <a:solidFill>
              <a:schemeClr val="tx1"/>
            </a:solidFill>
            <a:ln>
              <a:solidFill>
                <a:schemeClr val="bg1">
                  <a:lumMod val="95000"/>
                </a:schemeClr>
              </a:solidFill>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wrap="none"/>
            <a:lstStyle/>
            <a:p>
              <a:pPr algn="ctr" defTabSz="914400">
                <a:defRPr/>
              </a:pPr>
              <a:endParaRPr lang="ja-JP" altLang="en-US" sz="2400" b="1">
                <a:latin typeface="メイリオ" panose="020B0604030504040204" pitchFamily="50" charset="-128"/>
                <a:ea typeface="メイリオ" panose="020B0604030504040204" pitchFamily="50" charset="-128"/>
              </a:endParaRPr>
            </a:p>
          </p:txBody>
        </p:sp>
        <p:sp>
          <p:nvSpPr>
            <p:cNvPr id="514" name="AutoShape 64">
              <a:extLst>
                <a:ext uri="{FF2B5EF4-FFF2-40B4-BE49-F238E27FC236}">
                  <a16:creationId xmlns:a16="http://schemas.microsoft.com/office/drawing/2014/main" id="{5A773609-AD35-BA1F-1CFE-02BA9813FF61}"/>
                </a:ext>
              </a:extLst>
            </p:cNvPr>
            <p:cNvSpPr>
              <a:spLocks noChangeArrowheads="1"/>
            </p:cNvSpPr>
            <p:nvPr/>
          </p:nvSpPr>
          <p:spPr bwMode="auto">
            <a:xfrm>
              <a:off x="5117807" y="1940532"/>
              <a:ext cx="483265" cy="291854"/>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square" lIns="90000" tIns="46800" rIns="90000" bIns="46800">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defTabSz="43815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defTabSz="43815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defTabSz="43815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defTabSz="43815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en-US" altLang="ja-JP" sz="1100" dirty="0">
                  <a:solidFill>
                    <a:schemeClr val="bg1"/>
                  </a:solidFill>
                  <a:latin typeface="メイリオ" panose="020B0604030504040204" pitchFamily="50" charset="-128"/>
                  <a:ea typeface="メイリオ" panose="020B0604030504040204" pitchFamily="50" charset="-128"/>
                  <a:cs typeface="Meiryo UI" pitchFamily="50" charset="-128"/>
                </a:rPr>
                <a:t>DB</a:t>
              </a:r>
              <a:endParaRPr lang="ja-JP" altLang="en-US" sz="1100" dirty="0">
                <a:solidFill>
                  <a:schemeClr val="bg1"/>
                </a:solidFill>
                <a:latin typeface="メイリオ" panose="020B0604030504040204" pitchFamily="50" charset="-128"/>
                <a:ea typeface="メイリオ" panose="020B0604030504040204" pitchFamily="50" charset="-128"/>
                <a:cs typeface="Meiryo UI" pitchFamily="50" charset="-128"/>
              </a:endParaRPr>
            </a:p>
          </p:txBody>
        </p:sp>
      </p:grpSp>
      <p:sp>
        <p:nvSpPr>
          <p:cNvPr id="5" name="スライド番号プレースホルダー 4">
            <a:extLst>
              <a:ext uri="{FF2B5EF4-FFF2-40B4-BE49-F238E27FC236}">
                <a16:creationId xmlns:a16="http://schemas.microsoft.com/office/drawing/2014/main" id="{7FB1069F-49AD-E9B0-A84B-D15E15ECB465}"/>
              </a:ext>
            </a:extLst>
          </p:cNvPr>
          <p:cNvSpPr>
            <a:spLocks noGrp="1"/>
          </p:cNvSpPr>
          <p:nvPr>
            <p:ph type="sldNum" sz="quarter" idx="11"/>
          </p:nvPr>
        </p:nvSpPr>
        <p:spPr/>
        <p:txBody>
          <a:bodyPr/>
          <a:lstStyle/>
          <a:p>
            <a:fld id="{CA6536ED-BD5D-BB4A-995A-A44D28302799}" type="slidenum">
              <a:rPr lang="en-US" altLang="ja-JP" smtClean="0"/>
              <a:pPr/>
              <a:t>34</a:t>
            </a:fld>
            <a:endParaRPr lang="en-US" altLang="ja-JP"/>
          </a:p>
        </p:txBody>
      </p:sp>
    </p:spTree>
    <p:extLst>
      <p:ext uri="{BB962C8B-B14F-4D97-AF65-F5344CB8AC3E}">
        <p14:creationId xmlns:p14="http://schemas.microsoft.com/office/powerpoint/2010/main" val="19155673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6">
            <a:extLst>
              <a:ext uri="{FF2B5EF4-FFF2-40B4-BE49-F238E27FC236}">
                <a16:creationId xmlns:a16="http://schemas.microsoft.com/office/drawing/2014/main" id="{311A9450-D541-38C7-1C56-5FFE210B99F4}"/>
              </a:ext>
            </a:extLst>
          </p:cNvPr>
          <p:cNvGraphicFramePr>
            <a:graphicFrameLocks noGrp="1"/>
          </p:cNvGraphicFramePr>
          <p:nvPr>
            <p:extLst>
              <p:ext uri="{D42A27DB-BD31-4B8C-83A1-F6EECF244321}">
                <p14:modId xmlns:p14="http://schemas.microsoft.com/office/powerpoint/2010/main" val="2453822304"/>
              </p:ext>
            </p:extLst>
          </p:nvPr>
        </p:nvGraphicFramePr>
        <p:xfrm>
          <a:off x="380492" y="1233157"/>
          <a:ext cx="9145016" cy="4757304"/>
        </p:xfrm>
        <a:graphic>
          <a:graphicData uri="http://schemas.openxmlformats.org/drawingml/2006/table">
            <a:tbl>
              <a:tblPr>
                <a:tableStyleId>{5C22544A-7EE6-4342-B048-85BDC9FD1C3A}</a:tableStyleId>
              </a:tblPr>
              <a:tblGrid>
                <a:gridCol w="2340260">
                  <a:extLst>
                    <a:ext uri="{9D8B030D-6E8A-4147-A177-3AD203B41FA5}">
                      <a16:colId xmlns:a16="http://schemas.microsoft.com/office/drawing/2014/main" val="3770520185"/>
                    </a:ext>
                  </a:extLst>
                </a:gridCol>
                <a:gridCol w="1109582">
                  <a:extLst>
                    <a:ext uri="{9D8B030D-6E8A-4147-A177-3AD203B41FA5}">
                      <a16:colId xmlns:a16="http://schemas.microsoft.com/office/drawing/2014/main" val="1605381377"/>
                    </a:ext>
                  </a:extLst>
                </a:gridCol>
                <a:gridCol w="1287351">
                  <a:extLst>
                    <a:ext uri="{9D8B030D-6E8A-4147-A177-3AD203B41FA5}">
                      <a16:colId xmlns:a16="http://schemas.microsoft.com/office/drawing/2014/main" val="39050859"/>
                    </a:ext>
                  </a:extLst>
                </a:gridCol>
                <a:gridCol w="4407823">
                  <a:extLst>
                    <a:ext uri="{9D8B030D-6E8A-4147-A177-3AD203B41FA5}">
                      <a16:colId xmlns:a16="http://schemas.microsoft.com/office/drawing/2014/main" val="3288975743"/>
                    </a:ext>
                  </a:extLst>
                </a:gridCol>
              </a:tblGrid>
              <a:tr h="249996">
                <a:tc>
                  <a:txBody>
                    <a:bodyPr/>
                    <a:lstStyle/>
                    <a:p>
                      <a:pPr algn="ctr"/>
                      <a:r>
                        <a:rPr lang="ja-JP" sz="1000" b="1" kern="100" dirty="0">
                          <a:solidFill>
                            <a:schemeClr val="bg1"/>
                          </a:solidFill>
                          <a:effectLst/>
                          <a:latin typeface="メイリオ" panose="020B0604030504040204" pitchFamily="50" charset="-128"/>
                          <a:ea typeface="メイリオ" panose="020B0604030504040204" pitchFamily="50" charset="-128"/>
                        </a:rPr>
                        <a:t>項目</a:t>
                      </a:r>
                      <a:endParaRPr lang="ja-JP" sz="1000" b="1" kern="100" dirty="0">
                        <a:solidFill>
                          <a:schemeClr val="bg1"/>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accent2"/>
                    </a:solidFill>
                  </a:tcPr>
                </a:tc>
                <a:tc>
                  <a:txBody>
                    <a:bodyPr/>
                    <a:lstStyle/>
                    <a:p>
                      <a:pPr algn="ctr"/>
                      <a:r>
                        <a:rPr lang="en-US" altLang="ja-JP" sz="1000" b="1" kern="100" dirty="0">
                          <a:solidFill>
                            <a:schemeClr val="bg1"/>
                          </a:solidFill>
                          <a:effectLst/>
                          <a:latin typeface="メイリオ" panose="020B0604030504040204" pitchFamily="50" charset="-128"/>
                          <a:ea typeface="メイリオ" panose="020B0604030504040204" pitchFamily="50" charset="-128"/>
                          <a:cs typeface="Times New Roman" panose="02020603050405020304" pitchFamily="18" charset="0"/>
                        </a:rPr>
                        <a:t>Windows</a:t>
                      </a:r>
                      <a:r>
                        <a:rPr lang="ja-JP" altLang="en-US" sz="1000" b="1" kern="100" dirty="0">
                          <a:solidFill>
                            <a:schemeClr val="bg1"/>
                          </a:solidFill>
                          <a:effectLst/>
                          <a:latin typeface="メイリオ" panose="020B0604030504040204" pitchFamily="50" charset="-128"/>
                          <a:ea typeface="メイリオ" panose="020B0604030504040204" pitchFamily="50" charset="-128"/>
                          <a:cs typeface="Times New Roman" panose="02020603050405020304" pitchFamily="18" charset="0"/>
                        </a:rPr>
                        <a:t>端末</a:t>
                      </a:r>
                      <a:endParaRPr lang="ja-JP" sz="1000" b="1" kern="100" dirty="0">
                        <a:solidFill>
                          <a:schemeClr val="bg1"/>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accent2"/>
                    </a:solidFill>
                  </a:tcPr>
                </a:tc>
                <a:tc>
                  <a:txBody>
                    <a:bodyPr/>
                    <a:lstStyle/>
                    <a:p>
                      <a:pPr algn="ctr"/>
                      <a:r>
                        <a:rPr lang="en-US" altLang="ja-JP" sz="1000" b="1" kern="100" dirty="0">
                          <a:solidFill>
                            <a:schemeClr val="bg1"/>
                          </a:solidFill>
                          <a:effectLst/>
                          <a:latin typeface="メイリオ" panose="020B0604030504040204" pitchFamily="50" charset="-128"/>
                          <a:ea typeface="メイリオ" panose="020B0604030504040204" pitchFamily="50" charset="-128"/>
                          <a:cs typeface="Times New Roman" panose="02020603050405020304" pitchFamily="18" charset="0"/>
                        </a:rPr>
                        <a:t>Chromebook</a:t>
                      </a:r>
                      <a:r>
                        <a:rPr lang="ja-JP" altLang="en-US" sz="1000" b="1" kern="100" dirty="0">
                          <a:solidFill>
                            <a:schemeClr val="bg1"/>
                          </a:solidFill>
                          <a:effectLst/>
                          <a:latin typeface="メイリオ" panose="020B0604030504040204" pitchFamily="50" charset="-128"/>
                          <a:ea typeface="メイリオ" panose="020B0604030504040204" pitchFamily="50" charset="-128"/>
                          <a:cs typeface="Times New Roman" panose="02020603050405020304" pitchFamily="18" charset="0"/>
                        </a:rPr>
                        <a:t>端末</a:t>
                      </a:r>
                      <a:endParaRPr lang="ja-JP" sz="1000" b="1" kern="100" dirty="0">
                        <a:solidFill>
                          <a:schemeClr val="bg1"/>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accent2"/>
                    </a:solidFill>
                  </a:tcPr>
                </a:tc>
                <a:tc>
                  <a:txBody>
                    <a:bodyPr/>
                    <a:lstStyle/>
                    <a:p>
                      <a:pPr algn="ctr"/>
                      <a:r>
                        <a:rPr lang="ja-JP" sz="1000" b="1" kern="100" dirty="0">
                          <a:solidFill>
                            <a:schemeClr val="bg1"/>
                          </a:solidFill>
                          <a:effectLst/>
                          <a:latin typeface="メイリオ" panose="020B0604030504040204" pitchFamily="50" charset="-128"/>
                          <a:ea typeface="メイリオ" panose="020B0604030504040204" pitchFamily="50" charset="-128"/>
                        </a:rPr>
                        <a:t>備考</a:t>
                      </a:r>
                      <a:endParaRPr lang="ja-JP" sz="1000" b="1" kern="100" dirty="0">
                        <a:solidFill>
                          <a:schemeClr val="bg1"/>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accent2"/>
                    </a:solidFill>
                  </a:tcPr>
                </a:tc>
                <a:extLst>
                  <a:ext uri="{0D108BD9-81ED-4DB2-BD59-A6C34878D82A}">
                    <a16:rowId xmlns:a16="http://schemas.microsoft.com/office/drawing/2014/main" val="2338746375"/>
                  </a:ext>
                </a:extLst>
              </a:tr>
              <a:tr h="271468">
                <a:tc>
                  <a:txBody>
                    <a:bodyPr/>
                    <a:lstStyle/>
                    <a:p>
                      <a:pPr marL="0" lvl="0" indent="0">
                        <a:buFont typeface="+mj-ea"/>
                        <a:buNone/>
                      </a:pP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どこでもプリント</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pPr algn="ct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〇</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pPr algn="ct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〇</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extLst>
                  <a:ext uri="{0D108BD9-81ED-4DB2-BD59-A6C34878D82A}">
                    <a16:rowId xmlns:a16="http://schemas.microsoft.com/office/drawing/2014/main" val="3500077830"/>
                  </a:ext>
                </a:extLst>
              </a:tr>
              <a:tr h="272415">
                <a:tc>
                  <a:txBody>
                    <a:bodyPr/>
                    <a:lstStyle/>
                    <a:p>
                      <a:pPr marL="0" lvl="0" indent="0">
                        <a:buFont typeface="+mj-ea"/>
                        <a:buNone/>
                      </a:pPr>
                      <a:r>
                        <a:rPr lang="ja-JP" altLang="en-US" sz="1000" kern="100" dirty="0">
                          <a:effectLst/>
                          <a:latin typeface="メイリオ" panose="020B0604030504040204" pitchFamily="50" charset="-128"/>
                          <a:ea typeface="メイリオ" panose="020B0604030504040204" pitchFamily="50" charset="-128"/>
                        </a:rPr>
                        <a:t>ここからプリント</a:t>
                      </a:r>
                      <a:r>
                        <a:rPr lang="ja-JP" altLang="en-US" sz="900" kern="100" dirty="0">
                          <a:effectLst/>
                          <a:latin typeface="メイリオ" panose="020B0604030504040204" pitchFamily="50" charset="-128"/>
                          <a:ea typeface="メイリオ" panose="020B0604030504040204" pitchFamily="50" charset="-128"/>
                        </a:rPr>
                        <a:t>（ローカルドライバ）</a:t>
                      </a:r>
                      <a:endParaRPr lang="en-US" altLang="ja-JP" sz="900" kern="100" dirty="0">
                        <a:effectLst/>
                        <a:latin typeface="メイリオ" panose="020B0604030504040204" pitchFamily="50" charset="-128"/>
                        <a:ea typeface="メイリオ" panose="020B0604030504040204" pitchFamily="50" charset="-128"/>
                      </a:endParaRPr>
                    </a:p>
                  </a:txBody>
                  <a:tcPr marL="51078" marR="51078" marT="0" marB="0" anchor="ct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〇</a:t>
                      </a:r>
                      <a:endParaRPr lang="ja-JP"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p>
                      <a:pPr algn="ct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rPr>
                        <a:t>×</a:t>
                      </a:r>
                      <a:endParaRPr lang="ja-JP"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クライアント</a:t>
                      </a:r>
                      <a:r>
                        <a:rPr lang="en-US"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rPr>
                        <a:t>PC</a:t>
                      </a: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にプリンタをインストールして利用する機能です。</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extLst>
                  <a:ext uri="{0D108BD9-81ED-4DB2-BD59-A6C34878D82A}">
                    <a16:rowId xmlns:a16="http://schemas.microsoft.com/office/drawing/2014/main" val="967233063"/>
                  </a:ext>
                </a:extLst>
              </a:tr>
              <a:tr h="496923">
                <a:tc>
                  <a:txBody>
                    <a:bodyPr/>
                    <a:lstStyle/>
                    <a:p>
                      <a:pPr marL="0" lvl="0" indent="0">
                        <a:buFont typeface="+mj-ea"/>
                        <a:buNone/>
                      </a:pPr>
                      <a:r>
                        <a:rPr lang="ja-JP" altLang="en-US" sz="1000" kern="100" dirty="0">
                          <a:effectLst/>
                          <a:latin typeface="メイリオ" panose="020B0604030504040204" pitchFamily="50" charset="-128"/>
                          <a:ea typeface="メイリオ" panose="020B0604030504040204" pitchFamily="50" charset="-128"/>
                        </a:rPr>
                        <a:t>ここからプリント</a:t>
                      </a:r>
                      <a:r>
                        <a:rPr lang="ja-JP" altLang="en-US" sz="900" kern="100" dirty="0">
                          <a:effectLst/>
                          <a:latin typeface="メイリオ" panose="020B0604030504040204" pitchFamily="50" charset="-128"/>
                          <a:ea typeface="メイリオ" panose="020B0604030504040204" pitchFamily="50" charset="-128"/>
                        </a:rPr>
                        <a:t>（共有プリンタ経由）</a:t>
                      </a:r>
                      <a:endParaRPr lang="ja-JP" sz="9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〇</a:t>
                      </a:r>
                      <a:endParaRPr lang="ja-JP"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p>
                      <a:pPr algn="ct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rPr>
                        <a:t>×</a:t>
                      </a:r>
                      <a:endParaRPr lang="ja-JP"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共有プリンタサーバーのプリンタをマウントして印刷利用する機能です。</a:t>
                      </a:r>
                      <a:endParaRPr lang="ja-JP"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extLst>
                  <a:ext uri="{0D108BD9-81ED-4DB2-BD59-A6C34878D82A}">
                    <a16:rowId xmlns:a16="http://schemas.microsoft.com/office/drawing/2014/main" val="3045956824"/>
                  </a:ext>
                </a:extLst>
              </a:tr>
              <a:tr h="496923">
                <a:tc>
                  <a:txBody>
                    <a:bodyPr/>
                    <a:lstStyle/>
                    <a:p>
                      <a:pPr marL="0" lvl="0" indent="0">
                        <a:buFont typeface="+mj-ea"/>
                        <a:buNone/>
                      </a:pP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そこからプリント</a:t>
                      </a:r>
                      <a:r>
                        <a:rPr lang="ja-JP" altLang="en-US" sz="900" kern="100" dirty="0">
                          <a:effectLst/>
                          <a:latin typeface="メイリオ" panose="020B0604030504040204" pitchFamily="50" charset="-128"/>
                          <a:ea typeface="メイリオ" panose="020B0604030504040204" pitchFamily="50" charset="-128"/>
                        </a:rPr>
                        <a:t>（共有プリンタ経由）</a:t>
                      </a:r>
                      <a:endParaRPr lang="ja-JP" sz="9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〇</a:t>
                      </a:r>
                      <a:endParaRPr lang="ja-JP"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p>
                      <a:pPr algn="ct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rPr>
                        <a:t>×</a:t>
                      </a:r>
                      <a:endParaRPr lang="ja-JP"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共有プリンタサーバーのプリンタをマウントして印刷利用する機能です。</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extLst>
                  <a:ext uri="{0D108BD9-81ED-4DB2-BD59-A6C34878D82A}">
                    <a16:rowId xmlns:a16="http://schemas.microsoft.com/office/drawing/2014/main" val="2678662655"/>
                  </a:ext>
                </a:extLst>
              </a:tr>
              <a:tr h="271468">
                <a:tc>
                  <a:txBody>
                    <a:bodyPr/>
                    <a:lstStyle/>
                    <a:p>
                      <a:pPr marL="0" lvl="0" indent="0">
                        <a:buFont typeface="+mj-ea"/>
                        <a:buNone/>
                      </a:pP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ログのみプリント</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pPr algn="ct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〇</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rPr>
                        <a:t>×</a:t>
                      </a:r>
                      <a:endParaRPr lang="ja-JP"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クライアント</a:t>
                      </a:r>
                      <a:r>
                        <a:rPr lang="en-US"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rPr>
                        <a:t>PC</a:t>
                      </a: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にプリンタをインストールして利用する機能です。</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extLst>
                  <a:ext uri="{0D108BD9-81ED-4DB2-BD59-A6C34878D82A}">
                    <a16:rowId xmlns:a16="http://schemas.microsoft.com/office/drawing/2014/main" val="2554120225"/>
                  </a:ext>
                </a:extLst>
              </a:tr>
              <a:tr h="271468">
                <a:tc>
                  <a:txBody>
                    <a:bodyPr/>
                    <a:lstStyle/>
                    <a:p>
                      <a:pPr marL="0" lvl="0" indent="0">
                        <a:buFont typeface="+mj-ea"/>
                        <a:buNone/>
                      </a:pP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クライアントでのジョブ参照</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〇</a:t>
                      </a:r>
                      <a:endParaRPr lang="ja-JP"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rPr>
                        <a:t>×</a:t>
                      </a:r>
                      <a:endParaRPr lang="ja-JP"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extLst>
                  <a:ext uri="{0D108BD9-81ED-4DB2-BD59-A6C34878D82A}">
                    <a16:rowId xmlns:a16="http://schemas.microsoft.com/office/drawing/2014/main" val="3406674327"/>
                  </a:ext>
                </a:extLst>
              </a:tr>
              <a:tr h="271468">
                <a:tc>
                  <a:txBody>
                    <a:bodyPr/>
                    <a:lstStyle/>
                    <a:p>
                      <a:pPr marL="0" lvl="0" indent="0">
                        <a:buFont typeface="+mj-ea"/>
                        <a:buNone/>
                      </a:pP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クライアントでのジョブキャンセル</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〇</a:t>
                      </a:r>
                      <a:endParaRPr lang="ja-JP"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rPr>
                        <a:t>×</a:t>
                      </a:r>
                      <a:endParaRPr lang="ja-JP"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extLst>
                  <a:ext uri="{0D108BD9-81ED-4DB2-BD59-A6C34878D82A}">
                    <a16:rowId xmlns:a16="http://schemas.microsoft.com/office/drawing/2014/main" val="176903651"/>
                  </a:ext>
                </a:extLst>
              </a:tr>
              <a:tr h="496923">
                <a:tc>
                  <a:txBody>
                    <a:bodyPr/>
                    <a:lstStyle/>
                    <a:p>
                      <a:pPr marL="0" lvl="0" indent="0">
                        <a:buFont typeface="+mj-ea"/>
                        <a:buNone/>
                      </a:pP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複合機連携</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pPr algn="ct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〇</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pPr algn="ct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〇</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ジョブ参照</a:t>
                      </a:r>
                      <a:r>
                        <a:rPr lang="en-US"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rPr>
                        <a:t>/</a:t>
                      </a: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設定変更</a:t>
                      </a:r>
                      <a:r>
                        <a:rPr lang="en-US"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rPr>
                        <a:t>/</a:t>
                      </a: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印刷操作</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extLst>
                  <a:ext uri="{0D108BD9-81ED-4DB2-BD59-A6C34878D82A}">
                    <a16:rowId xmlns:a16="http://schemas.microsoft.com/office/drawing/2014/main" val="2187047094"/>
                  </a:ext>
                </a:extLst>
              </a:tr>
              <a:tr h="360550">
                <a:tc>
                  <a:txBody>
                    <a:bodyPr/>
                    <a:lstStyle/>
                    <a:p>
                      <a:pPr marL="0" lvl="0" indent="0">
                        <a:buFont typeface="+mj-ea"/>
                        <a:buNone/>
                      </a:pPr>
                      <a:r>
                        <a:rPr lang="en-US"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rPr>
                        <a:t>WTS-Touch2</a:t>
                      </a:r>
                      <a:r>
                        <a:rPr lang="ja-JP" altLang="en-US" sz="900" kern="100" dirty="0">
                          <a:effectLst/>
                          <a:latin typeface="メイリオ" panose="020B0604030504040204" pitchFamily="50" charset="-128"/>
                          <a:ea typeface="メイリオ" panose="020B0604030504040204" pitchFamily="50" charset="-128"/>
                          <a:cs typeface="Times New Roman" panose="02020603050405020304" pitchFamily="18" charset="0"/>
                        </a:rPr>
                        <a:t>（液晶なしカードリーダ）</a:t>
                      </a:r>
                      <a:endParaRPr lang="ja-JP" sz="9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pPr algn="ct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〇</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pPr algn="ct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〇</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カードタッチによる印刷出力</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extLst>
                  <a:ext uri="{0D108BD9-81ED-4DB2-BD59-A6C34878D82A}">
                    <a16:rowId xmlns:a16="http://schemas.microsoft.com/office/drawing/2014/main" val="2345587063"/>
                  </a:ext>
                </a:extLst>
              </a:tr>
              <a:tr h="271468">
                <a:tc>
                  <a:txBody>
                    <a:bodyPr/>
                    <a:lstStyle/>
                    <a:p>
                      <a:pPr marL="0" lvl="0" indent="0">
                        <a:buFont typeface="+mj-ea"/>
                        <a:buNone/>
                      </a:pPr>
                      <a:r>
                        <a:rPr lang="en-US"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rPr>
                        <a:t>PitTouch Pro</a:t>
                      </a:r>
                      <a:r>
                        <a:rPr lang="ja-JP" altLang="en-US" sz="900" kern="100" dirty="0">
                          <a:effectLst/>
                          <a:latin typeface="メイリオ" panose="020B0604030504040204" pitchFamily="50" charset="-128"/>
                          <a:ea typeface="メイリオ" panose="020B0604030504040204" pitchFamily="50" charset="-128"/>
                          <a:cs typeface="Times New Roman" panose="02020603050405020304" pitchFamily="18" charset="0"/>
                        </a:rPr>
                        <a:t>（液晶ありカードリーダ）</a:t>
                      </a:r>
                      <a:endParaRPr lang="ja-JP" sz="9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pPr algn="ct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〇</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pPr algn="ct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〇</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ジョブ参照</a:t>
                      </a:r>
                      <a:r>
                        <a:rPr lang="en-US"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rPr>
                        <a:t>/</a:t>
                      </a: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設定変更</a:t>
                      </a:r>
                      <a:r>
                        <a:rPr lang="en-US"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rPr>
                        <a:t>/</a:t>
                      </a: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印刷操作</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extLst>
                  <a:ext uri="{0D108BD9-81ED-4DB2-BD59-A6C34878D82A}">
                    <a16:rowId xmlns:a16="http://schemas.microsoft.com/office/drawing/2014/main" val="1947669141"/>
                  </a:ext>
                </a:extLst>
              </a:tr>
              <a:tr h="331283">
                <a:tc>
                  <a:txBody>
                    <a:bodyPr/>
                    <a:lstStyle/>
                    <a:p>
                      <a:pPr marL="0" lvl="0" indent="0">
                        <a:buFont typeface="+mj-ea"/>
                        <a:buNone/>
                      </a:pP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印刷ログ</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pPr algn="ct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〇</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pPr algn="ct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〇</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r>
                        <a:rPr lang="en-US"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rPr>
                        <a:t>Chromebook</a:t>
                      </a: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端末についてはホスト名が「</a:t>
                      </a:r>
                      <a:r>
                        <a:rPr lang="en-US"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rPr>
                        <a:t>Chromebook</a:t>
                      </a: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」での統一表示になります。</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extLst>
                  <a:ext uri="{0D108BD9-81ED-4DB2-BD59-A6C34878D82A}">
                    <a16:rowId xmlns:a16="http://schemas.microsoft.com/office/drawing/2014/main" val="2443800120"/>
                  </a:ext>
                </a:extLst>
              </a:tr>
              <a:tr h="331283">
                <a:tc>
                  <a:txBody>
                    <a:bodyPr/>
                    <a:lstStyle/>
                    <a:p>
                      <a:pPr marL="0" lvl="0" indent="0">
                        <a:buFont typeface="+mj-ea"/>
                        <a:buNone/>
                      </a:pP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統合ログ</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pPr algn="ct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〇</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pPr algn="ct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〇</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extLst>
                  <a:ext uri="{0D108BD9-81ED-4DB2-BD59-A6C34878D82A}">
                    <a16:rowId xmlns:a16="http://schemas.microsoft.com/office/drawing/2014/main" val="737836079"/>
                  </a:ext>
                </a:extLst>
              </a:tr>
              <a:tr h="331283">
                <a:tc>
                  <a:txBody>
                    <a:bodyPr/>
                    <a:lstStyle/>
                    <a:p>
                      <a:pPr marL="0" lvl="0" indent="0">
                        <a:buFont typeface="+mj-ea"/>
                        <a:buNone/>
                      </a:pP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緊急印刷モード</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〇</a:t>
                      </a:r>
                      <a:endParaRPr lang="ja-JP"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rPr>
                        <a:t>×</a:t>
                      </a:r>
                      <a:endParaRPr lang="ja-JP"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extLst>
                  <a:ext uri="{0D108BD9-81ED-4DB2-BD59-A6C34878D82A}">
                    <a16:rowId xmlns:a16="http://schemas.microsoft.com/office/drawing/2014/main" val="3258439659"/>
                  </a:ext>
                </a:extLst>
              </a:tr>
            </a:tbl>
          </a:graphicData>
        </a:graphic>
      </p:graphicFrame>
      <p:sp>
        <p:nvSpPr>
          <p:cNvPr id="4" name="フッター プレースホルダー 3">
            <a:extLst>
              <a:ext uri="{FF2B5EF4-FFF2-40B4-BE49-F238E27FC236}">
                <a16:creationId xmlns:a16="http://schemas.microsoft.com/office/drawing/2014/main" id="{A7C5EDF2-B09F-18CA-2E71-56F6A1F5B9D1}"/>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sp>
        <p:nvSpPr>
          <p:cNvPr id="5" name="タイトル 1">
            <a:extLst>
              <a:ext uri="{FF2B5EF4-FFF2-40B4-BE49-F238E27FC236}">
                <a16:creationId xmlns:a16="http://schemas.microsoft.com/office/drawing/2014/main" id="{91953029-0107-CFA9-CB77-61A7CBEDE114}"/>
              </a:ext>
            </a:extLst>
          </p:cNvPr>
          <p:cNvSpPr>
            <a:spLocks noGrp="1"/>
          </p:cNvSpPr>
          <p:nvPr>
            <p:ph type="title"/>
          </p:nvPr>
        </p:nvSpPr>
        <p:spPr>
          <a:xfrm>
            <a:off x="501189" y="300038"/>
            <a:ext cx="7626052" cy="561975"/>
          </a:xfrm>
        </p:spPr>
        <p:txBody>
          <a:bodyPr/>
          <a:lstStyle/>
          <a:p>
            <a:r>
              <a:rPr kumimoji="1" lang="en-US" altLang="ja-JP" sz="2400" dirty="0"/>
              <a:t>【Appendix】OS</a:t>
            </a:r>
            <a:r>
              <a:rPr kumimoji="1" lang="ja-JP" altLang="en-US" sz="2400" dirty="0"/>
              <a:t>別機能表</a:t>
            </a:r>
          </a:p>
        </p:txBody>
      </p:sp>
      <p:sp>
        <p:nvSpPr>
          <p:cNvPr id="2" name="スライド番号プレースホルダー 1">
            <a:extLst>
              <a:ext uri="{FF2B5EF4-FFF2-40B4-BE49-F238E27FC236}">
                <a16:creationId xmlns:a16="http://schemas.microsoft.com/office/drawing/2014/main" id="{B6800F31-AAC4-65C3-08B0-8B7728DD76D1}"/>
              </a:ext>
            </a:extLst>
          </p:cNvPr>
          <p:cNvSpPr>
            <a:spLocks noGrp="1"/>
          </p:cNvSpPr>
          <p:nvPr>
            <p:ph type="sldNum" sz="quarter" idx="11"/>
          </p:nvPr>
        </p:nvSpPr>
        <p:spPr/>
        <p:txBody>
          <a:bodyPr/>
          <a:lstStyle/>
          <a:p>
            <a:fld id="{CA6536ED-BD5D-BB4A-995A-A44D28302799}" type="slidenum">
              <a:rPr lang="en-US" altLang="ja-JP" smtClean="0"/>
              <a:pPr/>
              <a:t>35</a:t>
            </a:fld>
            <a:endParaRPr lang="en-US" altLang="ja-JP"/>
          </a:p>
        </p:txBody>
      </p:sp>
    </p:spTree>
    <p:extLst>
      <p:ext uri="{BB962C8B-B14F-4D97-AF65-F5344CB8AC3E}">
        <p14:creationId xmlns:p14="http://schemas.microsoft.com/office/powerpoint/2010/main" val="6930282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6">
            <a:extLst>
              <a:ext uri="{FF2B5EF4-FFF2-40B4-BE49-F238E27FC236}">
                <a16:creationId xmlns:a16="http://schemas.microsoft.com/office/drawing/2014/main" id="{311A9450-D541-38C7-1C56-5FFE210B99F4}"/>
              </a:ext>
            </a:extLst>
          </p:cNvPr>
          <p:cNvGraphicFramePr>
            <a:graphicFrameLocks noGrp="1"/>
          </p:cNvGraphicFramePr>
          <p:nvPr>
            <p:extLst>
              <p:ext uri="{D42A27DB-BD31-4B8C-83A1-F6EECF244321}">
                <p14:modId xmlns:p14="http://schemas.microsoft.com/office/powerpoint/2010/main" val="2212337056"/>
              </p:ext>
            </p:extLst>
          </p:nvPr>
        </p:nvGraphicFramePr>
        <p:xfrm>
          <a:off x="382877" y="1340387"/>
          <a:ext cx="9140246" cy="4608407"/>
        </p:xfrm>
        <a:graphic>
          <a:graphicData uri="http://schemas.openxmlformats.org/drawingml/2006/table">
            <a:tbl>
              <a:tblPr>
                <a:tableStyleId>{5C22544A-7EE6-4342-B048-85BDC9FD1C3A}</a:tableStyleId>
              </a:tblPr>
              <a:tblGrid>
                <a:gridCol w="1824804">
                  <a:extLst>
                    <a:ext uri="{9D8B030D-6E8A-4147-A177-3AD203B41FA5}">
                      <a16:colId xmlns:a16="http://schemas.microsoft.com/office/drawing/2014/main" val="3770520185"/>
                    </a:ext>
                  </a:extLst>
                </a:gridCol>
                <a:gridCol w="2113731">
                  <a:extLst>
                    <a:ext uri="{9D8B030D-6E8A-4147-A177-3AD203B41FA5}">
                      <a16:colId xmlns:a16="http://schemas.microsoft.com/office/drawing/2014/main" val="1605381377"/>
                    </a:ext>
                  </a:extLst>
                </a:gridCol>
                <a:gridCol w="5201711">
                  <a:extLst>
                    <a:ext uri="{9D8B030D-6E8A-4147-A177-3AD203B41FA5}">
                      <a16:colId xmlns:a16="http://schemas.microsoft.com/office/drawing/2014/main" val="3288975743"/>
                    </a:ext>
                  </a:extLst>
                </a:gridCol>
              </a:tblGrid>
              <a:tr h="249996">
                <a:tc>
                  <a:txBody>
                    <a:bodyPr/>
                    <a:lstStyle/>
                    <a:p>
                      <a:pPr algn="ctr"/>
                      <a:r>
                        <a:rPr lang="ja-JP" sz="1000" b="1" kern="100" dirty="0">
                          <a:solidFill>
                            <a:schemeClr val="bg1"/>
                          </a:solidFill>
                          <a:effectLst/>
                          <a:latin typeface="メイリオ" panose="020B0604030504040204" pitchFamily="50" charset="-128"/>
                          <a:ea typeface="メイリオ" panose="020B0604030504040204" pitchFamily="50" charset="-128"/>
                        </a:rPr>
                        <a:t>項目</a:t>
                      </a:r>
                      <a:endParaRPr lang="ja-JP" sz="1000" b="1" kern="100" dirty="0">
                        <a:solidFill>
                          <a:schemeClr val="bg1"/>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accent2"/>
                    </a:solidFill>
                  </a:tcPr>
                </a:tc>
                <a:tc>
                  <a:txBody>
                    <a:bodyPr/>
                    <a:lstStyle/>
                    <a:p>
                      <a:pPr algn="ctr"/>
                      <a:r>
                        <a:rPr lang="ja-JP" sz="1000" b="1" kern="100" dirty="0">
                          <a:solidFill>
                            <a:schemeClr val="bg1"/>
                          </a:solidFill>
                          <a:effectLst/>
                          <a:latin typeface="メイリオ" panose="020B0604030504040204" pitchFamily="50" charset="-128"/>
                          <a:ea typeface="メイリオ" panose="020B0604030504040204" pitchFamily="50" charset="-128"/>
                        </a:rPr>
                        <a:t>入力</a:t>
                      </a:r>
                      <a:endParaRPr lang="ja-JP" sz="1000" b="1" kern="100" dirty="0">
                        <a:solidFill>
                          <a:schemeClr val="bg1"/>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accent2"/>
                    </a:solidFill>
                  </a:tcPr>
                </a:tc>
                <a:tc>
                  <a:txBody>
                    <a:bodyPr/>
                    <a:lstStyle/>
                    <a:p>
                      <a:pPr algn="ctr"/>
                      <a:r>
                        <a:rPr lang="ja-JP" sz="1000" b="1" kern="100" dirty="0">
                          <a:solidFill>
                            <a:schemeClr val="bg1"/>
                          </a:solidFill>
                          <a:effectLst/>
                          <a:latin typeface="メイリオ" panose="020B0604030504040204" pitchFamily="50" charset="-128"/>
                          <a:ea typeface="メイリオ" panose="020B0604030504040204" pitchFamily="50" charset="-128"/>
                        </a:rPr>
                        <a:t>備考</a:t>
                      </a:r>
                      <a:endParaRPr lang="ja-JP" sz="1000" b="1" kern="100" dirty="0">
                        <a:solidFill>
                          <a:schemeClr val="bg1"/>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accent2"/>
                    </a:solidFill>
                  </a:tcPr>
                </a:tc>
                <a:extLst>
                  <a:ext uri="{0D108BD9-81ED-4DB2-BD59-A6C34878D82A}">
                    <a16:rowId xmlns:a16="http://schemas.microsoft.com/office/drawing/2014/main" val="2338746375"/>
                  </a:ext>
                </a:extLst>
              </a:tr>
              <a:tr h="271468">
                <a:tc>
                  <a:txBody>
                    <a:bodyPr/>
                    <a:lstStyle/>
                    <a:p>
                      <a:pPr marL="0" lvl="0" indent="0">
                        <a:buFont typeface="+mj-ea"/>
                        <a:buNone/>
                      </a:pPr>
                      <a:r>
                        <a:rPr lang="ja-JP" sz="1000" kern="100" dirty="0">
                          <a:effectLst/>
                          <a:latin typeface="メイリオ" panose="020B0604030504040204" pitchFamily="50" charset="-128"/>
                          <a:ea typeface="メイリオ" panose="020B0604030504040204" pitchFamily="50" charset="-128"/>
                        </a:rPr>
                        <a:t>送信先</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r>
                        <a:rPr lang="en-US" sz="1000" kern="100" dirty="0">
                          <a:effectLst/>
                          <a:latin typeface="メイリオ" panose="020B0604030504040204" pitchFamily="50" charset="-128"/>
                          <a:ea typeface="メイリオ" panose="020B0604030504040204" pitchFamily="50" charset="-128"/>
                        </a:rPr>
                        <a:t>SESAME Secure Printer</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r>
                        <a:rPr lang="en-US" sz="1000" kern="100" dirty="0">
                          <a:effectLst/>
                          <a:latin typeface="メイリオ" panose="020B0604030504040204" pitchFamily="50" charset="-128"/>
                          <a:ea typeface="メイリオ" panose="020B0604030504040204" pitchFamily="50" charset="-128"/>
                        </a:rPr>
                        <a:t>-</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extLst>
                  <a:ext uri="{0D108BD9-81ED-4DB2-BD59-A6C34878D82A}">
                    <a16:rowId xmlns:a16="http://schemas.microsoft.com/office/drawing/2014/main" val="3500077830"/>
                  </a:ext>
                </a:extLst>
              </a:tr>
              <a:tr h="271468">
                <a:tc>
                  <a:txBody>
                    <a:bodyPr/>
                    <a:lstStyle/>
                    <a:p>
                      <a:pPr marL="0" lvl="0" indent="0">
                        <a:buFont typeface="+mj-ea"/>
                        <a:buNone/>
                      </a:pPr>
                      <a:r>
                        <a:rPr lang="ja-JP" sz="1000" kern="100" dirty="0">
                          <a:effectLst/>
                          <a:latin typeface="メイリオ" panose="020B0604030504040204" pitchFamily="50" charset="-128"/>
                          <a:ea typeface="メイリオ" panose="020B0604030504040204" pitchFamily="50" charset="-128"/>
                        </a:rPr>
                        <a:t>ページ</a:t>
                      </a:r>
                      <a:endParaRPr lang="en-US" altLang="ja-JP" sz="1000" kern="100" dirty="0">
                        <a:effectLst/>
                        <a:latin typeface="メイリオ" panose="020B0604030504040204" pitchFamily="50" charset="-128"/>
                        <a:ea typeface="メイリオ" panose="020B0604030504040204" pitchFamily="50" charset="-128"/>
                      </a:endParaRPr>
                    </a:p>
                  </a:txBody>
                  <a:tcPr marL="51078" marR="51078" marT="0" marB="0" anchor="ctr">
                    <a:solidFill>
                      <a:schemeClr val="bg1">
                        <a:lumMod val="85000"/>
                      </a:schemeClr>
                    </a:solidFill>
                  </a:tcPr>
                </a:tc>
                <a:tc>
                  <a:txBody>
                    <a:bodyPr/>
                    <a:lstStyle/>
                    <a:p>
                      <a:r>
                        <a:rPr lang="ja-JP" sz="1000" kern="100">
                          <a:effectLst/>
                          <a:latin typeface="メイリオ" panose="020B0604030504040204" pitchFamily="50" charset="-128"/>
                          <a:ea typeface="メイリオ" panose="020B0604030504040204" pitchFamily="50" charset="-128"/>
                        </a:rPr>
                        <a:t>任意</a:t>
                      </a:r>
                      <a:endParaRPr lang="ja-JP" sz="1000" kern="10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r>
                        <a:rPr lang="ja-JP" sz="1000" kern="100">
                          <a:effectLst/>
                          <a:latin typeface="メイリオ" panose="020B0604030504040204" pitchFamily="50" charset="-128"/>
                          <a:ea typeface="メイリオ" panose="020B0604030504040204" pitchFamily="50" charset="-128"/>
                        </a:rPr>
                        <a:t>印刷対象ページを指定してください。</a:t>
                      </a:r>
                      <a:endParaRPr lang="ja-JP" sz="1000" kern="10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extLst>
                  <a:ext uri="{0D108BD9-81ED-4DB2-BD59-A6C34878D82A}">
                    <a16:rowId xmlns:a16="http://schemas.microsoft.com/office/drawing/2014/main" val="967233063"/>
                  </a:ext>
                </a:extLst>
              </a:tr>
              <a:tr h="496923">
                <a:tc>
                  <a:txBody>
                    <a:bodyPr/>
                    <a:lstStyle/>
                    <a:p>
                      <a:pPr marL="0" lvl="0" indent="0">
                        <a:buFont typeface="+mj-ea"/>
                        <a:buNone/>
                      </a:pPr>
                      <a:r>
                        <a:rPr lang="ja-JP" sz="1000" kern="100" dirty="0">
                          <a:effectLst/>
                          <a:latin typeface="メイリオ" panose="020B0604030504040204" pitchFamily="50" charset="-128"/>
                          <a:ea typeface="メイリオ" panose="020B0604030504040204" pitchFamily="50" charset="-128"/>
                        </a:rPr>
                        <a:t>部数</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r>
                        <a:rPr lang="en-US" sz="1000" kern="100" dirty="0">
                          <a:effectLst/>
                          <a:latin typeface="メイリオ" panose="020B0604030504040204" pitchFamily="50" charset="-128"/>
                          <a:ea typeface="メイリオ" panose="020B0604030504040204" pitchFamily="50" charset="-128"/>
                        </a:rPr>
                        <a:t>1</a:t>
                      </a:r>
                      <a:r>
                        <a:rPr lang="ja-JP" sz="1000" kern="100" dirty="0">
                          <a:effectLst/>
                          <a:latin typeface="メイリオ" panose="020B0604030504040204" pitchFamily="50" charset="-128"/>
                          <a:ea typeface="メイリオ" panose="020B0604030504040204" pitchFamily="50" charset="-128"/>
                        </a:rPr>
                        <a:t>～</a:t>
                      </a:r>
                      <a:r>
                        <a:rPr lang="en-US" sz="1000" kern="100" dirty="0">
                          <a:effectLst/>
                          <a:latin typeface="メイリオ" panose="020B0604030504040204" pitchFamily="50" charset="-128"/>
                          <a:ea typeface="メイリオ" panose="020B0604030504040204" pitchFamily="50" charset="-128"/>
                        </a:rPr>
                        <a:t>100</a:t>
                      </a:r>
                      <a:r>
                        <a:rPr lang="ja-JP" sz="1000" kern="100" dirty="0">
                          <a:effectLst/>
                          <a:latin typeface="メイリオ" panose="020B0604030504040204" pitchFamily="50" charset="-128"/>
                          <a:ea typeface="メイリオ" panose="020B0604030504040204" pitchFamily="50" charset="-128"/>
                        </a:rPr>
                        <a:t>部</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r>
                        <a:rPr lang="en-US" sz="1000" kern="100" dirty="0">
                          <a:effectLst/>
                          <a:latin typeface="メイリオ" panose="020B0604030504040204" pitchFamily="50" charset="-128"/>
                          <a:ea typeface="メイリオ" panose="020B0604030504040204" pitchFamily="50" charset="-128"/>
                        </a:rPr>
                        <a:t>100</a:t>
                      </a:r>
                      <a:r>
                        <a:rPr lang="ja-JP" sz="1000" kern="100" dirty="0">
                          <a:effectLst/>
                          <a:latin typeface="メイリオ" panose="020B0604030504040204" pitchFamily="50" charset="-128"/>
                          <a:ea typeface="メイリオ" panose="020B0604030504040204" pitchFamily="50" charset="-128"/>
                        </a:rPr>
                        <a:t>部を超えた値を入力した場合には</a:t>
                      </a:r>
                      <a:r>
                        <a:rPr lang="en-US" sz="1000" kern="100" dirty="0">
                          <a:effectLst/>
                          <a:latin typeface="メイリオ" panose="020B0604030504040204" pitchFamily="50" charset="-128"/>
                          <a:ea typeface="メイリオ" panose="020B0604030504040204" pitchFamily="50" charset="-128"/>
                        </a:rPr>
                        <a:t>1</a:t>
                      </a:r>
                      <a:r>
                        <a:rPr lang="ja-JP" sz="1000" kern="100" dirty="0">
                          <a:effectLst/>
                          <a:latin typeface="メイリオ" panose="020B0604030504040204" pitchFamily="50" charset="-128"/>
                          <a:ea typeface="メイリオ" panose="020B0604030504040204" pitchFamily="50" charset="-128"/>
                        </a:rPr>
                        <a:t>部として印刷登録されます。</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extLst>
                  <a:ext uri="{0D108BD9-81ED-4DB2-BD59-A6C34878D82A}">
                    <a16:rowId xmlns:a16="http://schemas.microsoft.com/office/drawing/2014/main" val="3045956824"/>
                  </a:ext>
                </a:extLst>
              </a:tr>
              <a:tr h="496923">
                <a:tc>
                  <a:txBody>
                    <a:bodyPr/>
                    <a:lstStyle/>
                    <a:p>
                      <a:pPr marL="0" lvl="0" indent="0">
                        <a:buFont typeface="+mj-ea"/>
                        <a:buNone/>
                      </a:pPr>
                      <a:r>
                        <a:rPr lang="ja-JP" sz="1000" kern="100" dirty="0">
                          <a:effectLst/>
                          <a:latin typeface="メイリオ" panose="020B0604030504040204" pitchFamily="50" charset="-128"/>
                          <a:ea typeface="メイリオ" panose="020B0604030504040204" pitchFamily="50" charset="-128"/>
                        </a:rPr>
                        <a:t>レイアウト</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r>
                        <a:rPr lang="ja-JP" sz="1000" kern="100" dirty="0">
                          <a:effectLst/>
                          <a:latin typeface="メイリオ" panose="020B0604030504040204" pitchFamily="50" charset="-128"/>
                          <a:ea typeface="メイリオ" panose="020B0604030504040204" pitchFamily="50" charset="-128"/>
                        </a:rPr>
                        <a:t>縦、横</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r>
                        <a:rPr lang="ja-JP" sz="1000" kern="100" dirty="0">
                          <a:effectLst/>
                          <a:latin typeface="メイリオ" panose="020B0604030504040204" pitchFamily="50" charset="-128"/>
                          <a:ea typeface="メイリオ" panose="020B0604030504040204" pitchFamily="50" charset="-128"/>
                        </a:rPr>
                        <a:t>アプリケーションによって本項目が表示されない場合があります。</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extLst>
                  <a:ext uri="{0D108BD9-81ED-4DB2-BD59-A6C34878D82A}">
                    <a16:rowId xmlns:a16="http://schemas.microsoft.com/office/drawing/2014/main" val="2678662655"/>
                  </a:ext>
                </a:extLst>
              </a:tr>
              <a:tr h="271468">
                <a:tc>
                  <a:txBody>
                    <a:bodyPr/>
                    <a:lstStyle/>
                    <a:p>
                      <a:pPr marL="0" lvl="0" indent="0">
                        <a:buFont typeface="+mj-ea"/>
                        <a:buNone/>
                      </a:pPr>
                      <a:r>
                        <a:rPr lang="ja-JP" sz="1000" kern="100" dirty="0">
                          <a:effectLst/>
                          <a:latin typeface="メイリオ" panose="020B0604030504040204" pitchFamily="50" charset="-128"/>
                          <a:ea typeface="メイリオ" panose="020B0604030504040204" pitchFamily="50" charset="-128"/>
                        </a:rPr>
                        <a:t>カラー</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r>
                        <a:rPr lang="ja-JP" sz="1000" kern="100">
                          <a:effectLst/>
                          <a:latin typeface="メイリオ" panose="020B0604030504040204" pitchFamily="50" charset="-128"/>
                          <a:ea typeface="メイリオ" panose="020B0604030504040204" pitchFamily="50" charset="-128"/>
                        </a:rPr>
                        <a:t>カラー、モノクロ</a:t>
                      </a:r>
                      <a:endParaRPr lang="ja-JP" sz="1000" kern="10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r>
                        <a:rPr lang="en-US" sz="1000" kern="100" dirty="0">
                          <a:effectLst/>
                          <a:latin typeface="メイリオ" panose="020B0604030504040204" pitchFamily="50" charset="-128"/>
                          <a:ea typeface="メイリオ" panose="020B0604030504040204" pitchFamily="50" charset="-128"/>
                        </a:rPr>
                        <a:t>-</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extLst>
                  <a:ext uri="{0D108BD9-81ED-4DB2-BD59-A6C34878D82A}">
                    <a16:rowId xmlns:a16="http://schemas.microsoft.com/office/drawing/2014/main" val="2554120225"/>
                  </a:ext>
                </a:extLst>
              </a:tr>
              <a:tr h="271468">
                <a:tc>
                  <a:txBody>
                    <a:bodyPr/>
                    <a:lstStyle/>
                    <a:p>
                      <a:pPr marL="0" lvl="0" indent="0">
                        <a:buFont typeface="+mj-ea"/>
                        <a:buNone/>
                      </a:pPr>
                      <a:r>
                        <a:rPr lang="ja-JP" sz="1000" kern="100" dirty="0">
                          <a:effectLst/>
                          <a:latin typeface="メイリオ" panose="020B0604030504040204" pitchFamily="50" charset="-128"/>
                          <a:ea typeface="メイリオ" panose="020B0604030504040204" pitchFamily="50" charset="-128"/>
                        </a:rPr>
                        <a:t>詳細設定</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r>
                        <a:rPr lang="en-US" sz="1000" kern="100" dirty="0">
                          <a:effectLst/>
                          <a:latin typeface="メイリオ" panose="020B0604030504040204" pitchFamily="50" charset="-128"/>
                          <a:ea typeface="メイリオ" panose="020B0604030504040204" pitchFamily="50" charset="-128"/>
                        </a:rPr>
                        <a:t>-</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r>
                        <a:rPr lang="ja-JP" sz="1000" kern="100" dirty="0">
                          <a:effectLst/>
                          <a:latin typeface="メイリオ" panose="020B0604030504040204" pitchFamily="50" charset="-128"/>
                          <a:ea typeface="メイリオ" panose="020B0604030504040204" pitchFamily="50" charset="-128"/>
                        </a:rPr>
                        <a:t>詳細設定項目を表示します。</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extLst>
                  <a:ext uri="{0D108BD9-81ED-4DB2-BD59-A6C34878D82A}">
                    <a16:rowId xmlns:a16="http://schemas.microsoft.com/office/drawing/2014/main" val="3406674327"/>
                  </a:ext>
                </a:extLst>
              </a:tr>
              <a:tr h="271468">
                <a:tc>
                  <a:txBody>
                    <a:bodyPr/>
                    <a:lstStyle/>
                    <a:p>
                      <a:pPr marL="0" lvl="0" indent="0">
                        <a:buFont typeface="+mj-ea"/>
                        <a:buNone/>
                      </a:pPr>
                      <a:r>
                        <a:rPr lang="ja-JP" sz="1000" kern="100" dirty="0">
                          <a:effectLst/>
                          <a:latin typeface="メイリオ" panose="020B0604030504040204" pitchFamily="50" charset="-128"/>
                          <a:ea typeface="メイリオ" panose="020B0604030504040204" pitchFamily="50" charset="-128"/>
                        </a:rPr>
                        <a:t>用紙サイズ</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r>
                        <a:rPr lang="en-US" sz="1000" kern="100" dirty="0">
                          <a:effectLst/>
                          <a:latin typeface="メイリオ" panose="020B0604030504040204" pitchFamily="50" charset="-128"/>
                          <a:ea typeface="メイリオ" panose="020B0604030504040204" pitchFamily="50" charset="-128"/>
                        </a:rPr>
                        <a:t>A3</a:t>
                      </a:r>
                      <a:r>
                        <a:rPr lang="ja-JP" sz="1000" kern="100" dirty="0">
                          <a:effectLst/>
                          <a:latin typeface="メイリオ" panose="020B0604030504040204" pitchFamily="50" charset="-128"/>
                          <a:ea typeface="メイリオ" panose="020B0604030504040204" pitchFamily="50" charset="-128"/>
                        </a:rPr>
                        <a:t>、</a:t>
                      </a:r>
                      <a:r>
                        <a:rPr lang="en-US" sz="1000" kern="100" dirty="0">
                          <a:effectLst/>
                          <a:latin typeface="メイリオ" panose="020B0604030504040204" pitchFamily="50" charset="-128"/>
                          <a:ea typeface="メイリオ" panose="020B0604030504040204" pitchFamily="50" charset="-128"/>
                        </a:rPr>
                        <a:t>A4</a:t>
                      </a:r>
                      <a:r>
                        <a:rPr lang="ja-JP" sz="1000" kern="100" dirty="0">
                          <a:effectLst/>
                          <a:latin typeface="メイリオ" panose="020B0604030504040204" pitchFamily="50" charset="-128"/>
                          <a:ea typeface="メイリオ" panose="020B0604030504040204" pitchFamily="50" charset="-128"/>
                        </a:rPr>
                        <a:t>、</a:t>
                      </a:r>
                      <a:r>
                        <a:rPr lang="en-US" sz="1000" kern="100" dirty="0">
                          <a:effectLst/>
                          <a:latin typeface="メイリオ" panose="020B0604030504040204" pitchFamily="50" charset="-128"/>
                          <a:ea typeface="メイリオ" panose="020B0604030504040204" pitchFamily="50" charset="-128"/>
                        </a:rPr>
                        <a:t>A5</a:t>
                      </a:r>
                      <a:r>
                        <a:rPr lang="ja-JP" sz="1000" kern="100" dirty="0">
                          <a:effectLst/>
                          <a:latin typeface="メイリオ" panose="020B0604030504040204" pitchFamily="50" charset="-128"/>
                          <a:ea typeface="メイリオ" panose="020B0604030504040204" pitchFamily="50" charset="-128"/>
                        </a:rPr>
                        <a:t>、</a:t>
                      </a:r>
                      <a:r>
                        <a:rPr lang="en-US" sz="1000" kern="100" dirty="0">
                          <a:effectLst/>
                          <a:latin typeface="メイリオ" panose="020B0604030504040204" pitchFamily="50" charset="-128"/>
                          <a:ea typeface="メイリオ" panose="020B0604030504040204" pitchFamily="50" charset="-128"/>
                        </a:rPr>
                        <a:t>B4</a:t>
                      </a:r>
                      <a:r>
                        <a:rPr lang="ja-JP" sz="1000" kern="100" dirty="0">
                          <a:effectLst/>
                          <a:latin typeface="メイリオ" panose="020B0604030504040204" pitchFamily="50" charset="-128"/>
                          <a:ea typeface="メイリオ" panose="020B0604030504040204" pitchFamily="50" charset="-128"/>
                        </a:rPr>
                        <a:t>、</a:t>
                      </a:r>
                      <a:r>
                        <a:rPr lang="en-US" sz="1000" kern="100" dirty="0">
                          <a:effectLst/>
                          <a:latin typeface="メイリオ" panose="020B0604030504040204" pitchFamily="50" charset="-128"/>
                          <a:ea typeface="メイリオ" panose="020B0604030504040204" pitchFamily="50" charset="-128"/>
                        </a:rPr>
                        <a:t>B5</a:t>
                      </a:r>
                      <a:r>
                        <a:rPr lang="ja-JP" sz="1000" kern="100" dirty="0">
                          <a:effectLst/>
                          <a:latin typeface="メイリオ" panose="020B0604030504040204" pitchFamily="50" charset="-128"/>
                          <a:ea typeface="メイリオ" panose="020B0604030504040204" pitchFamily="50" charset="-128"/>
                        </a:rPr>
                        <a:t>、はがき</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r>
                        <a:rPr lang="en-US" sz="1000" kern="100" dirty="0">
                          <a:effectLst/>
                          <a:latin typeface="メイリオ" panose="020B0604030504040204" pitchFamily="50" charset="-128"/>
                          <a:ea typeface="メイリオ" panose="020B0604030504040204" pitchFamily="50" charset="-128"/>
                        </a:rPr>
                        <a:t>-</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extLst>
                  <a:ext uri="{0D108BD9-81ED-4DB2-BD59-A6C34878D82A}">
                    <a16:rowId xmlns:a16="http://schemas.microsoft.com/office/drawing/2014/main" val="176903651"/>
                  </a:ext>
                </a:extLst>
              </a:tr>
              <a:tr h="496923">
                <a:tc>
                  <a:txBody>
                    <a:bodyPr/>
                    <a:lstStyle/>
                    <a:p>
                      <a:pPr marL="0" lvl="0" indent="0">
                        <a:buFont typeface="+mj-ea"/>
                        <a:buNone/>
                      </a:pPr>
                      <a:r>
                        <a:rPr lang="en-US" sz="1000" kern="100" dirty="0">
                          <a:effectLst/>
                          <a:latin typeface="メイリオ" panose="020B0604030504040204" pitchFamily="50" charset="-128"/>
                          <a:ea typeface="メイリオ" panose="020B0604030504040204" pitchFamily="50" charset="-128"/>
                        </a:rPr>
                        <a:t>1</a:t>
                      </a:r>
                      <a:r>
                        <a:rPr lang="ja-JP" sz="1000" kern="100" dirty="0">
                          <a:effectLst/>
                          <a:latin typeface="メイリオ" panose="020B0604030504040204" pitchFamily="50" charset="-128"/>
                          <a:ea typeface="メイリオ" panose="020B0604030504040204" pitchFamily="50" charset="-128"/>
                        </a:rPr>
                        <a:t>枚あたりのページ数</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r>
                        <a:rPr lang="en-US" sz="1000" kern="100" dirty="0">
                          <a:effectLst/>
                          <a:latin typeface="メイリオ" panose="020B0604030504040204" pitchFamily="50" charset="-128"/>
                          <a:ea typeface="メイリオ" panose="020B0604030504040204" pitchFamily="50" charset="-128"/>
                        </a:rPr>
                        <a:t>1</a:t>
                      </a:r>
                      <a:r>
                        <a:rPr lang="ja-JP" sz="1000" kern="100" dirty="0">
                          <a:effectLst/>
                          <a:latin typeface="メイリオ" panose="020B0604030504040204" pitchFamily="50" charset="-128"/>
                          <a:ea typeface="メイリオ" panose="020B0604030504040204" pitchFamily="50" charset="-128"/>
                        </a:rPr>
                        <a:t>、</a:t>
                      </a:r>
                      <a:r>
                        <a:rPr lang="en-US" sz="1000" kern="100" dirty="0">
                          <a:effectLst/>
                          <a:latin typeface="メイリオ" panose="020B0604030504040204" pitchFamily="50" charset="-128"/>
                          <a:ea typeface="メイリオ" panose="020B0604030504040204" pitchFamily="50" charset="-128"/>
                        </a:rPr>
                        <a:t>2</a:t>
                      </a:r>
                      <a:r>
                        <a:rPr lang="ja-JP" sz="1000" kern="100" dirty="0">
                          <a:effectLst/>
                          <a:latin typeface="メイリオ" panose="020B0604030504040204" pitchFamily="50" charset="-128"/>
                          <a:ea typeface="メイリオ" panose="020B0604030504040204" pitchFamily="50" charset="-128"/>
                        </a:rPr>
                        <a:t>、</a:t>
                      </a:r>
                      <a:r>
                        <a:rPr lang="en-US" sz="1000" kern="100" dirty="0">
                          <a:effectLst/>
                          <a:latin typeface="メイリオ" panose="020B0604030504040204" pitchFamily="50" charset="-128"/>
                          <a:ea typeface="メイリオ" panose="020B0604030504040204" pitchFamily="50" charset="-128"/>
                        </a:rPr>
                        <a:t>4</a:t>
                      </a:r>
                      <a:r>
                        <a:rPr lang="ja-JP" sz="1000" kern="100" dirty="0">
                          <a:effectLst/>
                          <a:latin typeface="メイリオ" panose="020B0604030504040204" pitchFamily="50" charset="-128"/>
                          <a:ea typeface="メイリオ" panose="020B0604030504040204" pitchFamily="50" charset="-128"/>
                        </a:rPr>
                        <a:t>、</a:t>
                      </a:r>
                      <a:r>
                        <a:rPr lang="en-US" sz="1000" kern="100" dirty="0">
                          <a:effectLst/>
                          <a:latin typeface="メイリオ" panose="020B0604030504040204" pitchFamily="50" charset="-128"/>
                          <a:ea typeface="メイリオ" panose="020B0604030504040204" pitchFamily="50" charset="-128"/>
                        </a:rPr>
                        <a:t>6</a:t>
                      </a:r>
                      <a:r>
                        <a:rPr lang="ja-JP" sz="1000" kern="100" dirty="0">
                          <a:effectLst/>
                          <a:latin typeface="メイリオ" panose="020B0604030504040204" pitchFamily="50" charset="-128"/>
                          <a:ea typeface="メイリオ" panose="020B0604030504040204" pitchFamily="50" charset="-128"/>
                        </a:rPr>
                        <a:t>、</a:t>
                      </a:r>
                      <a:r>
                        <a:rPr lang="en-US" sz="1000" kern="100" dirty="0">
                          <a:effectLst/>
                          <a:latin typeface="メイリオ" panose="020B0604030504040204" pitchFamily="50" charset="-128"/>
                          <a:ea typeface="メイリオ" panose="020B0604030504040204" pitchFamily="50" charset="-128"/>
                        </a:rPr>
                        <a:t>9</a:t>
                      </a:r>
                      <a:r>
                        <a:rPr lang="ja-JP" sz="1000" kern="100" dirty="0">
                          <a:effectLst/>
                          <a:latin typeface="メイリオ" panose="020B0604030504040204" pitchFamily="50" charset="-128"/>
                          <a:ea typeface="メイリオ" panose="020B0604030504040204" pitchFamily="50" charset="-128"/>
                        </a:rPr>
                        <a:t>、</a:t>
                      </a:r>
                      <a:r>
                        <a:rPr lang="en-US" sz="1000" kern="100" dirty="0">
                          <a:effectLst/>
                          <a:latin typeface="メイリオ" panose="020B0604030504040204" pitchFamily="50" charset="-128"/>
                          <a:ea typeface="メイリオ" panose="020B0604030504040204" pitchFamily="50" charset="-128"/>
                        </a:rPr>
                        <a:t>16</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r>
                        <a:rPr lang="ja-JP" sz="1000" kern="100" dirty="0">
                          <a:effectLst/>
                          <a:latin typeface="メイリオ" panose="020B0604030504040204" pitchFamily="50" charset="-128"/>
                          <a:ea typeface="メイリオ" panose="020B0604030504040204" pitchFamily="50" charset="-128"/>
                        </a:rPr>
                        <a:t>複合機パネルから選択できる「割付け」とは機能が異なります。</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extLst>
                  <a:ext uri="{0D108BD9-81ED-4DB2-BD59-A6C34878D82A}">
                    <a16:rowId xmlns:a16="http://schemas.microsoft.com/office/drawing/2014/main" val="2187047094"/>
                  </a:ext>
                </a:extLst>
              </a:tr>
              <a:tr h="271468">
                <a:tc>
                  <a:txBody>
                    <a:bodyPr/>
                    <a:lstStyle/>
                    <a:p>
                      <a:pPr marL="0" lvl="0" indent="0">
                        <a:buFont typeface="+mj-ea"/>
                        <a:buNone/>
                      </a:pPr>
                      <a:r>
                        <a:rPr lang="ja-JP" sz="1000" kern="100" dirty="0">
                          <a:effectLst/>
                          <a:latin typeface="メイリオ" panose="020B0604030504040204" pitchFamily="50" charset="-128"/>
                          <a:ea typeface="メイリオ" panose="020B0604030504040204" pitchFamily="50" charset="-128"/>
                        </a:rPr>
                        <a:t>余白</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r>
                        <a:rPr lang="ja-JP" sz="1000" kern="100">
                          <a:effectLst/>
                          <a:latin typeface="メイリオ" panose="020B0604030504040204" pitchFamily="50" charset="-128"/>
                          <a:ea typeface="メイリオ" panose="020B0604030504040204" pitchFamily="50" charset="-128"/>
                        </a:rPr>
                        <a:t>デフォルト、なし、最小、カスタム</a:t>
                      </a:r>
                      <a:endParaRPr lang="ja-JP" sz="1000" kern="10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r>
                        <a:rPr lang="en-US" sz="1000" kern="100" dirty="0">
                          <a:effectLst/>
                          <a:latin typeface="メイリオ" panose="020B0604030504040204" pitchFamily="50" charset="-128"/>
                          <a:ea typeface="メイリオ" panose="020B0604030504040204" pitchFamily="50" charset="-128"/>
                        </a:rPr>
                        <a:t>-</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extLst>
                  <a:ext uri="{0D108BD9-81ED-4DB2-BD59-A6C34878D82A}">
                    <a16:rowId xmlns:a16="http://schemas.microsoft.com/office/drawing/2014/main" val="2345587063"/>
                  </a:ext>
                </a:extLst>
              </a:tr>
              <a:tr h="271468">
                <a:tc>
                  <a:txBody>
                    <a:bodyPr/>
                    <a:lstStyle/>
                    <a:p>
                      <a:pPr marL="0" lvl="0" indent="0">
                        <a:buFont typeface="+mj-ea"/>
                        <a:buNone/>
                      </a:pPr>
                      <a:r>
                        <a:rPr lang="ja-JP" sz="1000" kern="100" dirty="0">
                          <a:effectLst/>
                          <a:latin typeface="メイリオ" panose="020B0604030504040204" pitchFamily="50" charset="-128"/>
                          <a:ea typeface="メイリオ" panose="020B0604030504040204" pitchFamily="50" charset="-128"/>
                        </a:rPr>
                        <a:t>倍率</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r>
                        <a:rPr lang="ja-JP" sz="1000" kern="100">
                          <a:effectLst/>
                          <a:latin typeface="メイリオ" panose="020B0604030504040204" pitchFamily="50" charset="-128"/>
                          <a:ea typeface="メイリオ" panose="020B0604030504040204" pitchFamily="50" charset="-128"/>
                        </a:rPr>
                        <a:t>既定、カスタム</a:t>
                      </a:r>
                      <a:endParaRPr lang="ja-JP" sz="1000" kern="10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r>
                        <a:rPr lang="ja-JP" sz="1000" kern="100" dirty="0">
                          <a:effectLst/>
                          <a:latin typeface="メイリオ" panose="020B0604030504040204" pitchFamily="50" charset="-128"/>
                          <a:ea typeface="メイリオ" panose="020B0604030504040204" pitchFamily="50" charset="-128"/>
                        </a:rPr>
                        <a:t>印刷内容が拡大されます。</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extLst>
                  <a:ext uri="{0D108BD9-81ED-4DB2-BD59-A6C34878D82A}">
                    <a16:rowId xmlns:a16="http://schemas.microsoft.com/office/drawing/2014/main" val="1947669141"/>
                  </a:ext>
                </a:extLst>
              </a:tr>
              <a:tr h="331283">
                <a:tc>
                  <a:txBody>
                    <a:bodyPr/>
                    <a:lstStyle/>
                    <a:p>
                      <a:pPr marL="0" lvl="0" indent="0">
                        <a:buFont typeface="+mj-ea"/>
                        <a:buNone/>
                      </a:pPr>
                      <a:r>
                        <a:rPr lang="ja-JP" sz="1000" kern="100" dirty="0">
                          <a:effectLst/>
                          <a:latin typeface="メイリオ" panose="020B0604030504040204" pitchFamily="50" charset="-128"/>
                          <a:ea typeface="メイリオ" panose="020B0604030504040204" pitchFamily="50" charset="-128"/>
                        </a:rPr>
                        <a:t>両面印刷にする</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r>
                        <a:rPr lang="ja-JP" sz="1000" kern="100">
                          <a:effectLst/>
                          <a:latin typeface="メイリオ" panose="020B0604030504040204" pitchFamily="50" charset="-128"/>
                          <a:ea typeface="メイリオ" panose="020B0604030504040204" pitchFamily="50" charset="-128"/>
                        </a:rPr>
                        <a:t>無効／有効</a:t>
                      </a:r>
                    </a:p>
                    <a:p>
                      <a:r>
                        <a:rPr lang="en-US" sz="1000" kern="100">
                          <a:effectLst/>
                          <a:latin typeface="メイリオ" panose="020B0604030504040204" pitchFamily="50" charset="-128"/>
                          <a:ea typeface="メイリオ" panose="020B0604030504040204" pitchFamily="50" charset="-128"/>
                        </a:rPr>
                        <a:t>(</a:t>
                      </a:r>
                      <a:r>
                        <a:rPr lang="ja-JP" sz="1000" kern="100">
                          <a:effectLst/>
                          <a:latin typeface="メイリオ" panose="020B0604030504040204" pitchFamily="50" charset="-128"/>
                          <a:ea typeface="メイリオ" panose="020B0604030504040204" pitchFamily="50" charset="-128"/>
                        </a:rPr>
                        <a:t>※有効時：長辺とじ、短辺とじ</a:t>
                      </a:r>
                      <a:r>
                        <a:rPr lang="en-US" sz="1000" kern="100">
                          <a:effectLst/>
                          <a:latin typeface="メイリオ" panose="020B0604030504040204" pitchFamily="50" charset="-128"/>
                          <a:ea typeface="メイリオ" panose="020B0604030504040204" pitchFamily="50" charset="-128"/>
                        </a:rPr>
                        <a:t>)</a:t>
                      </a:r>
                      <a:endParaRPr lang="ja-JP" sz="1000" kern="10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r>
                        <a:rPr lang="ja-JP" sz="1000" kern="100" dirty="0">
                          <a:effectLst/>
                          <a:latin typeface="メイリオ" panose="020B0604030504040204" pitchFamily="50" charset="-128"/>
                          <a:ea typeface="メイリオ" panose="020B0604030504040204" pitchFamily="50" charset="-128"/>
                        </a:rPr>
                        <a:t>チェックボックス有効時にのみ、綴じ方向の選択項目が表示されます。</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extLst>
                  <a:ext uri="{0D108BD9-81ED-4DB2-BD59-A6C34878D82A}">
                    <a16:rowId xmlns:a16="http://schemas.microsoft.com/office/drawing/2014/main" val="2443800120"/>
                  </a:ext>
                </a:extLst>
              </a:tr>
              <a:tr h="331283">
                <a:tc>
                  <a:txBody>
                    <a:bodyPr/>
                    <a:lstStyle/>
                    <a:p>
                      <a:pPr marL="0" lvl="0" indent="0">
                        <a:buFont typeface="+mj-ea"/>
                        <a:buNone/>
                      </a:pPr>
                      <a:r>
                        <a:rPr lang="ja-JP" sz="1000" kern="100" dirty="0">
                          <a:effectLst/>
                          <a:latin typeface="メイリオ" panose="020B0604030504040204" pitchFamily="50" charset="-128"/>
                          <a:ea typeface="メイリオ" panose="020B0604030504040204" pitchFamily="50" charset="-128"/>
                        </a:rPr>
                        <a:t>ヘッダーとフッター</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r>
                        <a:rPr lang="ja-JP" sz="1000" kern="100">
                          <a:effectLst/>
                          <a:latin typeface="メイリオ" panose="020B0604030504040204" pitchFamily="50" charset="-128"/>
                          <a:ea typeface="メイリオ" panose="020B0604030504040204" pitchFamily="50" charset="-128"/>
                        </a:rPr>
                        <a:t>無効／有効</a:t>
                      </a:r>
                      <a:endParaRPr lang="ja-JP" sz="1000" kern="10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r>
                        <a:rPr lang="ja-JP" sz="1000" kern="100" dirty="0">
                          <a:effectLst/>
                          <a:latin typeface="メイリオ" panose="020B0604030504040204" pitchFamily="50" charset="-128"/>
                          <a:ea typeface="メイリオ" panose="020B0604030504040204" pitchFamily="50" charset="-128"/>
                        </a:rPr>
                        <a:t>印刷物にヘッダーとフッターを付与するかを選択します。</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extLst>
                  <a:ext uri="{0D108BD9-81ED-4DB2-BD59-A6C34878D82A}">
                    <a16:rowId xmlns:a16="http://schemas.microsoft.com/office/drawing/2014/main" val="737836079"/>
                  </a:ext>
                </a:extLst>
              </a:tr>
              <a:tr h="271468">
                <a:tc>
                  <a:txBody>
                    <a:bodyPr/>
                    <a:lstStyle/>
                    <a:p>
                      <a:pPr marL="0" lvl="0" indent="0">
                        <a:buFont typeface="+mj-ea"/>
                        <a:buNone/>
                      </a:pPr>
                      <a:r>
                        <a:rPr lang="ja-JP" sz="1000" kern="100" dirty="0">
                          <a:effectLst/>
                          <a:latin typeface="メイリオ" panose="020B0604030504040204" pitchFamily="50" charset="-128"/>
                          <a:ea typeface="メイリオ" panose="020B0604030504040204" pitchFamily="50" charset="-128"/>
                        </a:rPr>
                        <a:t>詳細設定ボタン</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r>
                        <a:rPr lang="en-US" sz="1000" kern="100" dirty="0">
                          <a:effectLst/>
                          <a:latin typeface="メイリオ" panose="020B0604030504040204" pitchFamily="50" charset="-128"/>
                          <a:ea typeface="メイリオ" panose="020B0604030504040204" pitchFamily="50" charset="-128"/>
                        </a:rPr>
                        <a:t>-</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tc>
                  <a:txBody>
                    <a:bodyPr/>
                    <a:lstStyle/>
                    <a:p>
                      <a:r>
                        <a:rPr lang="ja-JP" sz="1000" kern="100" dirty="0">
                          <a:effectLst/>
                          <a:latin typeface="メイリオ" panose="020B0604030504040204" pitchFamily="50" charset="-128"/>
                          <a:ea typeface="メイリオ" panose="020B0604030504040204" pitchFamily="50" charset="-128"/>
                        </a:rPr>
                        <a:t>本システムでは使用しません。</a:t>
                      </a:r>
                      <a:endParaRPr 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51078" marR="51078" marT="0" marB="0" anchor="ctr">
                    <a:solidFill>
                      <a:schemeClr val="bg1">
                        <a:lumMod val="85000"/>
                      </a:schemeClr>
                    </a:solidFill>
                  </a:tcPr>
                </a:tc>
                <a:extLst>
                  <a:ext uri="{0D108BD9-81ED-4DB2-BD59-A6C34878D82A}">
                    <a16:rowId xmlns:a16="http://schemas.microsoft.com/office/drawing/2014/main" val="1057959195"/>
                  </a:ext>
                </a:extLst>
              </a:tr>
            </a:tbl>
          </a:graphicData>
        </a:graphic>
      </p:graphicFrame>
      <p:sp>
        <p:nvSpPr>
          <p:cNvPr id="4" name="フッター プレースホルダー 3">
            <a:extLst>
              <a:ext uri="{FF2B5EF4-FFF2-40B4-BE49-F238E27FC236}">
                <a16:creationId xmlns:a16="http://schemas.microsoft.com/office/drawing/2014/main" id="{7640DFDB-78C9-455B-F6F0-951B4E9C1D58}"/>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sp>
        <p:nvSpPr>
          <p:cNvPr id="5" name="タイトル 1">
            <a:extLst>
              <a:ext uri="{FF2B5EF4-FFF2-40B4-BE49-F238E27FC236}">
                <a16:creationId xmlns:a16="http://schemas.microsoft.com/office/drawing/2014/main" id="{2593B364-F483-AD64-3A12-CF39F3EB7E68}"/>
              </a:ext>
            </a:extLst>
          </p:cNvPr>
          <p:cNvSpPr>
            <a:spLocks noGrp="1"/>
          </p:cNvSpPr>
          <p:nvPr>
            <p:ph type="title"/>
          </p:nvPr>
        </p:nvSpPr>
        <p:spPr>
          <a:xfrm>
            <a:off x="501189" y="300038"/>
            <a:ext cx="7626052" cy="561975"/>
          </a:xfrm>
        </p:spPr>
        <p:txBody>
          <a:bodyPr/>
          <a:lstStyle/>
          <a:p>
            <a:r>
              <a:rPr kumimoji="1" lang="en-US" altLang="ja-JP" sz="2400" dirty="0"/>
              <a:t>【Appendix】Chromebook</a:t>
            </a:r>
            <a:r>
              <a:rPr kumimoji="1" lang="ja-JP" altLang="en-US" sz="2400" dirty="0"/>
              <a:t>印刷設定可能項目</a:t>
            </a:r>
          </a:p>
        </p:txBody>
      </p:sp>
      <p:sp>
        <p:nvSpPr>
          <p:cNvPr id="2" name="スライド番号プレースホルダー 1">
            <a:extLst>
              <a:ext uri="{FF2B5EF4-FFF2-40B4-BE49-F238E27FC236}">
                <a16:creationId xmlns:a16="http://schemas.microsoft.com/office/drawing/2014/main" id="{9517FDC2-E334-0C78-8097-F4F354D4F96E}"/>
              </a:ext>
            </a:extLst>
          </p:cNvPr>
          <p:cNvSpPr>
            <a:spLocks noGrp="1"/>
          </p:cNvSpPr>
          <p:nvPr>
            <p:ph type="sldNum" sz="quarter" idx="11"/>
          </p:nvPr>
        </p:nvSpPr>
        <p:spPr/>
        <p:txBody>
          <a:bodyPr/>
          <a:lstStyle/>
          <a:p>
            <a:fld id="{CA6536ED-BD5D-BB4A-995A-A44D28302799}" type="slidenum">
              <a:rPr lang="en-US" altLang="ja-JP" smtClean="0"/>
              <a:pPr/>
              <a:t>36</a:t>
            </a:fld>
            <a:endParaRPr lang="en-US" altLang="ja-JP"/>
          </a:p>
        </p:txBody>
      </p:sp>
    </p:spTree>
    <p:extLst>
      <p:ext uri="{BB962C8B-B14F-4D97-AF65-F5344CB8AC3E}">
        <p14:creationId xmlns:p14="http://schemas.microsoft.com/office/powerpoint/2010/main" val="34786117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3C403B6-4092-32E2-E78D-DF6D203655CF}"/>
              </a:ext>
            </a:extLst>
          </p:cNvPr>
          <p:cNvSpPr>
            <a:spLocks noGrp="1"/>
          </p:cNvSpPr>
          <p:nvPr>
            <p:ph type="title"/>
          </p:nvPr>
        </p:nvSpPr>
        <p:spPr/>
        <p:txBody>
          <a:bodyPr/>
          <a:lstStyle/>
          <a:p>
            <a:r>
              <a:rPr kumimoji="1" lang="ja-JP" altLang="en-US" dirty="0"/>
              <a:t>動作環境</a:t>
            </a:r>
          </a:p>
        </p:txBody>
      </p:sp>
      <p:sp>
        <p:nvSpPr>
          <p:cNvPr id="5" name="フッター プレースホルダー 4">
            <a:extLst>
              <a:ext uri="{FF2B5EF4-FFF2-40B4-BE49-F238E27FC236}">
                <a16:creationId xmlns:a16="http://schemas.microsoft.com/office/drawing/2014/main" id="{F6331A0F-AB88-83CD-F4C5-193A5FB20E4E}"/>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graphicFrame>
        <p:nvGraphicFramePr>
          <p:cNvPr id="6" name="Group 63">
            <a:extLst>
              <a:ext uri="{FF2B5EF4-FFF2-40B4-BE49-F238E27FC236}">
                <a16:creationId xmlns:a16="http://schemas.microsoft.com/office/drawing/2014/main" id="{0216A730-BB6C-8A49-6FB7-8DE1A20EB291}"/>
              </a:ext>
            </a:extLst>
          </p:cNvPr>
          <p:cNvGraphicFramePr>
            <a:graphicFrameLocks noGrp="1"/>
          </p:cNvGraphicFramePr>
          <p:nvPr>
            <p:extLst>
              <p:ext uri="{D42A27DB-BD31-4B8C-83A1-F6EECF244321}">
                <p14:modId xmlns:p14="http://schemas.microsoft.com/office/powerpoint/2010/main" val="3188746988"/>
              </p:ext>
            </p:extLst>
          </p:nvPr>
        </p:nvGraphicFramePr>
        <p:xfrm>
          <a:off x="314102" y="1087671"/>
          <a:ext cx="9319418" cy="5232477"/>
        </p:xfrm>
        <a:graphic>
          <a:graphicData uri="http://schemas.openxmlformats.org/drawingml/2006/table">
            <a:tbl>
              <a:tblPr bandCol="1">
                <a:tableStyleId>{616DA210-FB5B-4158-B5E0-FEB733F419BA}</a:tableStyleId>
              </a:tblPr>
              <a:tblGrid>
                <a:gridCol w="2539307">
                  <a:extLst>
                    <a:ext uri="{9D8B030D-6E8A-4147-A177-3AD203B41FA5}">
                      <a16:colId xmlns:a16="http://schemas.microsoft.com/office/drawing/2014/main" val="20000"/>
                    </a:ext>
                  </a:extLst>
                </a:gridCol>
                <a:gridCol w="6780111">
                  <a:extLst>
                    <a:ext uri="{9D8B030D-6E8A-4147-A177-3AD203B41FA5}">
                      <a16:colId xmlns:a16="http://schemas.microsoft.com/office/drawing/2014/main" val="20001"/>
                    </a:ext>
                  </a:extLst>
                </a:gridCol>
              </a:tblGrid>
              <a:tr h="916373">
                <a:tc>
                  <a:txBody>
                    <a:bodyPr/>
                    <a:lstStyle/>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pPr>
                      <a:r>
                        <a:rPr kumimoji="1" lang="ja-JP" altLang="en-US" sz="1200" b="1"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クライアント</a:t>
                      </a:r>
                      <a:r>
                        <a:rPr kumimoji="1" lang="en-US" altLang="ja-JP" sz="1200" b="1"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OS</a:t>
                      </a:r>
                      <a:endParaRPr kumimoji="1" lang="en-US" altLang="ja-JP" sz="12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105248" marR="105248" marT="19837" marB="19837" anchor="ctr" horzOverflow="overflow">
                    <a:solidFill>
                      <a:schemeClr val="bg1">
                        <a:lumMod val="95000"/>
                        <a:alpha val="20000"/>
                      </a:schemeClr>
                    </a:solidFill>
                  </a:tcPr>
                </a:tc>
                <a:tc>
                  <a:txBody>
                    <a:bodyPr/>
                    <a:lstStyle/>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defRPr/>
                      </a:pPr>
                      <a:r>
                        <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Microsoft Windows 10 Pro / Enterprise</a:t>
                      </a:r>
                      <a:r>
                        <a:rPr kumimoji="1" lang="ja-JP" altLang="en-US"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32/64bit</a:t>
                      </a:r>
                      <a:r>
                        <a:rPr kumimoji="1" lang="ja-JP" altLang="en-US"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defRPr/>
                      </a:pPr>
                      <a:r>
                        <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Microsoft Windows 11 Pro / Enterprise</a:t>
                      </a:r>
                      <a:r>
                        <a:rPr kumimoji="1" lang="ja-JP" altLang="en-US"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64bit</a:t>
                      </a:r>
                      <a:r>
                        <a:rPr kumimoji="1" lang="ja-JP" altLang="en-US"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a:t>
                      </a:r>
                      <a:br>
                        <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br>
                      <a:r>
                        <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ChromeOS / ChromeOS Flex</a:t>
                      </a:r>
                      <a:endParaRPr kumimoji="1" lang="ja-JP" altLang="en-US"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endParaRPr>
                    </a:p>
                  </a:txBody>
                  <a:tcPr marL="105248" marR="105248" marT="19837" marB="19837" anchor="ctr" horzOverflow="overflow"/>
                </a:tc>
                <a:extLst>
                  <a:ext uri="{0D108BD9-81ED-4DB2-BD59-A6C34878D82A}">
                    <a16:rowId xmlns:a16="http://schemas.microsoft.com/office/drawing/2014/main" val="10000"/>
                  </a:ext>
                </a:extLst>
              </a:tr>
              <a:tr h="1350988">
                <a:tc>
                  <a:txBody>
                    <a:bodyPr/>
                    <a:lstStyle/>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pPr>
                      <a:r>
                        <a:rPr kumimoji="1" lang="ja-JP" altLang="en-US" sz="1200" b="1"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サーバー</a:t>
                      </a:r>
                      <a:r>
                        <a:rPr kumimoji="1" lang="en-US" altLang="ja-JP" sz="1200" b="1"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OS </a:t>
                      </a:r>
                      <a:r>
                        <a:rPr kumimoji="1" lang="ja-JP" altLang="en-US"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（注）</a:t>
                      </a:r>
                      <a:endParaRPr kumimoji="1" lang="en-US" altLang="ja-JP" sz="12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105248" marR="105248" marT="19837" marB="19837" anchor="ctr" horzOverflow="overflow">
                    <a:solidFill>
                      <a:schemeClr val="bg1">
                        <a:lumMod val="95000"/>
                        <a:alpha val="20000"/>
                      </a:schemeClr>
                    </a:solidFill>
                  </a:tcPr>
                </a:tc>
                <a:tc>
                  <a:txBody>
                    <a:bodyPr/>
                    <a:lstStyle/>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defRPr/>
                      </a:pPr>
                      <a:r>
                        <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Microsoft Windows Server 2016 Standard / Datacenter </a:t>
                      </a:r>
                      <a:r>
                        <a:rPr kumimoji="1" lang="ja-JP" altLang="en-US"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64bit</a:t>
                      </a:r>
                      <a:r>
                        <a:rPr kumimoji="1" lang="ja-JP" altLang="en-US"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a:t>
                      </a:r>
                    </a:p>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defRPr/>
                      </a:pPr>
                      <a:r>
                        <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Microsoft Windows Server 2019 Standard / Datacenter </a:t>
                      </a:r>
                      <a:r>
                        <a:rPr kumimoji="1" lang="ja-JP" altLang="en-US"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64bit</a:t>
                      </a:r>
                      <a:r>
                        <a:rPr kumimoji="1" lang="ja-JP" altLang="en-US"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defRPr/>
                      </a:pPr>
                      <a:r>
                        <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Microsoft Windows Server 2022 Standard / Datacenter </a:t>
                      </a:r>
                      <a:r>
                        <a:rPr kumimoji="1" lang="ja-JP" altLang="en-US"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64bit</a:t>
                      </a:r>
                      <a:r>
                        <a:rPr kumimoji="1" lang="ja-JP" altLang="en-US"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defRPr/>
                      </a:pPr>
                      <a:r>
                        <a:rPr kumimoji="1" lang="ja-JP" altLang="en-US" sz="11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（注）複合機連携、統合ログなどのオプション構成によっては非対応の場合がありますので、お問い合わせください。</a:t>
                      </a:r>
                      <a:endParaRPr kumimoji="1" lang="en-US" altLang="ja-JP"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105248" marR="105248" marT="19837" marB="19837" anchor="ctr" horzOverflow="overflow"/>
                </a:tc>
                <a:extLst>
                  <a:ext uri="{0D108BD9-81ED-4DB2-BD59-A6C34878D82A}">
                    <a16:rowId xmlns:a16="http://schemas.microsoft.com/office/drawing/2014/main" val="10001"/>
                  </a:ext>
                </a:extLst>
              </a:tr>
              <a:tr h="486329">
                <a:tc>
                  <a:txBody>
                    <a:bodyPr/>
                    <a:lstStyle/>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pPr>
                      <a:r>
                        <a:rPr kumimoji="1" lang="ja-JP" altLang="en-US" sz="1200" b="1"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データーベース</a:t>
                      </a:r>
                      <a:endParaRPr kumimoji="1" lang="ja-JP" altLang="en-US" sz="12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105248" marR="105248" marT="19837" marB="19837" anchor="ctr" horzOverflow="overflow">
                    <a:solidFill>
                      <a:schemeClr val="bg1">
                        <a:lumMod val="95000"/>
                        <a:alpha val="20000"/>
                      </a:schemeClr>
                    </a:solidFill>
                  </a:tcPr>
                </a:tc>
                <a:tc>
                  <a:txBody>
                    <a:bodyPr/>
                    <a:lstStyle/>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pPr>
                      <a:r>
                        <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Microsoft SQL Server 2014</a:t>
                      </a:r>
                      <a:r>
                        <a:rPr kumimoji="1" lang="ja-JP" altLang="en-US" sz="1200" u="none" strike="noStrike" cap="none" normalizeH="0" baseline="0" dirty="0">
                          <a:ln>
                            <a:noFill/>
                          </a:ln>
                          <a:effectLst/>
                          <a:latin typeface="メイリオ" panose="020B0604030504040204" pitchFamily="50" charset="-128"/>
                          <a:ea typeface="+mn-ea"/>
                          <a:cs typeface="メイリオ" panose="020B0604030504040204" pitchFamily="50" charset="-128"/>
                        </a:rPr>
                        <a:t>、</a:t>
                      </a:r>
                      <a:r>
                        <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2016</a:t>
                      </a:r>
                      <a:r>
                        <a:rPr kumimoji="1" lang="ja-JP" altLang="en-US"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2017</a:t>
                      </a:r>
                      <a:r>
                        <a:rPr kumimoji="1" lang="ja-JP" altLang="en-US"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2019</a:t>
                      </a:r>
                      <a:r>
                        <a:rPr kumimoji="1" lang="ja-JP" altLang="en-US"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2022</a:t>
                      </a:r>
                    </a:p>
                  </a:txBody>
                  <a:tcPr marL="105248" marR="105248" marT="19837" marB="19837" anchor="ctr" horzOverflow="overflow"/>
                </a:tc>
                <a:extLst>
                  <a:ext uri="{0D108BD9-81ED-4DB2-BD59-A6C34878D82A}">
                    <a16:rowId xmlns:a16="http://schemas.microsoft.com/office/drawing/2014/main" val="10003"/>
                  </a:ext>
                </a:extLst>
              </a:tr>
              <a:tr h="925518">
                <a:tc>
                  <a:txBody>
                    <a:bodyPr/>
                    <a:lstStyle/>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pPr>
                      <a:r>
                        <a:rPr kumimoji="1" lang="en-US" altLang="ja-JP" sz="1200" b="1"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IC</a:t>
                      </a:r>
                      <a:r>
                        <a:rPr kumimoji="1" lang="ja-JP" altLang="en-US" sz="1200" b="1"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カード</a:t>
                      </a:r>
                      <a:endParaRPr kumimoji="1" lang="ja-JP" altLang="en-US" sz="12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105248" marR="105248" marT="19837" marB="19837" anchor="ctr" horzOverflow="overflow">
                    <a:solidFill>
                      <a:schemeClr val="bg1">
                        <a:lumMod val="95000"/>
                        <a:alpha val="20000"/>
                      </a:schemeClr>
                    </a:solidFill>
                  </a:tcPr>
                </a:tc>
                <a:tc>
                  <a:txBody>
                    <a:bodyPr/>
                    <a:lstStyle/>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pPr>
                      <a:r>
                        <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Sony</a:t>
                      </a:r>
                      <a:r>
                        <a:rPr kumimoji="1" lang="ja-JP" altLang="en-US"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社規格</a:t>
                      </a:r>
                      <a:r>
                        <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FeliCa</a:t>
                      </a:r>
                      <a:r>
                        <a:rPr kumimoji="1" lang="ja-JP" altLang="en-US"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（ユーザーエリア</a:t>
                      </a:r>
                      <a:r>
                        <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セキュリティ領域除く</a:t>
                      </a:r>
                      <a:r>
                        <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IDm</a:t>
                      </a:r>
                      <a:r>
                        <a:rPr kumimoji="1" lang="ja-JP" altLang="en-US"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a:t>
                      </a:r>
                    </a:p>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pPr>
                      <a:r>
                        <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NXP</a:t>
                      </a:r>
                      <a:r>
                        <a:rPr kumimoji="1" lang="ja-JP" altLang="en-US"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セミコンダクタ社規格</a:t>
                      </a:r>
                      <a:r>
                        <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MIFARE</a:t>
                      </a:r>
                      <a:r>
                        <a:rPr kumimoji="1" lang="ja-JP" altLang="en-US"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Standard 1K/4K</a:t>
                      </a:r>
                      <a:r>
                        <a:rPr kumimoji="1" lang="ja-JP" altLang="en-US"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（ユーザーエリア、</a:t>
                      </a:r>
                      <a:r>
                        <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UID</a:t>
                      </a:r>
                      <a:r>
                        <a:rPr kumimoji="1" lang="ja-JP" altLang="en-US"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pPr>
                      <a:r>
                        <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NTT</a:t>
                      </a:r>
                      <a:r>
                        <a:rPr kumimoji="1" lang="ja-JP" altLang="en-US"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コミュニケーションズ社規格</a:t>
                      </a:r>
                      <a:r>
                        <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eLWISE(.ComID) </a:t>
                      </a:r>
                      <a:r>
                        <a:rPr kumimoji="1" lang="ja-JP" altLang="en-US"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：液晶なしリーダのみ</a:t>
                      </a:r>
                    </a:p>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pPr>
                      <a:r>
                        <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複合機連携時は、複合機が対応している</a:t>
                      </a:r>
                      <a:r>
                        <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IC</a:t>
                      </a:r>
                      <a:r>
                        <a:rPr kumimoji="1" lang="ja-JP" altLang="en-US"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カードが対象となります。</a:t>
                      </a:r>
                      <a:endPar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105248" marR="105248" marT="19837" marB="19837" anchor="ctr" horzOverflow="overflow"/>
                </a:tc>
                <a:extLst>
                  <a:ext uri="{0D108BD9-81ED-4DB2-BD59-A6C34878D82A}">
                    <a16:rowId xmlns:a16="http://schemas.microsoft.com/office/drawing/2014/main" val="10004"/>
                  </a:ext>
                </a:extLst>
              </a:tr>
              <a:tr h="486329">
                <a:tc>
                  <a:txBody>
                    <a:bodyPr/>
                    <a:lstStyle/>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pPr>
                      <a:r>
                        <a:rPr kumimoji="1" lang="ja-JP" altLang="en-US" sz="1200" b="1"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プリンター</a:t>
                      </a:r>
                      <a:endParaRPr kumimoji="1" lang="ja-JP" altLang="en-US" sz="12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105248" marR="105248" marT="19837" marB="19837" anchor="ctr" horzOverflow="overflow">
                    <a:solidFill>
                      <a:schemeClr val="bg1">
                        <a:lumMod val="95000"/>
                        <a:alpha val="20000"/>
                      </a:schemeClr>
                    </a:solidFill>
                  </a:tcPr>
                </a:tc>
                <a:tc>
                  <a:txBody>
                    <a:bodyPr/>
                    <a:lstStyle/>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pPr>
                      <a:r>
                        <a:rPr kumimoji="1" lang="ja-JP" altLang="en-US" sz="1200" u="none" strike="noStrike" cap="none" normalizeH="0" baseline="0">
                          <a:ln>
                            <a:noFill/>
                          </a:ln>
                          <a:effectLst/>
                          <a:latin typeface="メイリオ" panose="020B0604030504040204" pitchFamily="50" charset="-128"/>
                          <a:ea typeface="メイリオ" panose="020B0604030504040204" pitchFamily="50" charset="-128"/>
                          <a:cs typeface="メイリオ" panose="020B0604030504040204" pitchFamily="50" charset="-128"/>
                        </a:rPr>
                        <a:t>標準の</a:t>
                      </a:r>
                      <a:r>
                        <a:rPr kumimoji="1" lang="en-US" altLang="ja-JP" sz="1200" u="none" strike="noStrike" cap="none" normalizeH="0" baseline="0">
                          <a:ln>
                            <a:noFill/>
                          </a:ln>
                          <a:effectLst/>
                          <a:latin typeface="メイリオ" panose="020B0604030504040204" pitchFamily="50" charset="-128"/>
                          <a:ea typeface="メイリオ" panose="020B0604030504040204" pitchFamily="50" charset="-128"/>
                          <a:cs typeface="メイリオ" panose="020B0604030504040204" pitchFamily="50" charset="-128"/>
                        </a:rPr>
                        <a:t>TCP/IP</a:t>
                      </a:r>
                      <a:r>
                        <a:rPr kumimoji="1" lang="ja-JP" altLang="en-US" sz="1200" u="none" strike="noStrike" cap="none" normalizeH="0" baseline="0">
                          <a:ln>
                            <a:noFill/>
                          </a:ln>
                          <a:effectLst/>
                          <a:latin typeface="メイリオ" panose="020B0604030504040204" pitchFamily="50" charset="-128"/>
                          <a:ea typeface="メイリオ" panose="020B0604030504040204" pitchFamily="50" charset="-128"/>
                          <a:cs typeface="メイリオ" panose="020B0604030504040204" pitchFamily="50" charset="-128"/>
                        </a:rPr>
                        <a:t>ポート（</a:t>
                      </a:r>
                      <a:r>
                        <a:rPr kumimoji="1" lang="en-US" altLang="ja-JP" sz="1200" u="none" strike="noStrike" cap="none" normalizeH="0" baseline="0">
                          <a:ln>
                            <a:noFill/>
                          </a:ln>
                          <a:effectLst/>
                          <a:latin typeface="メイリオ" panose="020B0604030504040204" pitchFamily="50" charset="-128"/>
                          <a:ea typeface="メイリオ" panose="020B0604030504040204" pitchFamily="50" charset="-128"/>
                          <a:cs typeface="メイリオ" panose="020B0604030504040204" pitchFamily="50" charset="-128"/>
                        </a:rPr>
                        <a:t>Standard TCP/IP Port)</a:t>
                      </a:r>
                      <a:r>
                        <a:rPr kumimoji="1" lang="ja-JP" altLang="en-US" sz="1200" u="none" strike="noStrike" cap="none" normalizeH="0" baseline="0">
                          <a:ln>
                            <a:noFill/>
                          </a:ln>
                          <a:effectLst/>
                          <a:latin typeface="メイリオ" panose="020B0604030504040204" pitchFamily="50" charset="-128"/>
                          <a:ea typeface="メイリオ" panose="020B0604030504040204" pitchFamily="50" charset="-128"/>
                          <a:cs typeface="メイリオ" panose="020B0604030504040204" pitchFamily="50" charset="-128"/>
                        </a:rPr>
                        <a:t>をサポートするネットワークプリンター</a:t>
                      </a:r>
                      <a:endParaRPr kumimoji="1" lang="en-US" altLang="ja-JP" sz="1200" u="none" strike="noStrike" cap="none" normalizeH="0" baseline="0">
                        <a:ln>
                          <a:noFill/>
                        </a:ln>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pPr>
                      <a:r>
                        <a:rPr kumimoji="1" lang="en-US" altLang="ja-JP" sz="1200" u="none" strike="noStrike" cap="none" normalizeH="0" baseline="0">
                          <a:ln>
                            <a:noFill/>
                          </a:ln>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u="none" strike="noStrike" cap="none" normalizeH="0" baseline="0">
                          <a:ln>
                            <a:noFill/>
                          </a:ln>
                          <a:effectLst/>
                          <a:latin typeface="メイリオ" panose="020B0604030504040204" pitchFamily="50" charset="-128"/>
                          <a:ea typeface="メイリオ" panose="020B0604030504040204" pitchFamily="50" charset="-128"/>
                          <a:cs typeface="メイリオ" panose="020B0604030504040204" pitchFamily="50" charset="-128"/>
                        </a:rPr>
                        <a:t>メーカー独自ポートの場合は、検証が必要になる場合があります。</a:t>
                      </a:r>
                      <a:endParaRPr kumimoji="1" lang="ja-JP" altLang="en-US" sz="12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105248" marR="105248" marT="19837" marB="19837" anchor="ctr" horzOverflow="overflow"/>
                </a:tc>
                <a:extLst>
                  <a:ext uri="{0D108BD9-81ED-4DB2-BD59-A6C34878D82A}">
                    <a16:rowId xmlns:a16="http://schemas.microsoft.com/office/drawing/2014/main" val="10005"/>
                  </a:ext>
                </a:extLst>
              </a:tr>
              <a:tr h="266735">
                <a:tc>
                  <a:txBody>
                    <a:bodyPr/>
                    <a:lstStyle/>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pPr>
                      <a:r>
                        <a:rPr kumimoji="1" lang="en-US" altLang="ja-JP" sz="1200" b="1"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IC</a:t>
                      </a:r>
                      <a:r>
                        <a:rPr kumimoji="1" lang="ja-JP" altLang="en-US" sz="1200" b="1"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カードリーダ</a:t>
                      </a:r>
                      <a:endParaRPr kumimoji="1" lang="ja-JP" altLang="en-US" sz="12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105248" marR="105248" marT="19837" marB="19837" anchor="ctr" horzOverflow="overflow">
                    <a:solidFill>
                      <a:schemeClr val="bg1">
                        <a:lumMod val="95000"/>
                        <a:alpha val="20000"/>
                      </a:schemeClr>
                    </a:solidFill>
                  </a:tcPr>
                </a:tc>
                <a:tc>
                  <a:txBody>
                    <a:bodyPr/>
                    <a:lstStyle/>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pPr>
                      <a:r>
                        <a:rPr kumimoji="1" lang="ja-JP" altLang="en-US" sz="1200" u="none" strike="noStrike" cap="none" normalizeH="0" baseline="0">
                          <a:ln>
                            <a:noFill/>
                          </a:ln>
                          <a:effectLst/>
                          <a:latin typeface="メイリオ" panose="020B0604030504040204" pitchFamily="50" charset="-128"/>
                          <a:ea typeface="メイリオ" panose="020B0604030504040204" pitchFamily="50" charset="-128"/>
                          <a:cs typeface="メイリオ" panose="020B0604030504040204" pitchFamily="50" charset="-128"/>
                        </a:rPr>
                        <a:t>ネットワーク対応専用カードリーダ </a:t>
                      </a:r>
                      <a:r>
                        <a:rPr kumimoji="1" lang="en-US" altLang="ja-JP" sz="1200" u="none" strike="noStrike" cap="none" normalizeH="0" baseline="0">
                          <a:ln>
                            <a:noFill/>
                          </a:ln>
                          <a:effectLst/>
                          <a:latin typeface="メイリオ" panose="020B0604030504040204" pitchFamily="50" charset="-128"/>
                          <a:ea typeface="メイリオ" panose="020B0604030504040204" pitchFamily="50" charset="-128"/>
                          <a:cs typeface="メイリオ" panose="020B0604030504040204" pitchFamily="50" charset="-128"/>
                        </a:rPr>
                        <a:t>100V AC</a:t>
                      </a:r>
                      <a:r>
                        <a:rPr kumimoji="1" lang="ja-JP" altLang="en-US" sz="1200" u="none" strike="noStrike" cap="none" normalizeH="0" baseline="0">
                          <a:ln>
                            <a:noFill/>
                          </a:ln>
                          <a:effectLst/>
                          <a:latin typeface="メイリオ" panose="020B0604030504040204" pitchFamily="50" charset="-128"/>
                          <a:ea typeface="メイリオ" panose="020B0604030504040204" pitchFamily="50" charset="-128"/>
                          <a:cs typeface="メイリオ" panose="020B0604030504040204" pitchFamily="50" charset="-128"/>
                        </a:rPr>
                        <a:t>アダプタ付き</a:t>
                      </a:r>
                      <a:endParaRPr kumimoji="1" lang="ja-JP" altLang="en-US" sz="12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105248" marR="105248" marT="19837" marB="19837" anchor="ctr" horzOverflow="overflow"/>
                </a:tc>
                <a:extLst>
                  <a:ext uri="{0D108BD9-81ED-4DB2-BD59-A6C34878D82A}">
                    <a16:rowId xmlns:a16="http://schemas.microsoft.com/office/drawing/2014/main" val="10006"/>
                  </a:ext>
                </a:extLst>
              </a:tr>
              <a:tr h="266735">
                <a:tc>
                  <a:txBody>
                    <a:bodyPr/>
                    <a:lstStyle/>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pPr>
                      <a:r>
                        <a:rPr kumimoji="1" lang="ja-JP" altLang="en-US" sz="1200" b="1"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管理複合機・プリンター数</a:t>
                      </a:r>
                      <a:endParaRPr kumimoji="1" lang="ja-JP" altLang="en-US" sz="12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105248" marR="105248" marT="19837" marB="19837" anchor="ctr" horzOverflow="overflow">
                    <a:solidFill>
                      <a:schemeClr val="bg1">
                        <a:lumMod val="95000"/>
                        <a:alpha val="20000"/>
                      </a:schemeClr>
                    </a:solidFill>
                  </a:tcPr>
                </a:tc>
                <a:tc>
                  <a:txBody>
                    <a:bodyPr/>
                    <a:lstStyle/>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pPr>
                      <a:r>
                        <a:rPr kumimoji="1" lang="ja-JP" altLang="en-US"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サーバー構成により数千台規模まで</a:t>
                      </a:r>
                      <a:endPar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105248" marR="105248" marT="19837" marB="19837" anchor="ctr" horzOverflow="overflow"/>
                </a:tc>
                <a:extLst>
                  <a:ext uri="{0D108BD9-81ED-4DB2-BD59-A6C34878D82A}">
                    <a16:rowId xmlns:a16="http://schemas.microsoft.com/office/drawing/2014/main" val="10007"/>
                  </a:ext>
                </a:extLst>
              </a:tr>
              <a:tr h="266735">
                <a:tc>
                  <a:txBody>
                    <a:bodyPr/>
                    <a:lstStyle/>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pPr>
                      <a:r>
                        <a:rPr kumimoji="1" lang="ja-JP" altLang="en-US" sz="1200" b="1"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登録可能</a:t>
                      </a:r>
                      <a:r>
                        <a:rPr kumimoji="1" lang="en-US" altLang="ja-JP" sz="1200" b="1"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ID</a:t>
                      </a:r>
                      <a:r>
                        <a:rPr kumimoji="1" lang="ja-JP" altLang="en-US" sz="1200" b="1"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数</a:t>
                      </a:r>
                      <a:endParaRPr kumimoji="1" lang="ja-JP" altLang="en-US" sz="12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105248" marR="105248" marT="19837" marB="19837" anchor="ctr" horzOverflow="overflow">
                    <a:solidFill>
                      <a:schemeClr val="bg1">
                        <a:lumMod val="95000"/>
                        <a:alpha val="20000"/>
                      </a:schemeClr>
                    </a:solidFill>
                  </a:tcPr>
                </a:tc>
                <a:tc>
                  <a:txBody>
                    <a:bodyPr/>
                    <a:lstStyle/>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pPr>
                      <a:r>
                        <a:rPr kumimoji="1" lang="ja-JP" altLang="en-US"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サーバー構成により数万</a:t>
                      </a:r>
                      <a:r>
                        <a:rPr kumimoji="1" lang="en-US" altLang="ja-JP"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ID</a:t>
                      </a:r>
                      <a:r>
                        <a:rPr kumimoji="1" lang="ja-JP" altLang="en-US"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規模まで</a:t>
                      </a:r>
                      <a:endPar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105248" marR="105248" marT="19837" marB="19837" anchor="ctr" horzOverflow="overflow"/>
                </a:tc>
                <a:extLst>
                  <a:ext uri="{0D108BD9-81ED-4DB2-BD59-A6C34878D82A}">
                    <a16:rowId xmlns:a16="http://schemas.microsoft.com/office/drawing/2014/main" val="10008"/>
                  </a:ext>
                </a:extLst>
              </a:tr>
              <a:tr h="266735">
                <a:tc>
                  <a:txBody>
                    <a:bodyPr/>
                    <a:lstStyle/>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pPr>
                      <a:r>
                        <a:rPr kumimoji="1" lang="ja-JP" altLang="en-US" sz="1200" b="1"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保存ログ数</a:t>
                      </a:r>
                      <a:endParaRPr kumimoji="1" lang="ja-JP" altLang="en-US" sz="12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105248" marR="105248" marT="19837" marB="19837" anchor="ctr" horzOverflow="overflow">
                    <a:solidFill>
                      <a:schemeClr val="bg1">
                        <a:lumMod val="95000"/>
                        <a:alpha val="20000"/>
                      </a:schemeClr>
                    </a:solidFill>
                  </a:tcPr>
                </a:tc>
                <a:tc>
                  <a:txBody>
                    <a:bodyPr/>
                    <a:lstStyle/>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pPr>
                      <a:r>
                        <a:rPr kumimoji="1" lang="ja-JP" altLang="en-US" sz="1200" u="none" strike="noStrike" cap="none" normalizeH="0" baseline="0" dirty="0">
                          <a:ln>
                            <a:noFill/>
                          </a:ln>
                          <a:effectLst/>
                          <a:latin typeface="メイリオ" panose="020B0604030504040204" pitchFamily="50" charset="-128"/>
                          <a:ea typeface="メイリオ" panose="020B0604030504040204" pitchFamily="50" charset="-128"/>
                          <a:cs typeface="メイリオ" panose="020B0604030504040204" pitchFamily="50" charset="-128"/>
                        </a:rPr>
                        <a:t>サーバー構成により変動</a:t>
                      </a:r>
                      <a:endPar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105248" marR="105248" marT="19837" marB="19837" anchor="ctr" horzOverflow="overflow"/>
                </a:tc>
                <a:extLst>
                  <a:ext uri="{0D108BD9-81ED-4DB2-BD59-A6C34878D82A}">
                    <a16:rowId xmlns:a16="http://schemas.microsoft.com/office/drawing/2014/main" val="10009"/>
                  </a:ext>
                </a:extLst>
              </a:tr>
            </a:tbl>
          </a:graphicData>
        </a:graphic>
      </p:graphicFrame>
      <p:sp>
        <p:nvSpPr>
          <p:cNvPr id="7" name="スライド番号プレースホルダー 6">
            <a:extLst>
              <a:ext uri="{FF2B5EF4-FFF2-40B4-BE49-F238E27FC236}">
                <a16:creationId xmlns:a16="http://schemas.microsoft.com/office/drawing/2014/main" id="{C6F5436B-427F-3CE6-11A1-9365949F1FE6}"/>
              </a:ext>
            </a:extLst>
          </p:cNvPr>
          <p:cNvSpPr>
            <a:spLocks noGrp="1"/>
          </p:cNvSpPr>
          <p:nvPr>
            <p:ph type="sldNum" sz="quarter" idx="11"/>
          </p:nvPr>
        </p:nvSpPr>
        <p:spPr/>
        <p:txBody>
          <a:bodyPr/>
          <a:lstStyle/>
          <a:p>
            <a:fld id="{CA6536ED-BD5D-BB4A-995A-A44D28302799}" type="slidenum">
              <a:rPr lang="en-US" altLang="ja-JP" smtClean="0"/>
              <a:pPr/>
              <a:t>37</a:t>
            </a:fld>
            <a:endParaRPr lang="en-US" altLang="ja-JP"/>
          </a:p>
        </p:txBody>
      </p:sp>
    </p:spTree>
    <p:extLst>
      <p:ext uri="{BB962C8B-B14F-4D97-AF65-F5344CB8AC3E}">
        <p14:creationId xmlns:p14="http://schemas.microsoft.com/office/powerpoint/2010/main" val="35909921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7"/>
          <p:cNvSpPr txBox="1">
            <a:spLocks noChangeArrowheads="1"/>
          </p:cNvSpPr>
          <p:nvPr/>
        </p:nvSpPr>
        <p:spPr bwMode="auto">
          <a:xfrm>
            <a:off x="452438" y="3933825"/>
            <a:ext cx="9001125"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kumimoji="1">
                <a:solidFill>
                  <a:schemeClr val="tx1"/>
                </a:solidFill>
                <a:latin typeface="HGS創英角ｺﾞｼｯｸUB" charset="-128"/>
                <a:ea typeface="ＭＳ Ｐゴシック" charset="-128"/>
              </a:defRPr>
            </a:lvl1pPr>
            <a:lvl2pPr marL="742950" indent="-285750" eaLnBrk="0" hangingPunct="0">
              <a:defRPr kumimoji="1">
                <a:solidFill>
                  <a:schemeClr val="tx1"/>
                </a:solidFill>
                <a:latin typeface="HGS創英角ｺﾞｼｯｸUB" charset="-128"/>
                <a:ea typeface="ＭＳ Ｐゴシック" charset="-128"/>
              </a:defRPr>
            </a:lvl2pPr>
            <a:lvl3pPr marL="1143000" indent="-228600" eaLnBrk="0" hangingPunct="0">
              <a:defRPr kumimoji="1">
                <a:solidFill>
                  <a:schemeClr val="tx1"/>
                </a:solidFill>
                <a:latin typeface="HGS創英角ｺﾞｼｯｸUB" charset="-128"/>
                <a:ea typeface="ＭＳ Ｐゴシック" charset="-128"/>
              </a:defRPr>
            </a:lvl3pPr>
            <a:lvl4pPr marL="1600200" indent="-228600" eaLnBrk="0" hangingPunct="0">
              <a:defRPr kumimoji="1">
                <a:solidFill>
                  <a:schemeClr val="tx1"/>
                </a:solidFill>
                <a:latin typeface="HGS創英角ｺﾞｼｯｸUB" charset="-128"/>
                <a:ea typeface="ＭＳ Ｐゴシック" charset="-128"/>
              </a:defRPr>
            </a:lvl4pPr>
            <a:lvl5pPr marL="2057400" indent="-228600" eaLnBrk="0" hangingPunct="0">
              <a:defRPr kumimoji="1">
                <a:solidFill>
                  <a:schemeClr val="tx1"/>
                </a:solidFill>
                <a:latin typeface="HGS創英角ｺﾞｼｯｸUB" charset="-128"/>
                <a:ea typeface="ＭＳ Ｐゴシック" charset="-128"/>
              </a:defRPr>
            </a:lvl5pPr>
            <a:lvl6pPr marL="2514600" indent="-228600" eaLnBrk="0" fontAlgn="base" hangingPunct="0">
              <a:spcBef>
                <a:spcPct val="0"/>
              </a:spcBef>
              <a:spcAft>
                <a:spcPct val="0"/>
              </a:spcAft>
              <a:defRPr kumimoji="1">
                <a:solidFill>
                  <a:schemeClr val="tx1"/>
                </a:solidFill>
                <a:latin typeface="HGS創英角ｺﾞｼｯｸUB" charset="-128"/>
                <a:ea typeface="ＭＳ Ｐゴシック" charset="-128"/>
              </a:defRPr>
            </a:lvl6pPr>
            <a:lvl7pPr marL="2971800" indent="-228600" eaLnBrk="0" fontAlgn="base" hangingPunct="0">
              <a:spcBef>
                <a:spcPct val="0"/>
              </a:spcBef>
              <a:spcAft>
                <a:spcPct val="0"/>
              </a:spcAft>
              <a:defRPr kumimoji="1">
                <a:solidFill>
                  <a:schemeClr val="tx1"/>
                </a:solidFill>
                <a:latin typeface="HGS創英角ｺﾞｼｯｸUB" charset="-128"/>
                <a:ea typeface="ＭＳ Ｐゴシック" charset="-128"/>
              </a:defRPr>
            </a:lvl7pPr>
            <a:lvl8pPr marL="3429000" indent="-228600" eaLnBrk="0" fontAlgn="base" hangingPunct="0">
              <a:spcBef>
                <a:spcPct val="0"/>
              </a:spcBef>
              <a:spcAft>
                <a:spcPct val="0"/>
              </a:spcAft>
              <a:defRPr kumimoji="1">
                <a:solidFill>
                  <a:schemeClr val="tx1"/>
                </a:solidFill>
                <a:latin typeface="HGS創英角ｺﾞｼｯｸUB" charset="-128"/>
                <a:ea typeface="ＭＳ Ｐゴシック" charset="-128"/>
              </a:defRPr>
            </a:lvl8pPr>
            <a:lvl9pPr marL="3886200" indent="-228600" eaLnBrk="0" fontAlgn="base" hangingPunct="0">
              <a:spcBef>
                <a:spcPct val="0"/>
              </a:spcBef>
              <a:spcAft>
                <a:spcPct val="0"/>
              </a:spcAft>
              <a:defRPr kumimoji="1">
                <a:solidFill>
                  <a:schemeClr val="tx1"/>
                </a:solidFill>
                <a:latin typeface="HGS創英角ｺﾞｼｯｸUB" charset="-128"/>
                <a:ea typeface="ＭＳ Ｐゴシック" charset="-128"/>
              </a:defRPr>
            </a:lvl9pPr>
          </a:lstStyle>
          <a:p>
            <a:pPr algn="ctr" eaLnBrk="1" hangingPunct="1">
              <a:spcBef>
                <a:spcPct val="20000"/>
              </a:spcBef>
              <a:buClr>
                <a:srgbClr val="5330C1"/>
              </a:buClr>
            </a:pPr>
            <a:r>
              <a:rPr lang="ja-JP" altLang="en-US" b="1" dirty="0">
                <a:latin typeface="メイリオ" charset="-128"/>
                <a:ea typeface="メイリオ" charset="-128"/>
              </a:rPr>
              <a:t>［ お問い合わせ先 ］</a:t>
            </a:r>
            <a:endParaRPr lang="en-US" altLang="ja-JP" b="1" dirty="0">
              <a:latin typeface="メイリオ" charset="-128"/>
              <a:ea typeface="メイリオ" charset="-128"/>
            </a:endParaRPr>
          </a:p>
          <a:p>
            <a:pPr algn="ctr" eaLnBrk="1" hangingPunct="1">
              <a:spcBef>
                <a:spcPct val="20000"/>
              </a:spcBef>
              <a:buClr>
                <a:srgbClr val="5330C1"/>
              </a:buClr>
            </a:pPr>
            <a:endParaRPr lang="ja-JP" altLang="en-US" b="1" dirty="0">
              <a:latin typeface="メイリオ" charset="-128"/>
              <a:ea typeface="メイリオ" charset="-128"/>
            </a:endParaRPr>
          </a:p>
          <a:p>
            <a:pPr algn="ctr" eaLnBrk="1" hangingPunct="1">
              <a:spcBef>
                <a:spcPct val="20000"/>
              </a:spcBef>
              <a:buClr>
                <a:srgbClr val="5330C1"/>
              </a:buClr>
            </a:pPr>
            <a:r>
              <a:rPr lang="ja-JP" altLang="en-US" dirty="0">
                <a:latin typeface="メイリオ" charset="-128"/>
                <a:ea typeface="メイリオ" charset="-128"/>
              </a:rPr>
              <a:t>株式会社シーイーシー</a:t>
            </a:r>
          </a:p>
          <a:p>
            <a:pPr algn="ctr" eaLnBrk="1" hangingPunct="1">
              <a:spcBef>
                <a:spcPct val="20000"/>
              </a:spcBef>
              <a:buClr>
                <a:srgbClr val="5330C1"/>
              </a:buClr>
            </a:pPr>
            <a:r>
              <a:rPr lang="ja-JP" altLang="en-US" dirty="0">
                <a:latin typeface="メイリオ" charset="-128"/>
                <a:ea typeface="メイリオ" charset="-128"/>
              </a:rPr>
              <a:t>営業本部　首都圏営業部</a:t>
            </a:r>
            <a:endParaRPr lang="en-US" altLang="ja-JP" dirty="0">
              <a:latin typeface="メイリオ" charset="-128"/>
              <a:ea typeface="メイリオ" charset="-128"/>
            </a:endParaRPr>
          </a:p>
          <a:p>
            <a:pPr algn="ctr" eaLnBrk="1" hangingPunct="1">
              <a:spcBef>
                <a:spcPct val="20000"/>
              </a:spcBef>
              <a:buClr>
                <a:srgbClr val="5330C1"/>
              </a:buClr>
            </a:pPr>
            <a:r>
              <a:rPr lang="en-US" altLang="ja-JP" dirty="0">
                <a:latin typeface="メイリオ" charset="-128"/>
                <a:ea typeface="メイリオ" charset="-128"/>
              </a:rPr>
              <a:t>TEL</a:t>
            </a:r>
            <a:r>
              <a:rPr lang="ja-JP" altLang="en-US" dirty="0">
                <a:latin typeface="メイリオ" charset="-128"/>
                <a:ea typeface="メイリオ" charset="-128"/>
              </a:rPr>
              <a:t>： </a:t>
            </a:r>
            <a:r>
              <a:rPr lang="en-US" altLang="ja-JP" dirty="0">
                <a:latin typeface="メイリオ" charset="-128"/>
                <a:ea typeface="メイリオ" charset="-128"/>
              </a:rPr>
              <a:t>03-5783-3162</a:t>
            </a:r>
          </a:p>
          <a:p>
            <a:pPr algn="ctr" eaLnBrk="1" hangingPunct="1">
              <a:spcBef>
                <a:spcPct val="20000"/>
              </a:spcBef>
              <a:buClr>
                <a:srgbClr val="5330C1"/>
              </a:buClr>
            </a:pPr>
            <a:endParaRPr lang="en-US" altLang="ja-JP" dirty="0">
              <a:latin typeface="メイリオ" charset="-128"/>
              <a:ea typeface="メイリオ" charset="-128"/>
            </a:endParaRPr>
          </a:p>
        </p:txBody>
      </p:sp>
      <p:sp>
        <p:nvSpPr>
          <p:cNvPr id="8195" name="Rectangle 9"/>
          <p:cNvSpPr>
            <a:spLocks noChangeArrowheads="1"/>
          </p:cNvSpPr>
          <p:nvPr/>
        </p:nvSpPr>
        <p:spPr bwMode="auto">
          <a:xfrm>
            <a:off x="0" y="981075"/>
            <a:ext cx="9906000" cy="1223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eaLnBrk="0" hangingPunct="0">
              <a:defRPr kumimoji="1">
                <a:solidFill>
                  <a:schemeClr val="tx1"/>
                </a:solidFill>
                <a:latin typeface="HGS創英角ｺﾞｼｯｸUB" charset="-128"/>
                <a:ea typeface="ＭＳ Ｐゴシック" charset="-128"/>
              </a:defRPr>
            </a:lvl1pPr>
            <a:lvl2pPr marL="742950" indent="-285750" eaLnBrk="0" hangingPunct="0">
              <a:defRPr kumimoji="1">
                <a:solidFill>
                  <a:schemeClr val="tx1"/>
                </a:solidFill>
                <a:latin typeface="HGS創英角ｺﾞｼｯｸUB" charset="-128"/>
                <a:ea typeface="ＭＳ Ｐゴシック" charset="-128"/>
              </a:defRPr>
            </a:lvl2pPr>
            <a:lvl3pPr marL="1143000" indent="-228600" eaLnBrk="0" hangingPunct="0">
              <a:defRPr kumimoji="1">
                <a:solidFill>
                  <a:schemeClr val="tx1"/>
                </a:solidFill>
                <a:latin typeface="HGS創英角ｺﾞｼｯｸUB" charset="-128"/>
                <a:ea typeface="ＭＳ Ｐゴシック" charset="-128"/>
              </a:defRPr>
            </a:lvl3pPr>
            <a:lvl4pPr marL="1600200" indent="-228600" eaLnBrk="0" hangingPunct="0">
              <a:defRPr kumimoji="1">
                <a:solidFill>
                  <a:schemeClr val="tx1"/>
                </a:solidFill>
                <a:latin typeface="HGS創英角ｺﾞｼｯｸUB" charset="-128"/>
                <a:ea typeface="ＭＳ Ｐゴシック" charset="-128"/>
              </a:defRPr>
            </a:lvl4pPr>
            <a:lvl5pPr marL="2057400" indent="-228600" eaLnBrk="0" hangingPunct="0">
              <a:defRPr kumimoji="1">
                <a:solidFill>
                  <a:schemeClr val="tx1"/>
                </a:solidFill>
                <a:latin typeface="HGS創英角ｺﾞｼｯｸUB" charset="-128"/>
                <a:ea typeface="ＭＳ Ｐゴシック" charset="-128"/>
              </a:defRPr>
            </a:lvl5pPr>
            <a:lvl6pPr marL="2514600" indent="-228600" eaLnBrk="0" fontAlgn="base" hangingPunct="0">
              <a:spcBef>
                <a:spcPct val="0"/>
              </a:spcBef>
              <a:spcAft>
                <a:spcPct val="0"/>
              </a:spcAft>
              <a:defRPr kumimoji="1">
                <a:solidFill>
                  <a:schemeClr val="tx1"/>
                </a:solidFill>
                <a:latin typeface="HGS創英角ｺﾞｼｯｸUB" charset="-128"/>
                <a:ea typeface="ＭＳ Ｐゴシック" charset="-128"/>
              </a:defRPr>
            </a:lvl6pPr>
            <a:lvl7pPr marL="2971800" indent="-228600" eaLnBrk="0" fontAlgn="base" hangingPunct="0">
              <a:spcBef>
                <a:spcPct val="0"/>
              </a:spcBef>
              <a:spcAft>
                <a:spcPct val="0"/>
              </a:spcAft>
              <a:defRPr kumimoji="1">
                <a:solidFill>
                  <a:schemeClr val="tx1"/>
                </a:solidFill>
                <a:latin typeface="HGS創英角ｺﾞｼｯｸUB" charset="-128"/>
                <a:ea typeface="ＭＳ Ｐゴシック" charset="-128"/>
              </a:defRPr>
            </a:lvl7pPr>
            <a:lvl8pPr marL="3429000" indent="-228600" eaLnBrk="0" fontAlgn="base" hangingPunct="0">
              <a:spcBef>
                <a:spcPct val="0"/>
              </a:spcBef>
              <a:spcAft>
                <a:spcPct val="0"/>
              </a:spcAft>
              <a:defRPr kumimoji="1">
                <a:solidFill>
                  <a:schemeClr val="tx1"/>
                </a:solidFill>
                <a:latin typeface="HGS創英角ｺﾞｼｯｸUB" charset="-128"/>
                <a:ea typeface="ＭＳ Ｐゴシック" charset="-128"/>
              </a:defRPr>
            </a:lvl8pPr>
            <a:lvl9pPr marL="3886200" indent="-228600" eaLnBrk="0" fontAlgn="base" hangingPunct="0">
              <a:spcBef>
                <a:spcPct val="0"/>
              </a:spcBef>
              <a:spcAft>
                <a:spcPct val="0"/>
              </a:spcAft>
              <a:defRPr kumimoji="1">
                <a:solidFill>
                  <a:schemeClr val="tx1"/>
                </a:solidFill>
                <a:latin typeface="HGS創英角ｺﾞｼｯｸUB" charset="-128"/>
                <a:ea typeface="ＭＳ Ｐゴシック" charset="-128"/>
              </a:defRPr>
            </a:lvl9pPr>
          </a:lstStyle>
          <a:p>
            <a:pPr eaLnBrk="1" hangingPunct="1">
              <a:spcBef>
                <a:spcPct val="20000"/>
              </a:spcBef>
              <a:buClr>
                <a:srgbClr val="5330C1"/>
              </a:buClr>
              <a:buFontTx/>
              <a:buChar char="•"/>
            </a:pPr>
            <a:endParaRPr lang="ja-JP" altLang="en-US">
              <a:ea typeface="HGS創英角ｺﾞｼｯｸUB" charset="-128"/>
            </a:endParaRPr>
          </a:p>
        </p:txBody>
      </p:sp>
    </p:spTree>
  </p:cSld>
  <p:clrMapOvr>
    <a:masterClrMapping/>
  </p:clrMapOvr>
</p:sld>
</file>

<file path=ppt/theme/theme1.xml><?xml version="1.0" encoding="utf-8"?>
<a:theme xmlns:a="http://schemas.openxmlformats.org/drawingml/2006/main" name="template2014">
  <a:themeElements>
    <a:clrScheme nam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rgbClr val="5330C1"/>
          </a:buClr>
          <a:buSzTx/>
          <a:buFontTx/>
          <a:buChar char="•"/>
          <a:tabLst/>
          <a:defRPr kumimoji="1" lang="ja-JP" altLang="en-US" sz="1800" b="0" i="0" u="none" strike="noStrike" cap="none" normalizeH="0" baseline="0" smtClean="0">
            <a:ln>
              <a:noFill/>
            </a:ln>
            <a:solidFill>
              <a:schemeClr val="tx1"/>
            </a:solidFill>
            <a:effectLst/>
            <a:latin typeface="HGS創英角ｺﾞｼｯｸUB" pitchFamily="50" charset="-128"/>
            <a:ea typeface="HGS創英角ｺﾞｼｯｸUB" pitchFamily="50" charset="-128"/>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rgbClr val="5330C1"/>
          </a:buClr>
          <a:buSzTx/>
          <a:buFontTx/>
          <a:buChar char="•"/>
          <a:tabLst/>
          <a:defRPr kumimoji="1" lang="ja-JP" altLang="en-US" sz="1800" b="0" i="0" u="none" strike="noStrike" cap="none" normalizeH="0" baseline="0" smtClean="0">
            <a:ln>
              <a:noFill/>
            </a:ln>
            <a:solidFill>
              <a:schemeClr val="tx1"/>
            </a:solidFill>
            <a:effectLst/>
            <a:latin typeface="HGS創英角ｺﾞｼｯｸUB" pitchFamily="50" charset="-128"/>
            <a:ea typeface="HGS創英角ｺﾞｼｯｸUB" pitchFamily="50" charset="-128"/>
          </a:defRPr>
        </a:defPPr>
      </a:lstStyle>
    </a:lnDef>
  </a:objectDefaults>
  <a:extraClrSchemeLst>
    <a:extraClrScheme>
      <a:clrScheme nam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martSESAME SecurePrint！紹介資料" id="{12E0A5CB-A5A2-40C9-9903-B5D481141CBC}" vid="{C7779975-85ED-45E8-8626-B9502199BAEB}"/>
    </a:ext>
  </a:extLst>
</a:theme>
</file>

<file path=ppt/theme/theme2.xml><?xml version="1.0" encoding="utf-8"?>
<a:theme xmlns:a="http://schemas.openxmlformats.org/drawingml/2006/main" name="新しいプレゼンテーション">
  <a:themeElements>
    <a:clrScheme name="新しいプレゼンテーション 13">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99FF"/>
      </a:hlink>
      <a:folHlink>
        <a:srgbClr val="99CCFF"/>
      </a:folHlink>
    </a:clrScheme>
    <a:fontScheme name="新しいプレゼンテーション">
      <a:majorFont>
        <a:latin typeface="Times"/>
        <a:ea typeface="ＭＳ Ｐゴシック"/>
        <a:cs typeface=""/>
      </a:majorFont>
      <a:minorFont>
        <a:latin typeface="Time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rgbClr val="5330C1"/>
          </a:buClr>
          <a:buSzTx/>
          <a:buFontTx/>
          <a:buChar char="•"/>
          <a:tabLst/>
          <a:defRPr kumimoji="1" lang="ja-JP" altLang="en-US" sz="1800" b="0" i="0" u="none" strike="noStrike" cap="none" normalizeH="0" baseline="0" smtClean="0">
            <a:ln>
              <a:noFill/>
            </a:ln>
            <a:solidFill>
              <a:schemeClr val="tx1"/>
            </a:solidFill>
            <a:effectLst/>
            <a:latin typeface="HGS創英角ｺﾞｼｯｸUB" pitchFamily="50" charset="-128"/>
            <a:ea typeface="HGS創英角ｺﾞｼｯｸUB" pitchFamily="50" charset="-128"/>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rgbClr val="5330C1"/>
          </a:buClr>
          <a:buSzTx/>
          <a:buFontTx/>
          <a:buChar char="•"/>
          <a:tabLst/>
          <a:defRPr kumimoji="1" lang="ja-JP" altLang="en-US" sz="1800" b="0" i="0" u="none" strike="noStrike" cap="none" normalizeH="0" baseline="0" smtClean="0">
            <a:ln>
              <a:noFill/>
            </a:ln>
            <a:solidFill>
              <a:schemeClr val="tx1"/>
            </a:solidFill>
            <a:effectLst/>
            <a:latin typeface="HGS創英角ｺﾞｼｯｸUB" pitchFamily="50" charset="-128"/>
            <a:ea typeface="HGS創英角ｺﾞｼｯｸUB" pitchFamily="50" charset="-128"/>
          </a:defRPr>
        </a:defPPr>
      </a:lstStyle>
    </a:lnDef>
  </a:objectDefaults>
  <a:extraClrSchemeLst>
    <a:extraClrScheme>
      <a:clrScheme name="新しいプレゼンテーショ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新しいプレゼンテーショ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新しいプレゼンテーショ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新しいプレゼンテーショ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新しいプレゼンテーショ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新しいプレゼンテーショ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新しいプレゼンテーション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新しいプレゼンテーショ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新しいプレゼンテーショ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新しいプレゼンテーショ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新しいプレゼンテーショ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新しいプレゼンテーショ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新しいプレゼンテーション 13">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99FF"/>
        </a:hlink>
        <a:folHlink>
          <a:srgbClr val="99CC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martSESAME SecurePrint！紹介資料" id="{12E0A5CB-A5A2-40C9-9903-B5D481141CBC}" vid="{57B7A214-40B3-4AA6-B233-A9E20082E636}"/>
    </a:ext>
  </a:ext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C1D96B4F3DB1914188AA7D4C1F457595" ma:contentTypeVersion="16" ma:contentTypeDescription="新しいドキュメントを作成します。" ma:contentTypeScope="" ma:versionID="52307e0078eb12715384d5220b70905d">
  <xsd:schema xmlns:xsd="http://www.w3.org/2001/XMLSchema" xmlns:xs="http://www.w3.org/2001/XMLSchema" xmlns:p="http://schemas.microsoft.com/office/2006/metadata/properties" xmlns:ns2="b7bae9b5-85e3-426c-81e5-f091b8a86189" xmlns:ns3="cdab0020-e124-4b21-af7f-7b22dc7208a4" targetNamespace="http://schemas.microsoft.com/office/2006/metadata/properties" ma:root="true" ma:fieldsID="43c5105dd04c2c5ae508be1c6a5c0f8f" ns2:_="" ns3:_="">
    <xsd:import namespace="b7bae9b5-85e3-426c-81e5-f091b8a86189"/>
    <xsd:import namespace="cdab0020-e124-4b21-af7f-7b22dc7208a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bae9b5-85e3-426c-81e5-f091b8a861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画像タグ" ma:readOnly="false" ma:fieldId="{5cf76f15-5ced-4ddc-b409-7134ff3c332f}" ma:taxonomyMulti="true" ma:sspId="6f869bbe-d95a-4fd5-8c5f-d1843641ba4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dab0020-e124-4b21-af7f-7b22dc7208a4" elementFormDefault="qualified">
    <xsd:import namespace="http://schemas.microsoft.com/office/2006/documentManagement/types"/>
    <xsd:import namespace="http://schemas.microsoft.com/office/infopath/2007/PartnerControls"/>
    <xsd:element name="SharedWithUsers" ma:index="16"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共有相手の詳細情報" ma:internalName="SharedWithDetails" ma:readOnly="true">
      <xsd:simpleType>
        <xsd:restriction base="dms:Note">
          <xsd:maxLength value="255"/>
        </xsd:restriction>
      </xsd:simpleType>
    </xsd:element>
    <xsd:element name="TaxCatchAll" ma:index="21" nillable="true" ma:displayName="Taxonomy Catch All Column" ma:hidden="true" ma:list="{e29cf8e9-a922-4cd4-ba31-5f29a1c510bf}" ma:internalName="TaxCatchAll" ma:showField="CatchAllData" ma:web="cdab0020-e124-4b21-af7f-7b22dc7208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7bae9b5-85e3-426c-81e5-f091b8a86189">
      <Terms xmlns="http://schemas.microsoft.com/office/infopath/2007/PartnerControls"/>
    </lcf76f155ced4ddcb4097134ff3c332f>
    <TaxCatchAll xmlns="cdab0020-e124-4b21-af7f-7b22dc7208a4" xsi:nil="true"/>
  </documentManagement>
</p:properties>
</file>

<file path=customXml/itemProps1.xml><?xml version="1.0" encoding="utf-8"?>
<ds:datastoreItem xmlns:ds="http://schemas.openxmlformats.org/officeDocument/2006/customXml" ds:itemID="{8A7A4CD0-2D87-4F2E-9D47-7DB5904543BF}"/>
</file>

<file path=customXml/itemProps2.xml><?xml version="1.0" encoding="utf-8"?>
<ds:datastoreItem xmlns:ds="http://schemas.openxmlformats.org/officeDocument/2006/customXml" ds:itemID="{835693F8-B4B6-4152-861D-8CCBCD30F1BE}"/>
</file>

<file path=customXml/itemProps3.xml><?xml version="1.0" encoding="utf-8"?>
<ds:datastoreItem xmlns:ds="http://schemas.openxmlformats.org/officeDocument/2006/customXml" ds:itemID="{62387C20-859A-4D0B-B9B5-565E10EB6CA3}"/>
</file>

<file path=docProps/app.xml><?xml version="1.0" encoding="utf-8"?>
<Properties xmlns="http://schemas.openxmlformats.org/officeDocument/2006/extended-properties" xmlns:vt="http://schemas.openxmlformats.org/officeDocument/2006/docPropsVTypes">
  <Template>SmartSESAME SecurePrint！紹介資料（標準構成）</Template>
  <TotalTime>1240</TotalTime>
  <Words>6417</Words>
  <Application>Microsoft Office PowerPoint</Application>
  <PresentationFormat>A4 210 x 297 mm</PresentationFormat>
  <Paragraphs>1054</Paragraphs>
  <Slides>39</Slides>
  <Notes>5</Notes>
  <HiddenSlides>0</HiddenSlides>
  <MMClips>0</MMClips>
  <ScaleCrop>false</ScaleCrop>
  <HeadingPairs>
    <vt:vector size="6" baseType="variant">
      <vt:variant>
        <vt:lpstr>使用されているフォント</vt:lpstr>
      </vt:variant>
      <vt:variant>
        <vt:i4>10</vt:i4>
      </vt:variant>
      <vt:variant>
        <vt:lpstr>テーマ</vt:lpstr>
      </vt:variant>
      <vt:variant>
        <vt:i4>2</vt:i4>
      </vt:variant>
      <vt:variant>
        <vt:lpstr>スライド タイトル</vt:lpstr>
      </vt:variant>
      <vt:variant>
        <vt:i4>39</vt:i4>
      </vt:variant>
    </vt:vector>
  </HeadingPairs>
  <TitlesOfParts>
    <vt:vector size="51" baseType="lpstr">
      <vt:lpstr>HGS創英角ｺﾞｼｯｸUB</vt:lpstr>
      <vt:lpstr>Meiryo UI</vt:lpstr>
      <vt:lpstr>UD デジタル 教科書体 NK-R</vt:lpstr>
      <vt:lpstr>メイリオ</vt:lpstr>
      <vt:lpstr>Arial</vt:lpstr>
      <vt:lpstr>Calibri</vt:lpstr>
      <vt:lpstr>Times</vt:lpstr>
      <vt:lpstr>Times New Roman</vt:lpstr>
      <vt:lpstr>Verdana</vt:lpstr>
      <vt:lpstr>Wingdings</vt:lpstr>
      <vt:lpstr>template2014</vt:lpstr>
      <vt:lpstr>新しいプレゼンテーション</vt:lpstr>
      <vt:lpstr>PowerPoint プレゼンテーション</vt:lpstr>
      <vt:lpstr>会社概要</vt:lpstr>
      <vt:lpstr>目次</vt:lpstr>
      <vt:lpstr>PowerPoint プレゼンテーション</vt:lpstr>
      <vt:lpstr>情報漏えい対策</vt:lpstr>
      <vt:lpstr>働き方改革</vt:lpstr>
      <vt:lpstr>コスト削減</vt:lpstr>
      <vt:lpstr>PowerPoint プレゼンテーション</vt:lpstr>
      <vt:lpstr>SmartSESAMEシリーズ</vt:lpstr>
      <vt:lpstr>SecurePrint！導入実績</vt:lpstr>
      <vt:lpstr>導入実績の高いセキュリティサービス</vt:lpstr>
      <vt:lpstr>SecurePrint！導入効果</vt:lpstr>
      <vt:lpstr>セキュリティ強化</vt:lpstr>
      <vt:lpstr>業務効率化</vt:lpstr>
      <vt:lpstr>業務効率化</vt:lpstr>
      <vt:lpstr>コスト削減</vt:lpstr>
      <vt:lpstr>コスト削減</vt:lpstr>
      <vt:lpstr>PowerPoint プレゼンテーション</vt:lpstr>
      <vt:lpstr>導入パターン</vt:lpstr>
      <vt:lpstr>認証リーダー</vt:lpstr>
      <vt:lpstr>印刷方式</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ログ管理機能（標準機能）</vt:lpstr>
      <vt:lpstr>ユーザー登録 ／ ユーザー管理</vt:lpstr>
      <vt:lpstr>プリンター管理 ／ 除外プリンター</vt:lpstr>
      <vt:lpstr>システム構成イメージ</vt:lpstr>
      <vt:lpstr>緊急時印刷</vt:lpstr>
      <vt:lpstr>　　　　　　　　Chromebook対応</vt:lpstr>
      <vt:lpstr>　　　　　　　　利用イメージ</vt:lpstr>
      <vt:lpstr>PowerPoint プレゼンテーション</vt:lpstr>
      <vt:lpstr>【Appendix】OS別機能表</vt:lpstr>
      <vt:lpstr>【Appendix】Chromebook印刷設定可能項目</vt:lpstr>
      <vt:lpstr>動作環境</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SmartSESAME SecurePrint!ご紹介</dc:title>
  <dc:creator/>
  <cp:lastModifiedBy>市川 久詞(営企画)</cp:lastModifiedBy>
  <cp:revision>429</cp:revision>
  <cp:lastPrinted>2019-06-04T05:37:53Z</cp:lastPrinted>
  <dcterms:created xsi:type="dcterms:W3CDTF">2023-05-24T07:07:56Z</dcterms:created>
  <dcterms:modified xsi:type="dcterms:W3CDTF">2024-08-19T23:56:03Z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0x010100C1D96B4F3DB1914188AA7D4C1F457595</vt:lpwstr>
  </property>
  <property fmtid="{D5CDD505-2E9C-101B-9397-08002B2CF9AE}" pid="3" name="MediaServiceImageTags">
    <vt:lpwstr/>
  </property>
</Properties>
</file>